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1836" r:id="rId2"/>
    <p:sldId id="1870" r:id="rId3"/>
    <p:sldId id="2189" r:id="rId4"/>
    <p:sldId id="1866" r:id="rId5"/>
    <p:sldId id="2191" r:id="rId6"/>
    <p:sldId id="2190" r:id="rId7"/>
    <p:sldId id="2192" r:id="rId8"/>
    <p:sldId id="2196" r:id="rId9"/>
    <p:sldId id="2193" r:id="rId10"/>
    <p:sldId id="2195" r:id="rId11"/>
    <p:sldId id="2194" r:id="rId12"/>
    <p:sldId id="2201" r:id="rId13"/>
    <p:sldId id="2197" r:id="rId14"/>
    <p:sldId id="2199" r:id="rId15"/>
    <p:sldId id="2202" r:id="rId16"/>
    <p:sldId id="2198" r:id="rId17"/>
    <p:sldId id="2203" r:id="rId18"/>
    <p:sldId id="2207" r:id="rId19"/>
    <p:sldId id="2204" r:id="rId20"/>
    <p:sldId id="2209" r:id="rId21"/>
    <p:sldId id="2213" r:id="rId22"/>
    <p:sldId id="2214" r:id="rId23"/>
    <p:sldId id="2210" r:id="rId24"/>
    <p:sldId id="2216" r:id="rId25"/>
    <p:sldId id="2217" r:id="rId26"/>
    <p:sldId id="2220" r:id="rId27"/>
    <p:sldId id="2215" r:id="rId28"/>
    <p:sldId id="2218" r:id="rId29"/>
    <p:sldId id="2222" r:id="rId30"/>
    <p:sldId id="2228" r:id="rId31"/>
    <p:sldId id="1862" r:id="rId32"/>
    <p:sldId id="2219" r:id="rId33"/>
    <p:sldId id="2221" r:id="rId34"/>
    <p:sldId id="2229" r:id="rId35"/>
    <p:sldId id="2182" r:id="rId36"/>
    <p:sldId id="2223" r:id="rId37"/>
    <p:sldId id="2230" r:id="rId38"/>
    <p:sldId id="2231" r:id="rId39"/>
    <p:sldId id="2232" r:id="rId40"/>
    <p:sldId id="2233" r:id="rId41"/>
    <p:sldId id="2234" r:id="rId42"/>
    <p:sldId id="2235" r:id="rId43"/>
    <p:sldId id="2236" r:id="rId44"/>
    <p:sldId id="2224" r:id="rId45"/>
    <p:sldId id="2237" r:id="rId46"/>
    <p:sldId id="2226" r:id="rId47"/>
    <p:sldId id="2225" r:id="rId48"/>
    <p:sldId id="2238" r:id="rId49"/>
    <p:sldId id="2239" r:id="rId50"/>
    <p:sldId id="2246" r:id="rId51"/>
    <p:sldId id="2251" r:id="rId52"/>
    <p:sldId id="2252" r:id="rId53"/>
    <p:sldId id="2244" r:id="rId54"/>
    <p:sldId id="2247" r:id="rId55"/>
    <p:sldId id="2253" r:id="rId56"/>
    <p:sldId id="2254" r:id="rId57"/>
    <p:sldId id="2248" r:id="rId58"/>
    <p:sldId id="2249" r:id="rId59"/>
    <p:sldId id="2255" r:id="rId60"/>
    <p:sldId id="2250" r:id="rId6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995C6-4895-4711-9235-3A1E68732911}" v="1181" dt="2023-02-16T11:06:45.916"/>
    <p1510:client id="{CE93314B-C1A9-4A3A-BB9B-D49032D688A8}" v="610" dt="2023-02-15T15:17:57.902"/>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47" autoAdjust="0"/>
  </p:normalViewPr>
  <p:slideViewPr>
    <p:cSldViewPr snapToGrid="0">
      <p:cViewPr varScale="1">
        <p:scale>
          <a:sx n="74" d="100"/>
          <a:sy n="74" d="100"/>
        </p:scale>
        <p:origin x="104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7F3AFDE1-C357-46BF-BC3D-9F4170648708}"/>
    <pc:docChg chg="undo custSel addSld delSld modSld sldOrd">
      <pc:chgData name="伊健 杜" userId="e69aded81da48593" providerId="LiveId" clId="{7F3AFDE1-C357-46BF-BC3D-9F4170648708}" dt="2022-12-07T16:30:41.482" v="6106" actId="20577"/>
      <pc:docMkLst>
        <pc:docMk/>
      </pc:docMkLst>
      <pc:sldChg chg="del">
        <pc:chgData name="伊健 杜" userId="e69aded81da48593" providerId="LiveId" clId="{7F3AFDE1-C357-46BF-BC3D-9F4170648708}" dt="2022-12-06T13:03:38.469" v="0" actId="47"/>
        <pc:sldMkLst>
          <pc:docMk/>
          <pc:sldMk cId="3981181640" sldId="1631"/>
        </pc:sldMkLst>
      </pc:sldChg>
      <pc:sldChg chg="del">
        <pc:chgData name="伊健 杜" userId="e69aded81da48593" providerId="LiveId" clId="{7F3AFDE1-C357-46BF-BC3D-9F4170648708}" dt="2022-12-06T13:03:38.469" v="0" actId="47"/>
        <pc:sldMkLst>
          <pc:docMk/>
          <pc:sldMk cId="2221877690" sldId="1633"/>
        </pc:sldMkLst>
      </pc:sldChg>
      <pc:sldChg chg="del">
        <pc:chgData name="伊健 杜" userId="e69aded81da48593" providerId="LiveId" clId="{7F3AFDE1-C357-46BF-BC3D-9F4170648708}" dt="2022-12-06T13:03:38.469" v="0" actId="47"/>
        <pc:sldMkLst>
          <pc:docMk/>
          <pc:sldMk cId="196168413" sldId="1685"/>
        </pc:sldMkLst>
      </pc:sldChg>
      <pc:sldChg chg="del">
        <pc:chgData name="伊健 杜" userId="e69aded81da48593" providerId="LiveId" clId="{7F3AFDE1-C357-46BF-BC3D-9F4170648708}" dt="2022-12-06T13:03:38.469" v="0" actId="47"/>
        <pc:sldMkLst>
          <pc:docMk/>
          <pc:sldMk cId="209366703" sldId="1686"/>
        </pc:sldMkLst>
      </pc:sldChg>
      <pc:sldChg chg="del">
        <pc:chgData name="伊健 杜" userId="e69aded81da48593" providerId="LiveId" clId="{7F3AFDE1-C357-46BF-BC3D-9F4170648708}" dt="2022-12-06T13:03:38.469" v="0" actId="47"/>
        <pc:sldMkLst>
          <pc:docMk/>
          <pc:sldMk cId="2077128816" sldId="1687"/>
        </pc:sldMkLst>
      </pc:sldChg>
      <pc:sldChg chg="del">
        <pc:chgData name="伊健 杜" userId="e69aded81da48593" providerId="LiveId" clId="{7F3AFDE1-C357-46BF-BC3D-9F4170648708}" dt="2022-12-06T13:03:38.469" v="0" actId="47"/>
        <pc:sldMkLst>
          <pc:docMk/>
          <pc:sldMk cId="393787683" sldId="1688"/>
        </pc:sldMkLst>
      </pc:sldChg>
      <pc:sldChg chg="del">
        <pc:chgData name="伊健 杜" userId="e69aded81da48593" providerId="LiveId" clId="{7F3AFDE1-C357-46BF-BC3D-9F4170648708}" dt="2022-12-06T13:03:38.469" v="0" actId="47"/>
        <pc:sldMkLst>
          <pc:docMk/>
          <pc:sldMk cId="2116554632" sldId="1689"/>
        </pc:sldMkLst>
      </pc:sldChg>
      <pc:sldChg chg="del">
        <pc:chgData name="伊健 杜" userId="e69aded81da48593" providerId="LiveId" clId="{7F3AFDE1-C357-46BF-BC3D-9F4170648708}" dt="2022-12-06T13:03:38.469" v="0" actId="47"/>
        <pc:sldMkLst>
          <pc:docMk/>
          <pc:sldMk cId="1223565080" sldId="1690"/>
        </pc:sldMkLst>
      </pc:sldChg>
      <pc:sldChg chg="del">
        <pc:chgData name="伊健 杜" userId="e69aded81da48593" providerId="LiveId" clId="{7F3AFDE1-C357-46BF-BC3D-9F4170648708}" dt="2022-12-06T13:03:38.469" v="0" actId="47"/>
        <pc:sldMkLst>
          <pc:docMk/>
          <pc:sldMk cId="3550196908" sldId="1691"/>
        </pc:sldMkLst>
      </pc:sldChg>
      <pc:sldChg chg="del">
        <pc:chgData name="伊健 杜" userId="e69aded81da48593" providerId="LiveId" clId="{7F3AFDE1-C357-46BF-BC3D-9F4170648708}" dt="2022-12-06T13:03:38.469" v="0" actId="47"/>
        <pc:sldMkLst>
          <pc:docMk/>
          <pc:sldMk cId="1383357458" sldId="1692"/>
        </pc:sldMkLst>
      </pc:sldChg>
      <pc:sldChg chg="del">
        <pc:chgData name="伊健 杜" userId="e69aded81da48593" providerId="LiveId" clId="{7F3AFDE1-C357-46BF-BC3D-9F4170648708}" dt="2022-12-06T13:03:38.469" v="0" actId="47"/>
        <pc:sldMkLst>
          <pc:docMk/>
          <pc:sldMk cId="4150516070" sldId="1693"/>
        </pc:sldMkLst>
      </pc:sldChg>
      <pc:sldChg chg="del">
        <pc:chgData name="伊健 杜" userId="e69aded81da48593" providerId="LiveId" clId="{7F3AFDE1-C357-46BF-BC3D-9F4170648708}" dt="2022-12-06T13:03:38.469" v="0" actId="47"/>
        <pc:sldMkLst>
          <pc:docMk/>
          <pc:sldMk cId="3854211747" sldId="1694"/>
        </pc:sldMkLst>
      </pc:sldChg>
      <pc:sldChg chg="del">
        <pc:chgData name="伊健 杜" userId="e69aded81da48593" providerId="LiveId" clId="{7F3AFDE1-C357-46BF-BC3D-9F4170648708}" dt="2022-12-06T13:03:38.469" v="0" actId="47"/>
        <pc:sldMkLst>
          <pc:docMk/>
          <pc:sldMk cId="3209585564" sldId="1695"/>
        </pc:sldMkLst>
      </pc:sldChg>
      <pc:sldChg chg="del">
        <pc:chgData name="伊健 杜" userId="e69aded81da48593" providerId="LiveId" clId="{7F3AFDE1-C357-46BF-BC3D-9F4170648708}" dt="2022-12-06T13:03:38.469" v="0" actId="47"/>
        <pc:sldMkLst>
          <pc:docMk/>
          <pc:sldMk cId="324984923" sldId="1696"/>
        </pc:sldMkLst>
      </pc:sldChg>
      <pc:sldChg chg="del">
        <pc:chgData name="伊健 杜" userId="e69aded81da48593" providerId="LiveId" clId="{7F3AFDE1-C357-46BF-BC3D-9F4170648708}" dt="2022-12-06T13:03:38.469" v="0" actId="47"/>
        <pc:sldMkLst>
          <pc:docMk/>
          <pc:sldMk cId="2660388373" sldId="1697"/>
        </pc:sldMkLst>
      </pc:sldChg>
      <pc:sldChg chg="del">
        <pc:chgData name="伊健 杜" userId="e69aded81da48593" providerId="LiveId" clId="{7F3AFDE1-C357-46BF-BC3D-9F4170648708}" dt="2022-12-06T13:03:38.469" v="0" actId="47"/>
        <pc:sldMkLst>
          <pc:docMk/>
          <pc:sldMk cId="3797120438" sldId="1698"/>
        </pc:sldMkLst>
      </pc:sldChg>
      <pc:sldChg chg="del">
        <pc:chgData name="伊健 杜" userId="e69aded81da48593" providerId="LiveId" clId="{7F3AFDE1-C357-46BF-BC3D-9F4170648708}" dt="2022-12-06T13:03:38.469" v="0" actId="47"/>
        <pc:sldMkLst>
          <pc:docMk/>
          <pc:sldMk cId="1917533053" sldId="1699"/>
        </pc:sldMkLst>
      </pc:sldChg>
      <pc:sldChg chg="del">
        <pc:chgData name="伊健 杜" userId="e69aded81da48593" providerId="LiveId" clId="{7F3AFDE1-C357-46BF-BC3D-9F4170648708}" dt="2022-12-06T13:03:38.469" v="0" actId="47"/>
        <pc:sldMkLst>
          <pc:docMk/>
          <pc:sldMk cId="1994031812" sldId="1700"/>
        </pc:sldMkLst>
      </pc:sldChg>
      <pc:sldChg chg="del">
        <pc:chgData name="伊健 杜" userId="e69aded81da48593" providerId="LiveId" clId="{7F3AFDE1-C357-46BF-BC3D-9F4170648708}" dt="2022-12-07T13:26:04.417" v="3361" actId="47"/>
        <pc:sldMkLst>
          <pc:docMk/>
          <pc:sldMk cId="3687110911" sldId="1701"/>
        </pc:sldMkLst>
      </pc:sldChg>
      <pc:sldChg chg="del">
        <pc:chgData name="伊健 杜" userId="e69aded81da48593" providerId="LiveId" clId="{7F3AFDE1-C357-46BF-BC3D-9F4170648708}" dt="2022-12-06T13:03:38.469" v="0" actId="47"/>
        <pc:sldMkLst>
          <pc:docMk/>
          <pc:sldMk cId="3115408518" sldId="1702"/>
        </pc:sldMkLst>
      </pc:sldChg>
      <pc:sldChg chg="addSp delSp modSp mod">
        <pc:chgData name="伊健 杜" userId="e69aded81da48593" providerId="LiveId" clId="{7F3AFDE1-C357-46BF-BC3D-9F4170648708}" dt="2022-12-07T14:16:31.300" v="6101" actId="1076"/>
        <pc:sldMkLst>
          <pc:docMk/>
          <pc:sldMk cId="2915808231" sldId="1703"/>
        </pc:sldMkLst>
        <pc:spChg chg="del">
          <ac:chgData name="伊健 杜" userId="e69aded81da48593" providerId="LiveId" clId="{7F3AFDE1-C357-46BF-BC3D-9F4170648708}" dt="2022-12-07T14:16:22.051" v="6096" actId="478"/>
          <ac:spMkLst>
            <pc:docMk/>
            <pc:sldMk cId="2915808231" sldId="1703"/>
            <ac:spMk id="2" creationId="{7AE366DE-FC36-F232-19C2-13E99B8F6D32}"/>
          </ac:spMkLst>
        </pc:spChg>
        <pc:spChg chg="del">
          <ac:chgData name="伊健 杜" userId="e69aded81da48593" providerId="LiveId" clId="{7F3AFDE1-C357-46BF-BC3D-9F4170648708}" dt="2022-12-07T14:16:22.051" v="6096" actId="478"/>
          <ac:spMkLst>
            <pc:docMk/>
            <pc:sldMk cId="2915808231" sldId="1703"/>
            <ac:spMk id="3" creationId="{24CEB728-E4D8-08CE-0C4D-4D675260208F}"/>
          </ac:spMkLst>
        </pc:spChg>
        <pc:picChg chg="add mod">
          <ac:chgData name="伊健 杜" userId="e69aded81da48593" providerId="LiveId" clId="{7F3AFDE1-C357-46BF-BC3D-9F4170648708}" dt="2022-12-07T14:16:31.300" v="6101" actId="1076"/>
          <ac:picMkLst>
            <pc:docMk/>
            <pc:sldMk cId="2915808231" sldId="1703"/>
            <ac:picMk id="5" creationId="{8B92BC4F-2F19-AABB-D202-A0F1C85CB5EB}"/>
          </ac:picMkLst>
        </pc:picChg>
      </pc:sldChg>
      <pc:sldChg chg="del">
        <pc:chgData name="伊健 杜" userId="e69aded81da48593" providerId="LiveId" clId="{7F3AFDE1-C357-46BF-BC3D-9F4170648708}" dt="2022-12-06T13:03:38.469" v="0" actId="47"/>
        <pc:sldMkLst>
          <pc:docMk/>
          <pc:sldMk cId="1874238000" sldId="1704"/>
        </pc:sldMkLst>
      </pc:sldChg>
      <pc:sldChg chg="del">
        <pc:chgData name="伊健 杜" userId="e69aded81da48593" providerId="LiveId" clId="{7F3AFDE1-C357-46BF-BC3D-9F4170648708}" dt="2022-12-06T13:03:38.469" v="0" actId="47"/>
        <pc:sldMkLst>
          <pc:docMk/>
          <pc:sldMk cId="975694912" sldId="1705"/>
        </pc:sldMkLst>
      </pc:sldChg>
      <pc:sldChg chg="del">
        <pc:chgData name="伊健 杜" userId="e69aded81da48593" providerId="LiveId" clId="{7F3AFDE1-C357-46BF-BC3D-9F4170648708}" dt="2022-12-06T13:03:38.469" v="0" actId="47"/>
        <pc:sldMkLst>
          <pc:docMk/>
          <pc:sldMk cId="1906690029" sldId="1706"/>
        </pc:sldMkLst>
      </pc:sldChg>
      <pc:sldChg chg="del">
        <pc:chgData name="伊健 杜" userId="e69aded81da48593" providerId="LiveId" clId="{7F3AFDE1-C357-46BF-BC3D-9F4170648708}" dt="2022-12-06T13:03:38.469" v="0" actId="47"/>
        <pc:sldMkLst>
          <pc:docMk/>
          <pc:sldMk cId="2619449559" sldId="1707"/>
        </pc:sldMkLst>
      </pc:sldChg>
      <pc:sldChg chg="del">
        <pc:chgData name="伊健 杜" userId="e69aded81da48593" providerId="LiveId" clId="{7F3AFDE1-C357-46BF-BC3D-9F4170648708}" dt="2022-12-06T13:03:38.469" v="0" actId="47"/>
        <pc:sldMkLst>
          <pc:docMk/>
          <pc:sldMk cId="2411153383" sldId="1709"/>
        </pc:sldMkLst>
      </pc:sldChg>
      <pc:sldChg chg="del">
        <pc:chgData name="伊健 杜" userId="e69aded81da48593" providerId="LiveId" clId="{7F3AFDE1-C357-46BF-BC3D-9F4170648708}" dt="2022-12-06T13:03:38.469" v="0" actId="47"/>
        <pc:sldMkLst>
          <pc:docMk/>
          <pc:sldMk cId="3673344596" sldId="1710"/>
        </pc:sldMkLst>
      </pc:sldChg>
      <pc:sldChg chg="del">
        <pc:chgData name="伊健 杜" userId="e69aded81da48593" providerId="LiveId" clId="{7F3AFDE1-C357-46BF-BC3D-9F4170648708}" dt="2022-12-06T13:03:38.469" v="0" actId="47"/>
        <pc:sldMkLst>
          <pc:docMk/>
          <pc:sldMk cId="4044895810" sldId="1711"/>
        </pc:sldMkLst>
      </pc:sldChg>
      <pc:sldChg chg="del">
        <pc:chgData name="伊健 杜" userId="e69aded81da48593" providerId="LiveId" clId="{7F3AFDE1-C357-46BF-BC3D-9F4170648708}" dt="2022-12-06T13:03:38.469" v="0" actId="47"/>
        <pc:sldMkLst>
          <pc:docMk/>
          <pc:sldMk cId="1979414413" sldId="1712"/>
        </pc:sldMkLst>
      </pc:sldChg>
      <pc:sldChg chg="del">
        <pc:chgData name="伊健 杜" userId="e69aded81da48593" providerId="LiveId" clId="{7F3AFDE1-C357-46BF-BC3D-9F4170648708}" dt="2022-12-06T13:03:38.469" v="0" actId="47"/>
        <pc:sldMkLst>
          <pc:docMk/>
          <pc:sldMk cId="3040879435" sldId="1713"/>
        </pc:sldMkLst>
      </pc:sldChg>
      <pc:sldChg chg="del">
        <pc:chgData name="伊健 杜" userId="e69aded81da48593" providerId="LiveId" clId="{7F3AFDE1-C357-46BF-BC3D-9F4170648708}" dt="2022-12-06T13:03:38.469" v="0" actId="47"/>
        <pc:sldMkLst>
          <pc:docMk/>
          <pc:sldMk cId="1587308436" sldId="1714"/>
        </pc:sldMkLst>
      </pc:sldChg>
      <pc:sldChg chg="del">
        <pc:chgData name="伊健 杜" userId="e69aded81da48593" providerId="LiveId" clId="{7F3AFDE1-C357-46BF-BC3D-9F4170648708}" dt="2022-12-06T13:03:38.469" v="0" actId="47"/>
        <pc:sldMkLst>
          <pc:docMk/>
          <pc:sldMk cId="2276859554" sldId="1715"/>
        </pc:sldMkLst>
      </pc:sldChg>
      <pc:sldChg chg="del">
        <pc:chgData name="伊健 杜" userId="e69aded81da48593" providerId="LiveId" clId="{7F3AFDE1-C357-46BF-BC3D-9F4170648708}" dt="2022-12-06T13:03:38.469" v="0" actId="47"/>
        <pc:sldMkLst>
          <pc:docMk/>
          <pc:sldMk cId="1857417073" sldId="1716"/>
        </pc:sldMkLst>
      </pc:sldChg>
      <pc:sldChg chg="del">
        <pc:chgData name="伊健 杜" userId="e69aded81da48593" providerId="LiveId" clId="{7F3AFDE1-C357-46BF-BC3D-9F4170648708}" dt="2022-12-06T13:03:38.469" v="0" actId="47"/>
        <pc:sldMkLst>
          <pc:docMk/>
          <pc:sldMk cId="4278964318" sldId="1717"/>
        </pc:sldMkLst>
      </pc:sldChg>
      <pc:sldChg chg="del">
        <pc:chgData name="伊健 杜" userId="e69aded81da48593" providerId="LiveId" clId="{7F3AFDE1-C357-46BF-BC3D-9F4170648708}" dt="2022-12-06T13:03:38.469" v="0" actId="47"/>
        <pc:sldMkLst>
          <pc:docMk/>
          <pc:sldMk cId="2723184307" sldId="1718"/>
        </pc:sldMkLst>
      </pc:sldChg>
      <pc:sldChg chg="del">
        <pc:chgData name="伊健 杜" userId="e69aded81da48593" providerId="LiveId" clId="{7F3AFDE1-C357-46BF-BC3D-9F4170648708}" dt="2022-12-06T13:03:38.469" v="0" actId="47"/>
        <pc:sldMkLst>
          <pc:docMk/>
          <pc:sldMk cId="1875663254" sldId="1719"/>
        </pc:sldMkLst>
      </pc:sldChg>
      <pc:sldChg chg="del">
        <pc:chgData name="伊健 杜" userId="e69aded81da48593" providerId="LiveId" clId="{7F3AFDE1-C357-46BF-BC3D-9F4170648708}" dt="2022-12-06T13:03:38.469" v="0" actId="47"/>
        <pc:sldMkLst>
          <pc:docMk/>
          <pc:sldMk cId="4208994514" sldId="1720"/>
        </pc:sldMkLst>
      </pc:sldChg>
      <pc:sldChg chg="modSp">
        <pc:chgData name="伊健 杜" userId="e69aded81da48593" providerId="LiveId" clId="{7F3AFDE1-C357-46BF-BC3D-9F4170648708}" dt="2022-12-06T15:16:10.686" v="3319"/>
        <pc:sldMkLst>
          <pc:docMk/>
          <pc:sldMk cId="837458575" sldId="1728"/>
        </pc:sldMkLst>
        <pc:spChg chg="mod">
          <ac:chgData name="伊健 杜" userId="e69aded81da48593" providerId="LiveId" clId="{7F3AFDE1-C357-46BF-BC3D-9F4170648708}" dt="2022-12-06T15:16:10.686" v="3319"/>
          <ac:spMkLst>
            <pc:docMk/>
            <pc:sldMk cId="837458575" sldId="1728"/>
            <ac:spMk id="2" creationId="{10304424-DB4A-36E7-9E0D-D32A5DD0F26C}"/>
          </ac:spMkLst>
        </pc:spChg>
        <pc:spChg chg="mod">
          <ac:chgData name="伊健 杜" userId="e69aded81da48593" providerId="LiveId" clId="{7F3AFDE1-C357-46BF-BC3D-9F4170648708}" dt="2022-12-06T15:16:10.686" v="3319"/>
          <ac:spMkLst>
            <pc:docMk/>
            <pc:sldMk cId="837458575" sldId="1728"/>
            <ac:spMk id="5" creationId="{E7287B0E-EF55-E721-8EFA-9A9183C0EDF9}"/>
          </ac:spMkLst>
        </pc:spChg>
      </pc:sldChg>
      <pc:sldChg chg="modSp">
        <pc:chgData name="伊健 杜" userId="e69aded81da48593" providerId="LiveId" clId="{7F3AFDE1-C357-46BF-BC3D-9F4170648708}" dt="2022-12-06T15:16:10.686" v="3319"/>
        <pc:sldMkLst>
          <pc:docMk/>
          <pc:sldMk cId="3612246148" sldId="1729"/>
        </pc:sldMkLst>
        <pc:spChg chg="mod">
          <ac:chgData name="伊健 杜" userId="e69aded81da48593" providerId="LiveId" clId="{7F3AFDE1-C357-46BF-BC3D-9F4170648708}" dt="2022-12-06T15:16:10.686" v="3319"/>
          <ac:spMkLst>
            <pc:docMk/>
            <pc:sldMk cId="3612246148" sldId="1729"/>
            <ac:spMk id="2" creationId="{10304424-DB4A-36E7-9E0D-D32A5DD0F26C}"/>
          </ac:spMkLst>
        </pc:spChg>
        <pc:spChg chg="mod">
          <ac:chgData name="伊健 杜" userId="e69aded81da48593" providerId="LiveId" clId="{7F3AFDE1-C357-46BF-BC3D-9F4170648708}" dt="2022-12-06T15:16:10.686" v="3319"/>
          <ac:spMkLst>
            <pc:docMk/>
            <pc:sldMk cId="3612246148" sldId="1729"/>
            <ac:spMk id="5" creationId="{E7287B0E-EF55-E721-8EFA-9A9183C0EDF9}"/>
          </ac:spMkLst>
        </pc:spChg>
      </pc:sldChg>
      <pc:sldChg chg="modSp">
        <pc:chgData name="伊健 杜" userId="e69aded81da48593" providerId="LiveId" clId="{7F3AFDE1-C357-46BF-BC3D-9F4170648708}" dt="2022-12-06T15:16:10.686" v="3319"/>
        <pc:sldMkLst>
          <pc:docMk/>
          <pc:sldMk cId="2225819362" sldId="1730"/>
        </pc:sldMkLst>
        <pc:spChg chg="mod">
          <ac:chgData name="伊健 杜" userId="e69aded81da48593" providerId="LiveId" clId="{7F3AFDE1-C357-46BF-BC3D-9F4170648708}" dt="2022-12-06T15:16:10.686" v="3319"/>
          <ac:spMkLst>
            <pc:docMk/>
            <pc:sldMk cId="2225819362" sldId="1730"/>
            <ac:spMk id="2" creationId="{10304424-DB4A-36E7-9E0D-D32A5DD0F26C}"/>
          </ac:spMkLst>
        </pc:spChg>
        <pc:spChg chg="mod">
          <ac:chgData name="伊健 杜" userId="e69aded81da48593" providerId="LiveId" clId="{7F3AFDE1-C357-46BF-BC3D-9F4170648708}" dt="2022-12-06T15:16:10.686" v="3319"/>
          <ac:spMkLst>
            <pc:docMk/>
            <pc:sldMk cId="2225819362" sldId="1730"/>
            <ac:spMk id="5" creationId="{E7287B0E-EF55-E721-8EFA-9A9183C0EDF9}"/>
          </ac:spMkLst>
        </pc:spChg>
      </pc:sldChg>
      <pc:sldChg chg="modSp">
        <pc:chgData name="伊健 杜" userId="e69aded81da48593" providerId="LiveId" clId="{7F3AFDE1-C357-46BF-BC3D-9F4170648708}" dt="2022-12-06T15:16:10.686" v="3319"/>
        <pc:sldMkLst>
          <pc:docMk/>
          <pc:sldMk cId="2166880924" sldId="1731"/>
        </pc:sldMkLst>
        <pc:spChg chg="mod">
          <ac:chgData name="伊健 杜" userId="e69aded81da48593" providerId="LiveId" clId="{7F3AFDE1-C357-46BF-BC3D-9F4170648708}" dt="2022-12-06T15:16:10.686" v="3319"/>
          <ac:spMkLst>
            <pc:docMk/>
            <pc:sldMk cId="2166880924" sldId="1731"/>
            <ac:spMk id="2" creationId="{10304424-DB4A-36E7-9E0D-D32A5DD0F26C}"/>
          </ac:spMkLst>
        </pc:spChg>
        <pc:spChg chg="mod">
          <ac:chgData name="伊健 杜" userId="e69aded81da48593" providerId="LiveId" clId="{7F3AFDE1-C357-46BF-BC3D-9F4170648708}" dt="2022-12-06T15:16:10.686" v="3319"/>
          <ac:spMkLst>
            <pc:docMk/>
            <pc:sldMk cId="2166880924" sldId="1731"/>
            <ac:spMk id="5" creationId="{E7287B0E-EF55-E721-8EFA-9A9183C0EDF9}"/>
          </ac:spMkLst>
        </pc:spChg>
      </pc:sldChg>
      <pc:sldChg chg="modSp">
        <pc:chgData name="伊健 杜" userId="e69aded81da48593" providerId="LiveId" clId="{7F3AFDE1-C357-46BF-BC3D-9F4170648708}" dt="2022-12-06T15:16:10.686" v="3319"/>
        <pc:sldMkLst>
          <pc:docMk/>
          <pc:sldMk cId="3623378072" sldId="1732"/>
        </pc:sldMkLst>
        <pc:spChg chg="mod">
          <ac:chgData name="伊健 杜" userId="e69aded81da48593" providerId="LiveId" clId="{7F3AFDE1-C357-46BF-BC3D-9F4170648708}" dt="2022-12-06T15:16:10.686" v="3319"/>
          <ac:spMkLst>
            <pc:docMk/>
            <pc:sldMk cId="3623378072" sldId="1732"/>
            <ac:spMk id="2" creationId="{7B80D092-9417-8868-0DAD-552DC8575882}"/>
          </ac:spMkLst>
        </pc:spChg>
        <pc:spChg chg="mod">
          <ac:chgData name="伊健 杜" userId="e69aded81da48593" providerId="LiveId" clId="{7F3AFDE1-C357-46BF-BC3D-9F4170648708}" dt="2022-12-06T15:16:10.686" v="3319"/>
          <ac:spMkLst>
            <pc:docMk/>
            <pc:sldMk cId="3623378072" sldId="1732"/>
            <ac:spMk id="4" creationId="{2CD63A4E-E37B-41A6-9090-C7BF9F9D4BD7}"/>
          </ac:spMkLst>
        </pc:spChg>
      </pc:sldChg>
      <pc:sldChg chg="modSp">
        <pc:chgData name="伊健 杜" userId="e69aded81da48593" providerId="LiveId" clId="{7F3AFDE1-C357-46BF-BC3D-9F4170648708}" dt="2022-12-06T15:16:10.686" v="3319"/>
        <pc:sldMkLst>
          <pc:docMk/>
          <pc:sldMk cId="424649381" sldId="1733"/>
        </pc:sldMkLst>
        <pc:spChg chg="mod">
          <ac:chgData name="伊健 杜" userId="e69aded81da48593" providerId="LiveId" clId="{7F3AFDE1-C357-46BF-BC3D-9F4170648708}" dt="2022-12-06T15:16:10.686" v="3319"/>
          <ac:spMkLst>
            <pc:docMk/>
            <pc:sldMk cId="424649381" sldId="1733"/>
            <ac:spMk id="5" creationId="{E7287B0E-EF55-E721-8EFA-9A9183C0EDF9}"/>
          </ac:spMkLst>
        </pc:spChg>
      </pc:sldChg>
      <pc:sldChg chg="del">
        <pc:chgData name="伊健 杜" userId="e69aded81da48593" providerId="LiveId" clId="{7F3AFDE1-C357-46BF-BC3D-9F4170648708}" dt="2022-12-06T13:03:38.469" v="0" actId="47"/>
        <pc:sldMkLst>
          <pc:docMk/>
          <pc:sldMk cId="4111557010" sldId="1734"/>
        </pc:sldMkLst>
      </pc:sldChg>
      <pc:sldChg chg="modSp">
        <pc:chgData name="伊健 杜" userId="e69aded81da48593" providerId="LiveId" clId="{7F3AFDE1-C357-46BF-BC3D-9F4170648708}" dt="2022-12-06T15:16:10.686" v="3319"/>
        <pc:sldMkLst>
          <pc:docMk/>
          <pc:sldMk cId="3398352433" sldId="1736"/>
        </pc:sldMkLst>
        <pc:spChg chg="mod">
          <ac:chgData name="伊健 杜" userId="e69aded81da48593" providerId="LiveId" clId="{7F3AFDE1-C357-46BF-BC3D-9F4170648708}" dt="2022-12-06T15:16:10.686" v="3319"/>
          <ac:spMkLst>
            <pc:docMk/>
            <pc:sldMk cId="3398352433" sldId="1736"/>
            <ac:spMk id="5" creationId="{E7287B0E-EF55-E721-8EFA-9A9183C0EDF9}"/>
          </ac:spMkLst>
        </pc:spChg>
      </pc:sldChg>
      <pc:sldChg chg="modSp">
        <pc:chgData name="伊健 杜" userId="e69aded81da48593" providerId="LiveId" clId="{7F3AFDE1-C357-46BF-BC3D-9F4170648708}" dt="2022-12-06T15:16:10.686" v="3319"/>
        <pc:sldMkLst>
          <pc:docMk/>
          <pc:sldMk cId="1633068199" sldId="1737"/>
        </pc:sldMkLst>
        <pc:spChg chg="mod">
          <ac:chgData name="伊健 杜" userId="e69aded81da48593" providerId="LiveId" clId="{7F3AFDE1-C357-46BF-BC3D-9F4170648708}" dt="2022-12-06T15:16:10.686" v="3319"/>
          <ac:spMkLst>
            <pc:docMk/>
            <pc:sldMk cId="1633068199" sldId="1737"/>
            <ac:spMk id="5" creationId="{E7287B0E-EF55-E721-8EFA-9A9183C0EDF9}"/>
          </ac:spMkLst>
        </pc:spChg>
      </pc:sldChg>
      <pc:sldChg chg="modSp">
        <pc:chgData name="伊健 杜" userId="e69aded81da48593" providerId="LiveId" clId="{7F3AFDE1-C357-46BF-BC3D-9F4170648708}" dt="2022-12-06T15:16:10.686" v="3319"/>
        <pc:sldMkLst>
          <pc:docMk/>
          <pc:sldMk cId="1707588064" sldId="1738"/>
        </pc:sldMkLst>
        <pc:spChg chg="mod">
          <ac:chgData name="伊健 杜" userId="e69aded81da48593" providerId="LiveId" clId="{7F3AFDE1-C357-46BF-BC3D-9F4170648708}" dt="2022-12-06T15:16:10.686" v="3319"/>
          <ac:spMkLst>
            <pc:docMk/>
            <pc:sldMk cId="1707588064" sldId="1738"/>
            <ac:spMk id="4" creationId="{2CD63A4E-E37B-41A6-9090-C7BF9F9D4BD7}"/>
          </ac:spMkLst>
        </pc:spChg>
      </pc:sldChg>
      <pc:sldChg chg="addSp delSp modSp mod">
        <pc:chgData name="伊健 杜" userId="e69aded81da48593" providerId="LiveId" clId="{7F3AFDE1-C357-46BF-BC3D-9F4170648708}" dt="2022-12-06T15:16:10.686" v="3319"/>
        <pc:sldMkLst>
          <pc:docMk/>
          <pc:sldMk cId="2009820301" sldId="1739"/>
        </pc:sldMkLst>
        <pc:spChg chg="add mod">
          <ac:chgData name="伊健 杜" userId="e69aded81da48593" providerId="LiveId" clId="{7F3AFDE1-C357-46BF-BC3D-9F4170648708}" dt="2022-12-06T15:16:10.686" v="3319"/>
          <ac:spMkLst>
            <pc:docMk/>
            <pc:sldMk cId="2009820301" sldId="1739"/>
            <ac:spMk id="3" creationId="{BBD77D6D-C252-7A17-E10A-AD308D7A7844}"/>
          </ac:spMkLst>
        </pc:spChg>
        <pc:spChg chg="mod">
          <ac:chgData name="伊健 杜" userId="e69aded81da48593" providerId="LiveId" clId="{7F3AFDE1-C357-46BF-BC3D-9F4170648708}" dt="2022-12-06T15:16:10.686" v="3319"/>
          <ac:spMkLst>
            <pc:docMk/>
            <pc:sldMk cId="2009820301" sldId="1739"/>
            <ac:spMk id="4" creationId="{2CD63A4E-E37B-41A6-9090-C7BF9F9D4BD7}"/>
          </ac:spMkLst>
        </pc:spChg>
        <pc:picChg chg="add mod">
          <ac:chgData name="伊健 杜" userId="e69aded81da48593" providerId="LiveId" clId="{7F3AFDE1-C357-46BF-BC3D-9F4170648708}" dt="2022-12-06T13:33:47.380" v="148" actId="1076"/>
          <ac:picMkLst>
            <pc:docMk/>
            <pc:sldMk cId="2009820301" sldId="1739"/>
            <ac:picMk id="1026" creationId="{50F96A7F-A6F5-0FDA-DECA-AAC14CEA9B12}"/>
          </ac:picMkLst>
        </pc:picChg>
        <pc:picChg chg="del">
          <ac:chgData name="伊健 杜" userId="e69aded81da48593" providerId="LiveId" clId="{7F3AFDE1-C357-46BF-BC3D-9F4170648708}" dt="2022-12-06T13:20:23.415" v="48" actId="478"/>
          <ac:picMkLst>
            <pc:docMk/>
            <pc:sldMk cId="2009820301" sldId="1739"/>
            <ac:picMk id="25602" creationId="{7CDFBBD5-1B61-B44C-640E-AB6DA06E3632}"/>
          </ac:picMkLst>
        </pc:picChg>
      </pc:sldChg>
      <pc:sldChg chg="addSp delSp modSp add mod">
        <pc:chgData name="伊健 杜" userId="e69aded81da48593" providerId="LiveId" clId="{7F3AFDE1-C357-46BF-BC3D-9F4170648708}" dt="2022-12-06T15:16:10.686" v="3319"/>
        <pc:sldMkLst>
          <pc:docMk/>
          <pc:sldMk cId="3703545670" sldId="1740"/>
        </pc:sldMkLst>
        <pc:spChg chg="mod">
          <ac:chgData name="伊健 杜" userId="e69aded81da48593" providerId="LiveId" clId="{7F3AFDE1-C357-46BF-BC3D-9F4170648708}" dt="2022-12-06T15:16:10.686" v="3319"/>
          <ac:spMkLst>
            <pc:docMk/>
            <pc:sldMk cId="3703545670" sldId="1740"/>
            <ac:spMk id="3" creationId="{BBD77D6D-C252-7A17-E10A-AD308D7A7844}"/>
          </ac:spMkLst>
        </pc:spChg>
        <pc:spChg chg="del">
          <ac:chgData name="伊健 杜" userId="e69aded81da48593" providerId="LiveId" clId="{7F3AFDE1-C357-46BF-BC3D-9F4170648708}" dt="2022-12-06T13:41:44.740" v="293" actId="478"/>
          <ac:spMkLst>
            <pc:docMk/>
            <pc:sldMk cId="3703545670" sldId="1740"/>
            <ac:spMk id="4" creationId="{2CD63A4E-E37B-41A6-9090-C7BF9F9D4BD7}"/>
          </ac:spMkLst>
        </pc:spChg>
        <pc:picChg chg="del">
          <ac:chgData name="伊健 杜" userId="e69aded81da48593" providerId="LiveId" clId="{7F3AFDE1-C357-46BF-BC3D-9F4170648708}" dt="2022-12-06T13:41:48.213" v="295" actId="478"/>
          <ac:picMkLst>
            <pc:docMk/>
            <pc:sldMk cId="3703545670" sldId="1740"/>
            <ac:picMk id="1026" creationId="{50F96A7F-A6F5-0FDA-DECA-AAC14CEA9B12}"/>
          </ac:picMkLst>
        </pc:picChg>
        <pc:picChg chg="add mod">
          <ac:chgData name="伊健 杜" userId="e69aded81da48593" providerId="LiveId" clId="{7F3AFDE1-C357-46BF-BC3D-9F4170648708}" dt="2022-12-06T13:42:46.393" v="298" actId="1076"/>
          <ac:picMkLst>
            <pc:docMk/>
            <pc:sldMk cId="3703545670" sldId="1740"/>
            <ac:picMk id="2050" creationId="{DE58423B-C52C-E2ED-55A0-29E105550CAD}"/>
          </ac:picMkLst>
        </pc:picChg>
      </pc:sldChg>
      <pc:sldChg chg="addSp delSp modSp add mod">
        <pc:chgData name="伊健 杜" userId="e69aded81da48593" providerId="LiveId" clId="{7F3AFDE1-C357-46BF-BC3D-9F4170648708}" dt="2022-12-06T15:16:10.686" v="3319"/>
        <pc:sldMkLst>
          <pc:docMk/>
          <pc:sldMk cId="2018002820" sldId="1741"/>
        </pc:sldMkLst>
        <pc:spChg chg="mod">
          <ac:chgData name="伊健 杜" userId="e69aded81da48593" providerId="LiveId" clId="{7F3AFDE1-C357-46BF-BC3D-9F4170648708}" dt="2022-12-06T15:16:10.686" v="3319"/>
          <ac:spMkLst>
            <pc:docMk/>
            <pc:sldMk cId="2018002820" sldId="1741"/>
            <ac:spMk id="3" creationId="{BBD77D6D-C252-7A17-E10A-AD308D7A7844}"/>
          </ac:spMkLst>
        </pc:spChg>
        <pc:picChg chg="del mod">
          <ac:chgData name="伊健 杜" userId="e69aded81da48593" providerId="LiveId" clId="{7F3AFDE1-C357-46BF-BC3D-9F4170648708}" dt="2022-12-06T13:43:34.533" v="452" actId="478"/>
          <ac:picMkLst>
            <pc:docMk/>
            <pc:sldMk cId="2018002820" sldId="1741"/>
            <ac:picMk id="2050" creationId="{DE58423B-C52C-E2ED-55A0-29E105550CAD}"/>
          </ac:picMkLst>
        </pc:picChg>
        <pc:picChg chg="add mod">
          <ac:chgData name="伊健 杜" userId="e69aded81da48593" providerId="LiveId" clId="{7F3AFDE1-C357-46BF-BC3D-9F4170648708}" dt="2022-12-06T13:44:12.942" v="502" actId="1076"/>
          <ac:picMkLst>
            <pc:docMk/>
            <pc:sldMk cId="2018002820" sldId="1741"/>
            <ac:picMk id="3074" creationId="{CD605311-513B-2D6C-4197-F3E73CF5CADA}"/>
          </ac:picMkLst>
        </pc:picChg>
      </pc:sldChg>
      <pc:sldChg chg="addSp modSp add mod">
        <pc:chgData name="伊健 杜" userId="e69aded81da48593" providerId="LiveId" clId="{7F3AFDE1-C357-46BF-BC3D-9F4170648708}" dt="2022-12-06T15:16:10.686" v="3319"/>
        <pc:sldMkLst>
          <pc:docMk/>
          <pc:sldMk cId="2972953963" sldId="1742"/>
        </pc:sldMkLst>
        <pc:spChg chg="mod">
          <ac:chgData name="伊健 杜" userId="e69aded81da48593" providerId="LiveId" clId="{7F3AFDE1-C357-46BF-BC3D-9F4170648708}" dt="2022-12-06T15:16:10.686" v="3319"/>
          <ac:spMkLst>
            <pc:docMk/>
            <pc:sldMk cId="2972953963" sldId="1742"/>
            <ac:spMk id="4" creationId="{2CD63A4E-E37B-41A6-9090-C7BF9F9D4BD7}"/>
          </ac:spMkLst>
        </pc:spChg>
        <pc:picChg chg="add mod">
          <ac:chgData name="伊健 杜" userId="e69aded81da48593" providerId="LiveId" clId="{7F3AFDE1-C357-46BF-BC3D-9F4170648708}" dt="2022-12-06T13:46:40.107" v="559" actId="196"/>
          <ac:picMkLst>
            <pc:docMk/>
            <pc:sldMk cId="2972953963" sldId="1742"/>
            <ac:picMk id="2" creationId="{070E64EA-3520-4AA3-A70B-5E7BD42A56C5}"/>
          </ac:picMkLst>
        </pc:picChg>
        <pc:picChg chg="add mod">
          <ac:chgData name="伊健 杜" userId="e69aded81da48593" providerId="LiveId" clId="{7F3AFDE1-C357-46BF-BC3D-9F4170648708}" dt="2022-12-06T13:46:15.232" v="554" actId="1076"/>
          <ac:picMkLst>
            <pc:docMk/>
            <pc:sldMk cId="2972953963" sldId="1742"/>
            <ac:picMk id="4098" creationId="{C7CB7430-B0FD-FB56-8ABF-D04E40D870A5}"/>
          </ac:picMkLst>
        </pc:picChg>
        <pc:picChg chg="add mod">
          <ac:chgData name="伊健 杜" userId="e69aded81da48593" providerId="LiveId" clId="{7F3AFDE1-C357-46BF-BC3D-9F4170648708}" dt="2022-12-06T13:46:21.151" v="556" actId="1076"/>
          <ac:picMkLst>
            <pc:docMk/>
            <pc:sldMk cId="2972953963" sldId="1742"/>
            <ac:picMk id="4100" creationId="{E25E4F0F-1339-1731-E2DF-EE0CC9CD191F}"/>
          </ac:picMkLst>
        </pc:picChg>
      </pc:sldChg>
      <pc:sldChg chg="addSp delSp modSp add mod">
        <pc:chgData name="伊健 杜" userId="e69aded81da48593" providerId="LiveId" clId="{7F3AFDE1-C357-46BF-BC3D-9F4170648708}" dt="2022-12-06T15:16:10.686" v="3319"/>
        <pc:sldMkLst>
          <pc:docMk/>
          <pc:sldMk cId="676461044" sldId="1743"/>
        </pc:sldMkLst>
        <pc:spChg chg="mod">
          <ac:chgData name="伊健 杜" userId="e69aded81da48593" providerId="LiveId" clId="{7F3AFDE1-C357-46BF-BC3D-9F4170648708}" dt="2022-12-06T15:16:10.686" v="3319"/>
          <ac:spMkLst>
            <pc:docMk/>
            <pc:sldMk cId="676461044" sldId="1743"/>
            <ac:spMk id="4" creationId="{2CD63A4E-E37B-41A6-9090-C7BF9F9D4BD7}"/>
          </ac:spMkLst>
        </pc:spChg>
        <pc:picChg chg="del">
          <ac:chgData name="伊健 杜" userId="e69aded81da48593" providerId="LiveId" clId="{7F3AFDE1-C357-46BF-BC3D-9F4170648708}" dt="2022-12-06T13:46:59.828" v="569" actId="478"/>
          <ac:picMkLst>
            <pc:docMk/>
            <pc:sldMk cId="676461044" sldId="1743"/>
            <ac:picMk id="2" creationId="{070E64EA-3520-4AA3-A70B-5E7BD42A56C5}"/>
          </ac:picMkLst>
        </pc:picChg>
        <pc:picChg chg="del">
          <ac:chgData name="伊健 杜" userId="e69aded81da48593" providerId="LiveId" clId="{7F3AFDE1-C357-46BF-BC3D-9F4170648708}" dt="2022-12-06T13:46:59.828" v="569" actId="478"/>
          <ac:picMkLst>
            <pc:docMk/>
            <pc:sldMk cId="676461044" sldId="1743"/>
            <ac:picMk id="4098" creationId="{C7CB7430-B0FD-FB56-8ABF-D04E40D870A5}"/>
          </ac:picMkLst>
        </pc:picChg>
        <pc:picChg chg="del">
          <ac:chgData name="伊健 杜" userId="e69aded81da48593" providerId="LiveId" clId="{7F3AFDE1-C357-46BF-BC3D-9F4170648708}" dt="2022-12-06T13:46:59.828" v="569" actId="478"/>
          <ac:picMkLst>
            <pc:docMk/>
            <pc:sldMk cId="676461044" sldId="1743"/>
            <ac:picMk id="4100" creationId="{E25E4F0F-1339-1731-E2DF-EE0CC9CD191F}"/>
          </ac:picMkLst>
        </pc:picChg>
        <pc:picChg chg="add mod">
          <ac:chgData name="伊健 杜" userId="e69aded81da48593" providerId="LiveId" clId="{7F3AFDE1-C357-46BF-BC3D-9F4170648708}" dt="2022-12-06T13:47:04.652" v="573" actId="1076"/>
          <ac:picMkLst>
            <pc:docMk/>
            <pc:sldMk cId="676461044" sldId="1743"/>
            <ac:picMk id="5122" creationId="{CAD18F67-3BCE-719F-4595-C56A35FD447D}"/>
          </ac:picMkLst>
        </pc:picChg>
      </pc:sldChg>
      <pc:sldChg chg="addSp delSp modSp add mod">
        <pc:chgData name="伊健 杜" userId="e69aded81da48593" providerId="LiveId" clId="{7F3AFDE1-C357-46BF-BC3D-9F4170648708}" dt="2022-12-06T15:16:10.686" v="3319"/>
        <pc:sldMkLst>
          <pc:docMk/>
          <pc:sldMk cId="1801669877" sldId="1744"/>
        </pc:sldMkLst>
        <pc:spChg chg="mod">
          <ac:chgData name="伊健 杜" userId="e69aded81da48593" providerId="LiveId" clId="{7F3AFDE1-C357-46BF-BC3D-9F4170648708}" dt="2022-12-06T15:16:10.686" v="3319"/>
          <ac:spMkLst>
            <pc:docMk/>
            <pc:sldMk cId="1801669877" sldId="1744"/>
            <ac:spMk id="4" creationId="{2CD63A4E-E37B-41A6-9090-C7BF9F9D4BD7}"/>
          </ac:spMkLst>
        </pc:spChg>
        <pc:picChg chg="del">
          <ac:chgData name="伊健 杜" userId="e69aded81da48593" providerId="LiveId" clId="{7F3AFDE1-C357-46BF-BC3D-9F4170648708}" dt="2022-12-06T13:47:16.598" v="598" actId="478"/>
          <ac:picMkLst>
            <pc:docMk/>
            <pc:sldMk cId="1801669877" sldId="1744"/>
            <ac:picMk id="5122" creationId="{CAD18F67-3BCE-719F-4595-C56A35FD447D}"/>
          </ac:picMkLst>
        </pc:picChg>
        <pc:picChg chg="add del mod">
          <ac:chgData name="伊健 杜" userId="e69aded81da48593" providerId="LiveId" clId="{7F3AFDE1-C357-46BF-BC3D-9F4170648708}" dt="2022-12-06T13:49:39.322" v="603" actId="478"/>
          <ac:picMkLst>
            <pc:docMk/>
            <pc:sldMk cId="1801669877" sldId="1744"/>
            <ac:picMk id="6146" creationId="{D1292081-6926-D3F8-EEE7-E90FA73953AB}"/>
          </ac:picMkLst>
        </pc:picChg>
        <pc:picChg chg="add mod">
          <ac:chgData name="伊健 杜" userId="e69aded81da48593" providerId="LiveId" clId="{7F3AFDE1-C357-46BF-BC3D-9F4170648708}" dt="2022-12-06T13:49:50.060" v="616" actId="1076"/>
          <ac:picMkLst>
            <pc:docMk/>
            <pc:sldMk cId="1801669877" sldId="1744"/>
            <ac:picMk id="6148" creationId="{8886E794-70E3-DB31-3F64-5CC7690C09AC}"/>
          </ac:picMkLst>
        </pc:picChg>
      </pc:sldChg>
      <pc:sldChg chg="addSp delSp modSp add mod">
        <pc:chgData name="伊健 杜" userId="e69aded81da48593" providerId="LiveId" clId="{7F3AFDE1-C357-46BF-BC3D-9F4170648708}" dt="2022-12-06T15:16:10.686" v="3319"/>
        <pc:sldMkLst>
          <pc:docMk/>
          <pc:sldMk cId="3150060664" sldId="1745"/>
        </pc:sldMkLst>
        <pc:spChg chg="mod">
          <ac:chgData name="伊健 杜" userId="e69aded81da48593" providerId="LiveId" clId="{7F3AFDE1-C357-46BF-BC3D-9F4170648708}" dt="2022-12-06T15:16:10.686" v="3319"/>
          <ac:spMkLst>
            <pc:docMk/>
            <pc:sldMk cId="3150060664" sldId="1745"/>
            <ac:spMk id="4" creationId="{2CD63A4E-E37B-41A6-9090-C7BF9F9D4BD7}"/>
          </ac:spMkLst>
        </pc:spChg>
        <pc:picChg chg="add mod">
          <ac:chgData name="伊健 杜" userId="e69aded81da48593" providerId="LiveId" clId="{7F3AFDE1-C357-46BF-BC3D-9F4170648708}" dt="2022-12-06T13:50:58.729" v="624" actId="14100"/>
          <ac:picMkLst>
            <pc:docMk/>
            <pc:sldMk cId="3150060664" sldId="1745"/>
            <ac:picMk id="3" creationId="{4883D3C7-0BFF-7E03-B734-EEF24CC10157}"/>
          </ac:picMkLst>
        </pc:picChg>
        <pc:picChg chg="del">
          <ac:chgData name="伊健 杜" userId="e69aded81da48593" providerId="LiveId" clId="{7F3AFDE1-C357-46BF-BC3D-9F4170648708}" dt="2022-12-06T13:49:53.334" v="618" actId="478"/>
          <ac:picMkLst>
            <pc:docMk/>
            <pc:sldMk cId="3150060664" sldId="1745"/>
            <ac:picMk id="6148" creationId="{8886E794-70E3-DB31-3F64-5CC7690C09AC}"/>
          </ac:picMkLst>
        </pc:picChg>
      </pc:sldChg>
      <pc:sldChg chg="addSp delSp modSp add mod">
        <pc:chgData name="伊健 杜" userId="e69aded81da48593" providerId="LiveId" clId="{7F3AFDE1-C357-46BF-BC3D-9F4170648708}" dt="2022-12-06T13:53:11.453" v="669" actId="20577"/>
        <pc:sldMkLst>
          <pc:docMk/>
          <pc:sldMk cId="669720593" sldId="1746"/>
        </pc:sldMkLst>
        <pc:spChg chg="add mod">
          <ac:chgData name="伊健 杜" userId="e69aded81da48593" providerId="LiveId" clId="{7F3AFDE1-C357-46BF-BC3D-9F4170648708}" dt="2022-12-06T13:53:11.453" v="669" actId="20577"/>
          <ac:spMkLst>
            <pc:docMk/>
            <pc:sldMk cId="669720593" sldId="1746"/>
            <ac:spMk id="2" creationId="{6658D019-E548-B250-4FCB-CCD2B74A88BC}"/>
          </ac:spMkLst>
        </pc:spChg>
        <pc:spChg chg="mod">
          <ac:chgData name="伊健 杜" userId="e69aded81da48593" providerId="LiveId" clId="{7F3AFDE1-C357-46BF-BC3D-9F4170648708}" dt="2022-12-06T13:52:52.323" v="645"/>
          <ac:spMkLst>
            <pc:docMk/>
            <pc:sldMk cId="669720593" sldId="1746"/>
            <ac:spMk id="4" creationId="{2CD63A4E-E37B-41A6-9090-C7BF9F9D4BD7}"/>
          </ac:spMkLst>
        </pc:spChg>
        <pc:picChg chg="del">
          <ac:chgData name="伊健 杜" userId="e69aded81da48593" providerId="LiveId" clId="{7F3AFDE1-C357-46BF-BC3D-9F4170648708}" dt="2022-12-06T13:52:44.012" v="632" actId="478"/>
          <ac:picMkLst>
            <pc:docMk/>
            <pc:sldMk cId="669720593" sldId="1746"/>
            <ac:picMk id="3" creationId="{4883D3C7-0BFF-7E03-B734-EEF24CC10157}"/>
          </ac:picMkLst>
        </pc:picChg>
        <pc:picChg chg="add mod">
          <ac:chgData name="伊健 杜" userId="e69aded81da48593" providerId="LiveId" clId="{7F3AFDE1-C357-46BF-BC3D-9F4170648708}" dt="2022-12-06T13:52:47.371" v="636" actId="1076"/>
          <ac:picMkLst>
            <pc:docMk/>
            <pc:sldMk cId="669720593" sldId="1746"/>
            <ac:picMk id="7170" creationId="{F1C6C429-3B05-7BA1-18F5-3A5494F6A0B7}"/>
          </ac:picMkLst>
        </pc:picChg>
      </pc:sldChg>
      <pc:sldChg chg="addSp delSp modSp add mod">
        <pc:chgData name="伊健 杜" userId="e69aded81da48593" providerId="LiveId" clId="{7F3AFDE1-C357-46BF-BC3D-9F4170648708}" dt="2022-12-06T15:16:10.686" v="3319"/>
        <pc:sldMkLst>
          <pc:docMk/>
          <pc:sldMk cId="1582857976" sldId="1747"/>
        </pc:sldMkLst>
        <pc:spChg chg="del">
          <ac:chgData name="伊健 杜" userId="e69aded81da48593" providerId="LiveId" clId="{7F3AFDE1-C357-46BF-BC3D-9F4170648708}" dt="2022-12-06T13:53:43.495" v="671" actId="478"/>
          <ac:spMkLst>
            <pc:docMk/>
            <pc:sldMk cId="1582857976" sldId="1747"/>
            <ac:spMk id="2" creationId="{6658D019-E548-B250-4FCB-CCD2B74A88BC}"/>
          </ac:spMkLst>
        </pc:spChg>
        <pc:spChg chg="add mod">
          <ac:chgData name="伊健 杜" userId="e69aded81da48593" providerId="LiveId" clId="{7F3AFDE1-C357-46BF-BC3D-9F4170648708}" dt="2022-12-06T15:16:10.686" v="3319"/>
          <ac:spMkLst>
            <pc:docMk/>
            <pc:sldMk cId="1582857976" sldId="1747"/>
            <ac:spMk id="3" creationId="{B4060E5A-C986-14C9-75E2-C5B595787CFA}"/>
          </ac:spMkLst>
        </pc:spChg>
        <pc:spChg chg="mod">
          <ac:chgData name="伊健 杜" userId="e69aded81da48593" providerId="LiveId" clId="{7F3AFDE1-C357-46BF-BC3D-9F4170648708}" dt="2022-12-06T15:16:10.686" v="3319"/>
          <ac:spMkLst>
            <pc:docMk/>
            <pc:sldMk cId="1582857976" sldId="1747"/>
            <ac:spMk id="4" creationId="{2CD63A4E-E37B-41A6-9090-C7BF9F9D4BD7}"/>
          </ac:spMkLst>
        </pc:spChg>
        <pc:picChg chg="del">
          <ac:chgData name="伊健 杜" userId="e69aded81da48593" providerId="LiveId" clId="{7F3AFDE1-C357-46BF-BC3D-9F4170648708}" dt="2022-12-06T13:53:43.495" v="671" actId="478"/>
          <ac:picMkLst>
            <pc:docMk/>
            <pc:sldMk cId="1582857976" sldId="1747"/>
            <ac:picMk id="7170" creationId="{F1C6C429-3B05-7BA1-18F5-3A5494F6A0B7}"/>
          </ac:picMkLst>
        </pc:picChg>
      </pc:sldChg>
      <pc:sldChg chg="addSp delSp modSp add mod">
        <pc:chgData name="伊健 杜" userId="e69aded81da48593" providerId="LiveId" clId="{7F3AFDE1-C357-46BF-BC3D-9F4170648708}" dt="2022-12-06T14:07:23.144" v="871" actId="1076"/>
        <pc:sldMkLst>
          <pc:docMk/>
          <pc:sldMk cId="1901595544" sldId="1748"/>
        </pc:sldMkLst>
        <pc:spChg chg="mod">
          <ac:chgData name="伊健 杜" userId="e69aded81da48593" providerId="LiveId" clId="{7F3AFDE1-C357-46BF-BC3D-9F4170648708}" dt="2022-12-06T14:06:03.977" v="779"/>
          <ac:spMkLst>
            <pc:docMk/>
            <pc:sldMk cId="1901595544" sldId="1748"/>
            <ac:spMk id="2" creationId="{10304424-DB4A-36E7-9E0D-D32A5DD0F26C}"/>
          </ac:spMkLst>
        </pc:spChg>
        <pc:spChg chg="mod">
          <ac:chgData name="伊健 杜" userId="e69aded81da48593" providerId="LiveId" clId="{7F3AFDE1-C357-46BF-BC3D-9F4170648708}" dt="2022-12-06T14:06:26.505" v="863"/>
          <ac:spMkLst>
            <pc:docMk/>
            <pc:sldMk cId="1901595544" sldId="1748"/>
            <ac:spMk id="5" creationId="{E7287B0E-EF55-E721-8EFA-9A9183C0EDF9}"/>
          </ac:spMkLst>
        </pc:spChg>
        <pc:picChg chg="del mod">
          <ac:chgData name="伊健 杜" userId="e69aded81da48593" providerId="LiveId" clId="{7F3AFDE1-C357-46BF-BC3D-9F4170648708}" dt="2022-12-06T14:07:08.654" v="865" actId="478"/>
          <ac:picMkLst>
            <pc:docMk/>
            <pc:sldMk cId="1901595544" sldId="1748"/>
            <ac:picMk id="6" creationId="{B0D3DF95-4DA9-5EAE-3076-EBF6152BEE2E}"/>
          </ac:picMkLst>
        </pc:picChg>
        <pc:picChg chg="add mod">
          <ac:chgData name="伊健 杜" userId="e69aded81da48593" providerId="LiveId" clId="{7F3AFDE1-C357-46BF-BC3D-9F4170648708}" dt="2022-12-06T14:07:11.255" v="868" actId="14100"/>
          <ac:picMkLst>
            <pc:docMk/>
            <pc:sldMk cId="1901595544" sldId="1748"/>
            <ac:picMk id="9218" creationId="{989B5A3B-8DF1-0B0B-7C8C-F5E268581228}"/>
          </ac:picMkLst>
        </pc:picChg>
        <pc:picChg chg="add mod">
          <ac:chgData name="伊健 杜" userId="e69aded81da48593" providerId="LiveId" clId="{7F3AFDE1-C357-46BF-BC3D-9F4170648708}" dt="2022-12-06T14:07:23.144" v="871" actId="1076"/>
          <ac:picMkLst>
            <pc:docMk/>
            <pc:sldMk cId="1901595544" sldId="1748"/>
            <ac:picMk id="9220" creationId="{C4809E32-990B-E3FE-E42F-55C35F32B755}"/>
          </ac:picMkLst>
        </pc:picChg>
      </pc:sldChg>
      <pc:sldChg chg="addSp delSp modSp add mod">
        <pc:chgData name="伊健 杜" userId="e69aded81da48593" providerId="LiveId" clId="{7F3AFDE1-C357-46BF-BC3D-9F4170648708}" dt="2022-12-06T15:16:10.686" v="3319"/>
        <pc:sldMkLst>
          <pc:docMk/>
          <pc:sldMk cId="695947131" sldId="1749"/>
        </pc:sldMkLst>
        <pc:spChg chg="mod">
          <ac:chgData name="伊健 杜" userId="e69aded81da48593" providerId="LiveId" clId="{7F3AFDE1-C357-46BF-BC3D-9F4170648708}" dt="2022-12-06T15:16:10.686" v="3319"/>
          <ac:spMkLst>
            <pc:docMk/>
            <pc:sldMk cId="695947131" sldId="1749"/>
            <ac:spMk id="5" creationId="{E7287B0E-EF55-E721-8EFA-9A9183C0EDF9}"/>
          </ac:spMkLst>
        </pc:spChg>
        <pc:picChg chg="del">
          <ac:chgData name="伊健 杜" userId="e69aded81da48593" providerId="LiveId" clId="{7F3AFDE1-C357-46BF-BC3D-9F4170648708}" dt="2022-12-06T14:07:28.307" v="873" actId="478"/>
          <ac:picMkLst>
            <pc:docMk/>
            <pc:sldMk cId="695947131" sldId="1749"/>
            <ac:picMk id="9218" creationId="{989B5A3B-8DF1-0B0B-7C8C-F5E268581228}"/>
          </ac:picMkLst>
        </pc:picChg>
        <pc:picChg chg="del">
          <ac:chgData name="伊健 杜" userId="e69aded81da48593" providerId="LiveId" clId="{7F3AFDE1-C357-46BF-BC3D-9F4170648708}" dt="2022-12-06T14:07:28.307" v="873" actId="478"/>
          <ac:picMkLst>
            <pc:docMk/>
            <pc:sldMk cId="695947131" sldId="1749"/>
            <ac:picMk id="9220" creationId="{C4809E32-990B-E3FE-E42F-55C35F32B755}"/>
          </ac:picMkLst>
        </pc:picChg>
        <pc:picChg chg="add mod">
          <ac:chgData name="伊健 杜" userId="e69aded81da48593" providerId="LiveId" clId="{7F3AFDE1-C357-46BF-BC3D-9F4170648708}" dt="2022-12-06T14:09:00.609" v="1013" actId="1076"/>
          <ac:picMkLst>
            <pc:docMk/>
            <pc:sldMk cId="695947131" sldId="1749"/>
            <ac:picMk id="11266" creationId="{3DFD2355-ECC3-CEC1-4A56-E8C10476FA19}"/>
          </ac:picMkLst>
        </pc:picChg>
      </pc:sldChg>
      <pc:sldChg chg="addSp delSp modSp add mod ord">
        <pc:chgData name="伊健 杜" userId="e69aded81da48593" providerId="LiveId" clId="{7F3AFDE1-C357-46BF-BC3D-9F4170648708}" dt="2022-12-06T15:16:10.686" v="3319"/>
        <pc:sldMkLst>
          <pc:docMk/>
          <pc:sldMk cId="2474577579" sldId="1750"/>
        </pc:sldMkLst>
        <pc:spChg chg="del mod">
          <ac:chgData name="伊健 杜" userId="e69aded81da48593" providerId="LiveId" clId="{7F3AFDE1-C357-46BF-BC3D-9F4170648708}" dt="2022-12-06T14:27:45.721" v="2345" actId="478"/>
          <ac:spMkLst>
            <pc:docMk/>
            <pc:sldMk cId="2474577579" sldId="1750"/>
            <ac:spMk id="2" creationId="{10304424-DB4A-36E7-9E0D-D32A5DD0F26C}"/>
          </ac:spMkLst>
        </pc:spChg>
        <pc:spChg chg="add mod">
          <ac:chgData name="伊健 杜" userId="e69aded81da48593" providerId="LiveId" clId="{7F3AFDE1-C357-46BF-BC3D-9F4170648708}" dt="2022-12-06T15:16:10.686" v="3319"/>
          <ac:spMkLst>
            <pc:docMk/>
            <pc:sldMk cId="2474577579" sldId="1750"/>
            <ac:spMk id="3" creationId="{AFF80177-B508-486C-D283-AFDDC448C9C4}"/>
          </ac:spMkLst>
        </pc:spChg>
        <pc:spChg chg="mod">
          <ac:chgData name="伊健 杜" userId="e69aded81da48593" providerId="LiveId" clId="{7F3AFDE1-C357-46BF-BC3D-9F4170648708}" dt="2022-12-06T15:16:10.686" v="3319"/>
          <ac:spMkLst>
            <pc:docMk/>
            <pc:sldMk cId="2474577579" sldId="1750"/>
            <ac:spMk id="5" creationId="{E7287B0E-EF55-E721-8EFA-9A9183C0EDF9}"/>
          </ac:spMkLst>
        </pc:spChg>
        <pc:spChg chg="add del mod">
          <ac:chgData name="伊健 杜" userId="e69aded81da48593" providerId="LiveId" clId="{7F3AFDE1-C357-46BF-BC3D-9F4170648708}" dt="2022-12-06T14:27:47.388" v="2346" actId="478"/>
          <ac:spMkLst>
            <pc:docMk/>
            <pc:sldMk cId="2474577579" sldId="1750"/>
            <ac:spMk id="6" creationId="{722853E0-3D91-BA9B-3485-0280798E0460}"/>
          </ac:spMkLst>
        </pc:spChg>
        <pc:picChg chg="del mod">
          <ac:chgData name="伊健 杜" userId="e69aded81da48593" providerId="LiveId" clId="{7F3AFDE1-C357-46BF-BC3D-9F4170648708}" dt="2022-12-06T14:09:22.100" v="1035" actId="478"/>
          <ac:picMkLst>
            <pc:docMk/>
            <pc:sldMk cId="2474577579" sldId="1750"/>
            <ac:picMk id="9218" creationId="{989B5A3B-8DF1-0B0B-7C8C-F5E268581228}"/>
          </ac:picMkLst>
        </pc:picChg>
        <pc:picChg chg="del">
          <ac:chgData name="伊健 杜" userId="e69aded81da48593" providerId="LiveId" clId="{7F3AFDE1-C357-46BF-BC3D-9F4170648708}" dt="2022-12-06T14:09:22.100" v="1035" actId="478"/>
          <ac:picMkLst>
            <pc:docMk/>
            <pc:sldMk cId="2474577579" sldId="1750"/>
            <ac:picMk id="9220" creationId="{C4809E32-990B-E3FE-E42F-55C35F32B755}"/>
          </ac:picMkLst>
        </pc:picChg>
        <pc:picChg chg="add mod">
          <ac:chgData name="伊健 杜" userId="e69aded81da48593" providerId="LiveId" clId="{7F3AFDE1-C357-46BF-BC3D-9F4170648708}" dt="2022-12-06T14:11:14.659" v="1250" actId="1076"/>
          <ac:picMkLst>
            <pc:docMk/>
            <pc:sldMk cId="2474577579" sldId="1750"/>
            <ac:picMk id="12290" creationId="{D77A4410-2F98-BA33-78B9-1D6944B839AB}"/>
          </ac:picMkLst>
        </pc:picChg>
      </pc:sldChg>
      <pc:sldChg chg="addSp delSp modSp add mod ord">
        <pc:chgData name="伊健 杜" userId="e69aded81da48593" providerId="LiveId" clId="{7F3AFDE1-C357-46BF-BC3D-9F4170648708}" dt="2022-12-06T15:16:10.686" v="3319"/>
        <pc:sldMkLst>
          <pc:docMk/>
          <pc:sldMk cId="3424745315" sldId="1751"/>
        </pc:sldMkLst>
        <pc:spChg chg="del">
          <ac:chgData name="伊健 杜" userId="e69aded81da48593" providerId="LiveId" clId="{7F3AFDE1-C357-46BF-BC3D-9F4170648708}" dt="2022-12-06T14:28:13.666" v="2353" actId="478"/>
          <ac:spMkLst>
            <pc:docMk/>
            <pc:sldMk cId="3424745315" sldId="1751"/>
            <ac:spMk id="2" creationId="{10304424-DB4A-36E7-9E0D-D32A5DD0F26C}"/>
          </ac:spMkLst>
        </pc:spChg>
        <pc:spChg chg="add del mod">
          <ac:chgData name="伊健 杜" userId="e69aded81da48593" providerId="LiveId" clId="{7F3AFDE1-C357-46BF-BC3D-9F4170648708}" dt="2022-12-06T14:28:15.082" v="2354" actId="478"/>
          <ac:spMkLst>
            <pc:docMk/>
            <pc:sldMk cId="3424745315" sldId="1751"/>
            <ac:spMk id="4" creationId="{E8090ABD-C83D-7D8F-2340-E8E3216FA8E2}"/>
          </ac:spMkLst>
        </pc:spChg>
        <pc:spChg chg="mod">
          <ac:chgData name="伊健 杜" userId="e69aded81da48593" providerId="LiveId" clId="{7F3AFDE1-C357-46BF-BC3D-9F4170648708}" dt="2022-12-06T15:16:10.686" v="3319"/>
          <ac:spMkLst>
            <pc:docMk/>
            <pc:sldMk cId="3424745315" sldId="1751"/>
            <ac:spMk id="5" creationId="{E7287B0E-EF55-E721-8EFA-9A9183C0EDF9}"/>
          </ac:spMkLst>
        </pc:spChg>
        <pc:spChg chg="add mod">
          <ac:chgData name="伊健 杜" userId="e69aded81da48593" providerId="LiveId" clId="{7F3AFDE1-C357-46BF-BC3D-9F4170648708}" dt="2022-12-06T15:16:10.686" v="3319"/>
          <ac:spMkLst>
            <pc:docMk/>
            <pc:sldMk cId="3424745315" sldId="1751"/>
            <ac:spMk id="6" creationId="{8D5A2BAD-B58C-D573-0FEA-7125CF9E3ADE}"/>
          </ac:spMkLst>
        </pc:spChg>
        <pc:picChg chg="del">
          <ac:chgData name="伊健 杜" userId="e69aded81da48593" providerId="LiveId" clId="{7F3AFDE1-C357-46BF-BC3D-9F4170648708}" dt="2022-12-06T14:12:04.654" v="1259" actId="478"/>
          <ac:picMkLst>
            <pc:docMk/>
            <pc:sldMk cId="3424745315" sldId="1751"/>
            <ac:picMk id="12290" creationId="{D77A4410-2F98-BA33-78B9-1D6944B839AB}"/>
          </ac:picMkLst>
        </pc:picChg>
        <pc:picChg chg="add mod">
          <ac:chgData name="伊健 杜" userId="e69aded81da48593" providerId="LiveId" clId="{7F3AFDE1-C357-46BF-BC3D-9F4170648708}" dt="2022-12-06T14:13:44.331" v="1398" actId="1076"/>
          <ac:picMkLst>
            <pc:docMk/>
            <pc:sldMk cId="3424745315" sldId="1751"/>
            <ac:picMk id="13314" creationId="{DD4C26ED-C672-19F3-0023-AF7C2A2D0294}"/>
          </ac:picMkLst>
        </pc:picChg>
      </pc:sldChg>
      <pc:sldChg chg="delSp modSp add del mod">
        <pc:chgData name="伊健 杜" userId="e69aded81da48593" providerId="LiveId" clId="{7F3AFDE1-C357-46BF-BC3D-9F4170648708}" dt="2022-12-06T14:19:11.015" v="1850" actId="47"/>
        <pc:sldMkLst>
          <pc:docMk/>
          <pc:sldMk cId="2714280738" sldId="1752"/>
        </pc:sldMkLst>
        <pc:spChg chg="del">
          <ac:chgData name="伊健 杜" userId="e69aded81da48593" providerId="LiveId" clId="{7F3AFDE1-C357-46BF-BC3D-9F4170648708}" dt="2022-12-06T14:13:52.518" v="1400" actId="478"/>
          <ac:spMkLst>
            <pc:docMk/>
            <pc:sldMk cId="2714280738" sldId="1752"/>
            <ac:spMk id="3" creationId="{B4060E5A-C986-14C9-75E2-C5B595787CFA}"/>
          </ac:spMkLst>
        </pc:spChg>
        <pc:spChg chg="mod">
          <ac:chgData name="伊健 杜" userId="e69aded81da48593" providerId="LiveId" clId="{7F3AFDE1-C357-46BF-BC3D-9F4170648708}" dt="2022-12-06T14:14:00.721" v="1438"/>
          <ac:spMkLst>
            <pc:docMk/>
            <pc:sldMk cId="2714280738" sldId="1752"/>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879191903" sldId="1753"/>
        </pc:sldMkLst>
        <pc:spChg chg="mod">
          <ac:chgData name="伊健 杜" userId="e69aded81da48593" providerId="LiveId" clId="{7F3AFDE1-C357-46BF-BC3D-9F4170648708}" dt="2022-12-06T15:16:10.686" v="3319"/>
          <ac:spMkLst>
            <pc:docMk/>
            <pc:sldMk cId="3879191903" sldId="1753"/>
            <ac:spMk id="2" creationId="{10304424-DB4A-36E7-9E0D-D32A5DD0F26C}"/>
          </ac:spMkLst>
        </pc:spChg>
        <pc:spChg chg="mod">
          <ac:chgData name="伊健 杜" userId="e69aded81da48593" providerId="LiveId" clId="{7F3AFDE1-C357-46BF-BC3D-9F4170648708}" dt="2022-12-06T15:16:10.686" v="3319"/>
          <ac:spMkLst>
            <pc:docMk/>
            <pc:sldMk cId="3879191903" sldId="1753"/>
            <ac:spMk id="5" creationId="{E7287B0E-EF55-E721-8EFA-9A9183C0EDF9}"/>
          </ac:spMkLst>
        </pc:spChg>
        <pc:picChg chg="del">
          <ac:chgData name="伊健 杜" userId="e69aded81da48593" providerId="LiveId" clId="{7F3AFDE1-C357-46BF-BC3D-9F4170648708}" dt="2022-12-06T14:15:58.735" v="1653" actId="478"/>
          <ac:picMkLst>
            <pc:docMk/>
            <pc:sldMk cId="3879191903" sldId="1753"/>
            <ac:picMk id="12290" creationId="{D77A4410-2F98-BA33-78B9-1D6944B839AB}"/>
          </ac:picMkLst>
        </pc:picChg>
        <pc:picChg chg="add mod">
          <ac:chgData name="伊健 杜" userId="e69aded81da48593" providerId="LiveId" clId="{7F3AFDE1-C357-46BF-BC3D-9F4170648708}" dt="2022-12-06T14:16:35.292" v="1655" actId="1076"/>
          <ac:picMkLst>
            <pc:docMk/>
            <pc:sldMk cId="3879191903" sldId="1753"/>
            <ac:picMk id="15362" creationId="{9E0372B0-4853-3042-67DB-120625C4D406}"/>
          </ac:picMkLst>
        </pc:picChg>
      </pc:sldChg>
      <pc:sldChg chg="modSp add mod">
        <pc:chgData name="伊健 杜" userId="e69aded81da48593" providerId="LiveId" clId="{7F3AFDE1-C357-46BF-BC3D-9F4170648708}" dt="2022-12-06T15:16:10.686" v="3319"/>
        <pc:sldMkLst>
          <pc:docMk/>
          <pc:sldMk cId="1245748469" sldId="1754"/>
        </pc:sldMkLst>
        <pc:spChg chg="mod">
          <ac:chgData name="伊健 杜" userId="e69aded81da48593" providerId="LiveId" clId="{7F3AFDE1-C357-46BF-BC3D-9F4170648708}" dt="2022-12-06T15:16:10.686" v="3319"/>
          <ac:spMkLst>
            <pc:docMk/>
            <pc:sldMk cId="1245748469" sldId="1754"/>
            <ac:spMk id="4" creationId="{2CD63A4E-E37B-41A6-9090-C7BF9F9D4BD7}"/>
          </ac:spMkLst>
        </pc:spChg>
      </pc:sldChg>
      <pc:sldChg chg="new del">
        <pc:chgData name="伊健 杜" userId="e69aded81da48593" providerId="LiveId" clId="{7F3AFDE1-C357-46BF-BC3D-9F4170648708}" dt="2022-12-06T14:15:29.496" v="1555" actId="47"/>
        <pc:sldMkLst>
          <pc:docMk/>
          <pc:sldMk cId="123480950" sldId="1755"/>
        </pc:sldMkLst>
      </pc:sldChg>
      <pc:sldChg chg="modSp add mod">
        <pc:chgData name="伊健 杜" userId="e69aded81da48593" providerId="LiveId" clId="{7F3AFDE1-C357-46BF-BC3D-9F4170648708}" dt="2022-12-06T15:54:09.187" v="3327"/>
        <pc:sldMkLst>
          <pc:docMk/>
          <pc:sldMk cId="1872689665" sldId="1755"/>
        </pc:sldMkLst>
        <pc:spChg chg="mod">
          <ac:chgData name="伊健 杜" userId="e69aded81da48593" providerId="LiveId" clId="{7F3AFDE1-C357-46BF-BC3D-9F4170648708}" dt="2022-12-06T15:16:10.686" v="3319"/>
          <ac:spMkLst>
            <pc:docMk/>
            <pc:sldMk cId="1872689665" sldId="1755"/>
            <ac:spMk id="2" creationId="{10304424-DB4A-36E7-9E0D-D32A5DD0F26C}"/>
          </ac:spMkLst>
        </pc:spChg>
        <pc:spChg chg="mod">
          <ac:chgData name="伊健 杜" userId="e69aded81da48593" providerId="LiveId" clId="{7F3AFDE1-C357-46BF-BC3D-9F4170648708}" dt="2022-12-06T15:54:09.187" v="3327"/>
          <ac:spMkLst>
            <pc:docMk/>
            <pc:sldMk cId="1872689665" sldId="1755"/>
            <ac:spMk id="5" creationId="{E7287B0E-EF55-E721-8EFA-9A9183C0EDF9}"/>
          </ac:spMkLst>
        </pc:spChg>
      </pc:sldChg>
      <pc:sldChg chg="addSp delSp modSp add mod ord">
        <pc:chgData name="伊健 杜" userId="e69aded81da48593" providerId="LiveId" clId="{7F3AFDE1-C357-46BF-BC3D-9F4170648708}" dt="2022-12-06T15:16:10.686" v="3319"/>
        <pc:sldMkLst>
          <pc:docMk/>
          <pc:sldMk cId="3634200150" sldId="1756"/>
        </pc:sldMkLst>
        <pc:spChg chg="del">
          <ac:chgData name="伊健 杜" userId="e69aded81da48593" providerId="LiveId" clId="{7F3AFDE1-C357-46BF-BC3D-9F4170648708}" dt="2022-12-06T14:28:10" v="2351" actId="478"/>
          <ac:spMkLst>
            <pc:docMk/>
            <pc:sldMk cId="3634200150" sldId="1756"/>
            <ac:spMk id="2" creationId="{10304424-DB4A-36E7-9E0D-D32A5DD0F26C}"/>
          </ac:spMkLst>
        </pc:spChg>
        <pc:spChg chg="add del mod">
          <ac:chgData name="伊健 杜" userId="e69aded81da48593" providerId="LiveId" clId="{7F3AFDE1-C357-46BF-BC3D-9F4170648708}" dt="2022-12-06T14:28:11.693" v="2352" actId="478"/>
          <ac:spMkLst>
            <pc:docMk/>
            <pc:sldMk cId="3634200150" sldId="1756"/>
            <ac:spMk id="4" creationId="{3035F6F7-7957-758B-C939-27DA6EE0AED7}"/>
          </ac:spMkLst>
        </pc:spChg>
        <pc:spChg chg="mod">
          <ac:chgData name="伊健 杜" userId="e69aded81da48593" providerId="LiveId" clId="{7F3AFDE1-C357-46BF-BC3D-9F4170648708}" dt="2022-12-06T15:16:10.686" v="3319"/>
          <ac:spMkLst>
            <pc:docMk/>
            <pc:sldMk cId="3634200150" sldId="1756"/>
            <ac:spMk id="5" creationId="{E7287B0E-EF55-E721-8EFA-9A9183C0EDF9}"/>
          </ac:spMkLst>
        </pc:spChg>
        <pc:spChg chg="add mod">
          <ac:chgData name="伊健 杜" userId="e69aded81da48593" providerId="LiveId" clId="{7F3AFDE1-C357-46BF-BC3D-9F4170648708}" dt="2022-12-06T15:16:10.686" v="3319"/>
          <ac:spMkLst>
            <pc:docMk/>
            <pc:sldMk cId="3634200150" sldId="1756"/>
            <ac:spMk id="6" creationId="{9472865F-370D-FF1E-22ED-37DC49DF8C1D}"/>
          </ac:spMkLst>
        </pc:spChg>
        <pc:picChg chg="del">
          <ac:chgData name="伊健 杜" userId="e69aded81da48593" providerId="LiveId" clId="{7F3AFDE1-C357-46BF-BC3D-9F4170648708}" dt="2022-12-06T14:18:34.840" v="1845" actId="478"/>
          <ac:picMkLst>
            <pc:docMk/>
            <pc:sldMk cId="3634200150" sldId="1756"/>
            <ac:picMk id="15362" creationId="{9E0372B0-4853-3042-67DB-120625C4D406}"/>
          </ac:picMkLst>
        </pc:picChg>
        <pc:picChg chg="add mod">
          <ac:chgData name="伊健 杜" userId="e69aded81da48593" providerId="LiveId" clId="{7F3AFDE1-C357-46BF-BC3D-9F4170648708}" dt="2022-12-06T14:18:45.245" v="1848" actId="1076"/>
          <ac:picMkLst>
            <pc:docMk/>
            <pc:sldMk cId="3634200150" sldId="1756"/>
            <ac:picMk id="17410" creationId="{6EA15DB1-6B23-0192-DA84-8C71EF676902}"/>
          </ac:picMkLst>
        </pc:picChg>
      </pc:sldChg>
      <pc:sldChg chg="modSp add">
        <pc:chgData name="伊健 杜" userId="e69aded81da48593" providerId="LiveId" clId="{7F3AFDE1-C357-46BF-BC3D-9F4170648708}" dt="2022-12-06T15:16:10.686" v="3319"/>
        <pc:sldMkLst>
          <pc:docMk/>
          <pc:sldMk cId="868892606" sldId="1757"/>
        </pc:sldMkLst>
        <pc:spChg chg="mod">
          <ac:chgData name="伊健 杜" userId="e69aded81da48593" providerId="LiveId" clId="{7F3AFDE1-C357-46BF-BC3D-9F4170648708}" dt="2022-12-06T15:16:10.686" v="3319"/>
          <ac:spMkLst>
            <pc:docMk/>
            <pc:sldMk cId="868892606" sldId="1757"/>
            <ac:spMk id="4" creationId="{2CD63A4E-E37B-41A6-9090-C7BF9F9D4BD7}"/>
          </ac:spMkLst>
        </pc:spChg>
      </pc:sldChg>
      <pc:sldChg chg="addSp delSp modSp add mod ord">
        <pc:chgData name="伊健 杜" userId="e69aded81da48593" providerId="LiveId" clId="{7F3AFDE1-C357-46BF-BC3D-9F4170648708}" dt="2022-12-06T15:16:10.686" v="3319"/>
        <pc:sldMkLst>
          <pc:docMk/>
          <pc:sldMk cId="1442665877" sldId="1758"/>
        </pc:sldMkLst>
        <pc:spChg chg="mod">
          <ac:chgData name="伊健 杜" userId="e69aded81da48593" providerId="LiveId" clId="{7F3AFDE1-C357-46BF-BC3D-9F4170648708}" dt="2022-12-06T15:16:10.686" v="3319"/>
          <ac:spMkLst>
            <pc:docMk/>
            <pc:sldMk cId="1442665877" sldId="1758"/>
            <ac:spMk id="2" creationId="{10304424-DB4A-36E7-9E0D-D32A5DD0F26C}"/>
          </ac:spMkLst>
        </pc:spChg>
        <pc:spChg chg="mod">
          <ac:chgData name="伊健 杜" userId="e69aded81da48593" providerId="LiveId" clId="{7F3AFDE1-C357-46BF-BC3D-9F4170648708}" dt="2022-12-06T15:16:10.686" v="3319"/>
          <ac:spMkLst>
            <pc:docMk/>
            <pc:sldMk cId="1442665877" sldId="1758"/>
            <ac:spMk id="5" creationId="{E7287B0E-EF55-E721-8EFA-9A9183C0EDF9}"/>
          </ac:spMkLst>
        </pc:spChg>
        <pc:picChg chg="del">
          <ac:chgData name="伊健 杜" userId="e69aded81da48593" providerId="LiveId" clId="{7F3AFDE1-C357-46BF-BC3D-9F4170648708}" dt="2022-12-06T14:21:09.036" v="2052" actId="478"/>
          <ac:picMkLst>
            <pc:docMk/>
            <pc:sldMk cId="1442665877" sldId="1758"/>
            <ac:picMk id="17410" creationId="{6EA15DB1-6B23-0192-DA84-8C71EF676902}"/>
          </ac:picMkLst>
        </pc:picChg>
        <pc:picChg chg="add mod">
          <ac:chgData name="伊健 杜" userId="e69aded81da48593" providerId="LiveId" clId="{7F3AFDE1-C357-46BF-BC3D-9F4170648708}" dt="2022-12-06T14:22:01.324" v="2058" actId="1076"/>
          <ac:picMkLst>
            <pc:docMk/>
            <pc:sldMk cId="1442665877" sldId="1758"/>
            <ac:picMk id="20482" creationId="{766745A5-9F7E-03E6-9E24-422492EB5380}"/>
          </ac:picMkLst>
        </pc:picChg>
      </pc:sldChg>
      <pc:sldChg chg="modSp add mod ord">
        <pc:chgData name="伊健 杜" userId="e69aded81da48593" providerId="LiveId" clId="{7F3AFDE1-C357-46BF-BC3D-9F4170648708}" dt="2022-12-06T15:16:10.686" v="3319"/>
        <pc:sldMkLst>
          <pc:docMk/>
          <pc:sldMk cId="621066469" sldId="1759"/>
        </pc:sldMkLst>
        <pc:spChg chg="mod">
          <ac:chgData name="伊健 杜" userId="e69aded81da48593" providerId="LiveId" clId="{7F3AFDE1-C357-46BF-BC3D-9F4170648708}" dt="2022-12-06T15:16:10.686" v="3319"/>
          <ac:spMkLst>
            <pc:docMk/>
            <pc:sldMk cId="621066469" sldId="1759"/>
            <ac:spMk id="4" creationId="{2CD63A4E-E37B-41A6-9090-C7BF9F9D4BD7}"/>
          </ac:spMkLst>
        </pc:spChg>
      </pc:sldChg>
      <pc:sldChg chg="addSp delSp modSp add mod">
        <pc:chgData name="伊健 杜" userId="e69aded81da48593" providerId="LiveId" clId="{7F3AFDE1-C357-46BF-BC3D-9F4170648708}" dt="2022-12-06T15:16:10.686" v="3319"/>
        <pc:sldMkLst>
          <pc:docMk/>
          <pc:sldMk cId="2191808266" sldId="1760"/>
        </pc:sldMkLst>
        <pc:spChg chg="mod">
          <ac:chgData name="伊健 杜" userId="e69aded81da48593" providerId="LiveId" clId="{7F3AFDE1-C357-46BF-BC3D-9F4170648708}" dt="2022-12-06T15:16:10.686" v="3319"/>
          <ac:spMkLst>
            <pc:docMk/>
            <pc:sldMk cId="2191808266" sldId="1760"/>
            <ac:spMk id="2" creationId="{10304424-DB4A-36E7-9E0D-D32A5DD0F26C}"/>
          </ac:spMkLst>
        </pc:spChg>
        <pc:spChg chg="mod">
          <ac:chgData name="伊健 杜" userId="e69aded81da48593" providerId="LiveId" clId="{7F3AFDE1-C357-46BF-BC3D-9F4170648708}" dt="2022-12-06T15:16:10.686" v="3319"/>
          <ac:spMkLst>
            <pc:docMk/>
            <pc:sldMk cId="2191808266" sldId="1760"/>
            <ac:spMk id="5" creationId="{E7287B0E-EF55-E721-8EFA-9A9183C0EDF9}"/>
          </ac:spMkLst>
        </pc:spChg>
        <pc:picChg chg="del">
          <ac:chgData name="伊健 杜" userId="e69aded81da48593" providerId="LiveId" clId="{7F3AFDE1-C357-46BF-BC3D-9F4170648708}" dt="2022-12-06T14:22:06.532" v="2060" actId="478"/>
          <ac:picMkLst>
            <pc:docMk/>
            <pc:sldMk cId="2191808266" sldId="1760"/>
            <ac:picMk id="20482" creationId="{766745A5-9F7E-03E6-9E24-422492EB5380}"/>
          </ac:picMkLst>
        </pc:picChg>
        <pc:picChg chg="add mod">
          <ac:chgData name="伊健 杜" userId="e69aded81da48593" providerId="LiveId" clId="{7F3AFDE1-C357-46BF-BC3D-9F4170648708}" dt="2022-12-06T14:23:48.714" v="2168" actId="1076"/>
          <ac:picMkLst>
            <pc:docMk/>
            <pc:sldMk cId="2191808266" sldId="1760"/>
            <ac:picMk id="22530" creationId="{540587DE-6816-A5F6-1B8C-1C47DC2EC918}"/>
          </ac:picMkLst>
        </pc:picChg>
      </pc:sldChg>
      <pc:sldChg chg="addSp delSp modSp add mod">
        <pc:chgData name="伊健 杜" userId="e69aded81da48593" providerId="LiveId" clId="{7F3AFDE1-C357-46BF-BC3D-9F4170648708}" dt="2022-12-06T15:16:10.686" v="3319"/>
        <pc:sldMkLst>
          <pc:docMk/>
          <pc:sldMk cId="3332179650" sldId="1761"/>
        </pc:sldMkLst>
        <pc:spChg chg="mod">
          <ac:chgData name="伊健 杜" userId="e69aded81da48593" providerId="LiveId" clId="{7F3AFDE1-C357-46BF-BC3D-9F4170648708}" dt="2022-12-06T14:24:44.770" v="2185"/>
          <ac:spMkLst>
            <pc:docMk/>
            <pc:sldMk cId="3332179650" sldId="1761"/>
            <ac:spMk id="2" creationId="{10304424-DB4A-36E7-9E0D-D32A5DD0F26C}"/>
          </ac:spMkLst>
        </pc:spChg>
        <pc:spChg chg="mod">
          <ac:chgData name="伊健 杜" userId="e69aded81da48593" providerId="LiveId" clId="{7F3AFDE1-C357-46BF-BC3D-9F4170648708}" dt="2022-12-06T15:16:10.686" v="3319"/>
          <ac:spMkLst>
            <pc:docMk/>
            <pc:sldMk cId="3332179650" sldId="1761"/>
            <ac:spMk id="5" creationId="{E7287B0E-EF55-E721-8EFA-9A9183C0EDF9}"/>
          </ac:spMkLst>
        </pc:spChg>
        <pc:picChg chg="add mod">
          <ac:chgData name="伊健 杜" userId="e69aded81da48593" providerId="LiveId" clId="{7F3AFDE1-C357-46BF-BC3D-9F4170648708}" dt="2022-12-06T14:25:54.258" v="2239" actId="1076"/>
          <ac:picMkLst>
            <pc:docMk/>
            <pc:sldMk cId="3332179650" sldId="1761"/>
            <ac:picMk id="3" creationId="{E6EFF33E-7F6D-D992-D74A-4E247488C40C}"/>
          </ac:picMkLst>
        </pc:picChg>
        <pc:picChg chg="del mod">
          <ac:chgData name="伊健 杜" userId="e69aded81da48593" providerId="LiveId" clId="{7F3AFDE1-C357-46BF-BC3D-9F4170648708}" dt="2022-12-06T14:25:02.717" v="2232" actId="478"/>
          <ac:picMkLst>
            <pc:docMk/>
            <pc:sldMk cId="3332179650" sldId="1761"/>
            <ac:picMk id="22530" creationId="{540587DE-6816-A5F6-1B8C-1C47DC2EC918}"/>
          </ac:picMkLst>
        </pc:picChg>
        <pc:picChg chg="add mod">
          <ac:chgData name="伊健 杜" userId="e69aded81da48593" providerId="LiveId" clId="{7F3AFDE1-C357-46BF-BC3D-9F4170648708}" dt="2022-12-06T14:25:48.508" v="2235" actId="1076"/>
          <ac:picMkLst>
            <pc:docMk/>
            <pc:sldMk cId="3332179650" sldId="1761"/>
            <ac:picMk id="23554" creationId="{FF1F1676-2AFC-48B0-2B97-A26D6182C2B2}"/>
          </ac:picMkLst>
        </pc:picChg>
        <pc:picChg chg="add mod">
          <ac:chgData name="伊健 杜" userId="e69aded81da48593" providerId="LiveId" clId="{7F3AFDE1-C357-46BF-BC3D-9F4170648708}" dt="2022-12-06T14:26:35.984" v="2250" actId="1076"/>
          <ac:picMkLst>
            <pc:docMk/>
            <pc:sldMk cId="3332179650" sldId="1761"/>
            <ac:picMk id="23556" creationId="{65586B70-498B-0070-E109-D7C345209161}"/>
          </ac:picMkLst>
        </pc:picChg>
        <pc:picChg chg="add mod">
          <ac:chgData name="伊健 杜" userId="e69aded81da48593" providerId="LiveId" clId="{7F3AFDE1-C357-46BF-BC3D-9F4170648708}" dt="2022-12-06T14:26:35.138" v="2249" actId="1076"/>
          <ac:picMkLst>
            <pc:docMk/>
            <pc:sldMk cId="3332179650" sldId="1761"/>
            <ac:picMk id="23558" creationId="{FC98D5E3-E1F2-5142-3BA3-9029B9BDF965}"/>
          </ac:picMkLst>
        </pc:picChg>
      </pc:sldChg>
      <pc:sldChg chg="addSp delSp modSp add mod">
        <pc:chgData name="伊健 杜" userId="e69aded81da48593" providerId="LiveId" clId="{7F3AFDE1-C357-46BF-BC3D-9F4170648708}" dt="2022-12-06T15:16:10.686" v="3319"/>
        <pc:sldMkLst>
          <pc:docMk/>
          <pc:sldMk cId="586565132" sldId="1762"/>
        </pc:sldMkLst>
        <pc:spChg chg="mod">
          <ac:chgData name="伊健 杜" userId="e69aded81da48593" providerId="LiveId" clId="{7F3AFDE1-C357-46BF-BC3D-9F4170648708}" dt="2022-12-06T15:16:10.686" v="3319"/>
          <ac:spMkLst>
            <pc:docMk/>
            <pc:sldMk cId="586565132" sldId="1762"/>
            <ac:spMk id="5" creationId="{E7287B0E-EF55-E721-8EFA-9A9183C0EDF9}"/>
          </ac:spMkLst>
        </pc:spChg>
        <pc:picChg chg="del">
          <ac:chgData name="伊健 杜" userId="e69aded81da48593" providerId="LiveId" clId="{7F3AFDE1-C357-46BF-BC3D-9F4170648708}" dt="2022-12-06T14:26:41.055" v="2252" actId="478"/>
          <ac:picMkLst>
            <pc:docMk/>
            <pc:sldMk cId="586565132" sldId="1762"/>
            <ac:picMk id="3" creationId="{E6EFF33E-7F6D-D992-D74A-4E247488C40C}"/>
          </ac:picMkLst>
        </pc:picChg>
        <pc:picChg chg="del">
          <ac:chgData name="伊健 杜" userId="e69aded81da48593" providerId="LiveId" clId="{7F3AFDE1-C357-46BF-BC3D-9F4170648708}" dt="2022-12-06T14:26:41.055" v="2252" actId="478"/>
          <ac:picMkLst>
            <pc:docMk/>
            <pc:sldMk cId="586565132" sldId="1762"/>
            <ac:picMk id="23554" creationId="{FF1F1676-2AFC-48B0-2B97-A26D6182C2B2}"/>
          </ac:picMkLst>
        </pc:picChg>
        <pc:picChg chg="del">
          <ac:chgData name="伊健 杜" userId="e69aded81da48593" providerId="LiveId" clId="{7F3AFDE1-C357-46BF-BC3D-9F4170648708}" dt="2022-12-06T14:26:41.055" v="2252" actId="478"/>
          <ac:picMkLst>
            <pc:docMk/>
            <pc:sldMk cId="586565132" sldId="1762"/>
            <ac:picMk id="23556" creationId="{65586B70-498B-0070-E109-D7C345209161}"/>
          </ac:picMkLst>
        </pc:picChg>
        <pc:picChg chg="del">
          <ac:chgData name="伊健 杜" userId="e69aded81da48593" providerId="LiveId" clId="{7F3AFDE1-C357-46BF-BC3D-9F4170648708}" dt="2022-12-06T14:26:41.055" v="2252" actId="478"/>
          <ac:picMkLst>
            <pc:docMk/>
            <pc:sldMk cId="586565132" sldId="1762"/>
            <ac:picMk id="23558" creationId="{FC98D5E3-E1F2-5142-3BA3-9029B9BDF965}"/>
          </ac:picMkLst>
        </pc:picChg>
        <pc:picChg chg="add mod">
          <ac:chgData name="伊健 杜" userId="e69aded81da48593" providerId="LiveId" clId="{7F3AFDE1-C357-46BF-BC3D-9F4170648708}" dt="2022-12-06T14:27:21.332" v="2342" actId="1076"/>
          <ac:picMkLst>
            <pc:docMk/>
            <pc:sldMk cId="586565132" sldId="1762"/>
            <ac:picMk id="24578" creationId="{3B552D84-8667-14EE-2364-18095E444092}"/>
          </ac:picMkLst>
        </pc:picChg>
      </pc:sldChg>
      <pc:sldChg chg="addSp delSp modSp add mod">
        <pc:chgData name="伊健 杜" userId="e69aded81da48593" providerId="LiveId" clId="{7F3AFDE1-C357-46BF-BC3D-9F4170648708}" dt="2022-12-06T15:16:10.686" v="3319"/>
        <pc:sldMkLst>
          <pc:docMk/>
          <pc:sldMk cId="1560302308" sldId="1763"/>
        </pc:sldMkLst>
        <pc:spChg chg="mod">
          <ac:chgData name="伊健 杜" userId="e69aded81da48593" providerId="LiveId" clId="{7F3AFDE1-C357-46BF-BC3D-9F4170648708}" dt="2022-12-06T15:16:10.686" v="3319"/>
          <ac:spMkLst>
            <pc:docMk/>
            <pc:sldMk cId="1560302308" sldId="1763"/>
            <ac:spMk id="3" creationId="{AFF80177-B508-486C-D283-AFDDC448C9C4}"/>
          </ac:spMkLst>
        </pc:spChg>
        <pc:spChg chg="mod">
          <ac:chgData name="伊健 杜" userId="e69aded81da48593" providerId="LiveId" clId="{7F3AFDE1-C357-46BF-BC3D-9F4170648708}" dt="2022-12-06T15:16:10.686" v="3319"/>
          <ac:spMkLst>
            <pc:docMk/>
            <pc:sldMk cId="1560302308" sldId="1763"/>
            <ac:spMk id="5" creationId="{E7287B0E-EF55-E721-8EFA-9A9183C0EDF9}"/>
          </ac:spMkLst>
        </pc:spChg>
        <pc:picChg chg="add mod">
          <ac:chgData name="伊健 杜" userId="e69aded81da48593" providerId="LiveId" clId="{7F3AFDE1-C357-46BF-BC3D-9F4170648708}" dt="2022-12-06T14:31:34.596" v="2480" actId="1076"/>
          <ac:picMkLst>
            <pc:docMk/>
            <pc:sldMk cId="1560302308" sldId="1763"/>
            <ac:picMk id="4" creationId="{79CFF09D-EDC4-7D2D-F571-E1E84BB97CDE}"/>
          </ac:picMkLst>
        </pc:picChg>
        <pc:picChg chg="del">
          <ac:chgData name="伊健 杜" userId="e69aded81da48593" providerId="LiveId" clId="{7F3AFDE1-C357-46BF-BC3D-9F4170648708}" dt="2022-12-06T14:29:51.866" v="2476" actId="478"/>
          <ac:picMkLst>
            <pc:docMk/>
            <pc:sldMk cId="1560302308" sldId="1763"/>
            <ac:picMk id="12290" creationId="{D77A4410-2F98-BA33-78B9-1D6944B839AB}"/>
          </ac:picMkLst>
        </pc:picChg>
      </pc:sldChg>
      <pc:sldChg chg="addSp modSp add mod">
        <pc:chgData name="伊健 杜" userId="e69aded81da48593" providerId="LiveId" clId="{7F3AFDE1-C357-46BF-BC3D-9F4170648708}" dt="2022-12-06T16:17:19.025" v="3360"/>
        <pc:sldMkLst>
          <pc:docMk/>
          <pc:sldMk cId="855232527" sldId="1764"/>
        </pc:sldMkLst>
        <pc:spChg chg="add mod">
          <ac:chgData name="伊健 杜" userId="e69aded81da48593" providerId="LiveId" clId="{7F3AFDE1-C357-46BF-BC3D-9F4170648708}" dt="2022-12-06T15:16:10.686" v="3319"/>
          <ac:spMkLst>
            <pc:docMk/>
            <pc:sldMk cId="855232527" sldId="1764"/>
            <ac:spMk id="2" creationId="{D8C08E09-0A75-ECAB-5BEC-4290C53F23F9}"/>
          </ac:spMkLst>
        </pc:spChg>
        <pc:spChg chg="add mod">
          <ac:chgData name="伊健 杜" userId="e69aded81da48593" providerId="LiveId" clId="{7F3AFDE1-C357-46BF-BC3D-9F4170648708}" dt="2022-12-06T16:17:19.025" v="3360"/>
          <ac:spMkLst>
            <pc:docMk/>
            <pc:sldMk cId="855232527" sldId="1764"/>
            <ac:spMk id="3" creationId="{9F4947CA-AE61-E867-C892-EB13D4199836}"/>
          </ac:spMkLst>
        </pc:spChg>
        <pc:spChg chg="mod">
          <ac:chgData name="伊健 杜" userId="e69aded81da48593" providerId="LiveId" clId="{7F3AFDE1-C357-46BF-BC3D-9F4170648708}" dt="2022-12-06T14:42:30.142" v="2521" actId="20577"/>
          <ac:spMkLst>
            <pc:docMk/>
            <pc:sldMk cId="855232527" sldId="1764"/>
            <ac:spMk id="4" creationId="{2CD63A4E-E37B-41A6-9090-C7BF9F9D4BD7}"/>
          </ac:spMkLst>
        </pc:spChg>
        <pc:picChg chg="add mod">
          <ac:chgData name="伊健 杜" userId="e69aded81da48593" providerId="LiveId" clId="{7F3AFDE1-C357-46BF-BC3D-9F4170648708}" dt="2022-12-06T14:46:46.609" v="2754" actId="1076"/>
          <ac:picMkLst>
            <pc:docMk/>
            <pc:sldMk cId="855232527" sldId="1764"/>
            <ac:picMk id="27650" creationId="{69EA1D9F-8F38-6E95-5201-DA304FF98D0A}"/>
          </ac:picMkLst>
        </pc:picChg>
      </pc:sldChg>
      <pc:sldChg chg="addSp modSp add mod">
        <pc:chgData name="伊健 杜" userId="e69aded81da48593" providerId="LiveId" clId="{7F3AFDE1-C357-46BF-BC3D-9F4170648708}" dt="2022-12-06T15:16:10.686" v="3319"/>
        <pc:sldMkLst>
          <pc:docMk/>
          <pc:sldMk cId="1086137213" sldId="1765"/>
        </pc:sldMkLst>
        <pc:spChg chg="add mod">
          <ac:chgData name="伊健 杜" userId="e69aded81da48593" providerId="LiveId" clId="{7F3AFDE1-C357-46BF-BC3D-9F4170648708}" dt="2022-12-06T15:16:10.686" v="3319"/>
          <ac:spMkLst>
            <pc:docMk/>
            <pc:sldMk cId="1086137213" sldId="1765"/>
            <ac:spMk id="2" creationId="{C7114CEE-F26D-44AC-928C-AD0DA0D88B90}"/>
          </ac:spMkLst>
        </pc:spChg>
        <pc:spChg chg="mod">
          <ac:chgData name="伊健 杜" userId="e69aded81da48593" providerId="LiveId" clId="{7F3AFDE1-C357-46BF-BC3D-9F4170648708}" dt="2022-12-06T15:16:10.686" v="3319"/>
          <ac:spMkLst>
            <pc:docMk/>
            <pc:sldMk cId="1086137213" sldId="1765"/>
            <ac:spMk id="4" creationId="{2CD63A4E-E37B-41A6-9090-C7BF9F9D4BD7}"/>
          </ac:spMkLst>
        </pc:spChg>
      </pc:sldChg>
      <pc:sldChg chg="addSp delSp modSp add mod">
        <pc:chgData name="伊健 杜" userId="e69aded81da48593" providerId="LiveId" clId="{7F3AFDE1-C357-46BF-BC3D-9F4170648708}" dt="2022-12-06T15:16:10.686" v="3319"/>
        <pc:sldMkLst>
          <pc:docMk/>
          <pc:sldMk cId="322042154" sldId="1766"/>
        </pc:sldMkLst>
        <pc:spChg chg="mod">
          <ac:chgData name="伊健 杜" userId="e69aded81da48593" providerId="LiveId" clId="{7F3AFDE1-C357-46BF-BC3D-9F4170648708}" dt="2022-12-06T15:16:10.686" v="3319"/>
          <ac:spMkLst>
            <pc:docMk/>
            <pc:sldMk cId="322042154" sldId="1766"/>
            <ac:spMk id="2" creationId="{10304424-DB4A-36E7-9E0D-D32A5DD0F26C}"/>
          </ac:spMkLst>
        </pc:spChg>
        <pc:spChg chg="add del">
          <ac:chgData name="伊健 杜" userId="e69aded81da48593" providerId="LiveId" clId="{7F3AFDE1-C357-46BF-BC3D-9F4170648708}" dt="2022-12-06T14:46:24.568" v="2747" actId="478"/>
          <ac:spMkLst>
            <pc:docMk/>
            <pc:sldMk cId="322042154" sldId="1766"/>
            <ac:spMk id="3" creationId="{727C2F05-CB8D-3FA0-E850-D731C92FF5BF}"/>
          </ac:spMkLst>
        </pc:spChg>
        <pc:spChg chg="mod">
          <ac:chgData name="伊健 杜" userId="e69aded81da48593" providerId="LiveId" clId="{7F3AFDE1-C357-46BF-BC3D-9F4170648708}" dt="2022-12-06T15:16:10.686" v="3319"/>
          <ac:spMkLst>
            <pc:docMk/>
            <pc:sldMk cId="322042154" sldId="1766"/>
            <ac:spMk id="5" creationId="{E7287B0E-EF55-E721-8EFA-9A9183C0EDF9}"/>
          </ac:spMkLst>
        </pc:spChg>
        <pc:picChg chg="add mod">
          <ac:chgData name="伊健 杜" userId="e69aded81da48593" providerId="LiveId" clId="{7F3AFDE1-C357-46BF-BC3D-9F4170648708}" dt="2022-12-06T14:46:38.119" v="2751" actId="1076"/>
          <ac:picMkLst>
            <pc:docMk/>
            <pc:sldMk cId="322042154" sldId="1766"/>
            <ac:picMk id="6" creationId="{BFDEE25E-155A-2DE4-5973-613FFE054158}"/>
          </ac:picMkLst>
        </pc:picChg>
        <pc:picChg chg="del">
          <ac:chgData name="伊健 杜" userId="e69aded81da48593" providerId="LiveId" clId="{7F3AFDE1-C357-46BF-BC3D-9F4170648708}" dt="2022-12-06T14:45:31.991" v="2742" actId="478"/>
          <ac:picMkLst>
            <pc:docMk/>
            <pc:sldMk cId="322042154" sldId="1766"/>
            <ac:picMk id="20482" creationId="{766745A5-9F7E-03E6-9E24-422492EB5380}"/>
          </ac:picMkLst>
        </pc:picChg>
      </pc:sldChg>
      <pc:sldChg chg="delSp modSp add mod">
        <pc:chgData name="伊健 杜" userId="e69aded81da48593" providerId="LiveId" clId="{7F3AFDE1-C357-46BF-BC3D-9F4170648708}" dt="2022-12-06T15:16:10.686" v="3319"/>
        <pc:sldMkLst>
          <pc:docMk/>
          <pc:sldMk cId="1976426888" sldId="1767"/>
        </pc:sldMkLst>
        <pc:spChg chg="del">
          <ac:chgData name="伊健 杜" userId="e69aded81da48593" providerId="LiveId" clId="{7F3AFDE1-C357-46BF-BC3D-9F4170648708}" dt="2022-12-06T14:47:04.419" v="2785" actId="478"/>
          <ac:spMkLst>
            <pc:docMk/>
            <pc:sldMk cId="1976426888" sldId="1767"/>
            <ac:spMk id="2" creationId="{C7114CEE-F26D-44AC-928C-AD0DA0D88B90}"/>
          </ac:spMkLst>
        </pc:spChg>
        <pc:spChg chg="mod">
          <ac:chgData name="伊健 杜" userId="e69aded81da48593" providerId="LiveId" clId="{7F3AFDE1-C357-46BF-BC3D-9F4170648708}" dt="2022-12-06T15:16:10.686" v="3319"/>
          <ac:spMkLst>
            <pc:docMk/>
            <pc:sldMk cId="1976426888" sldId="1767"/>
            <ac:spMk id="4" creationId="{2CD63A4E-E37B-41A6-9090-C7BF9F9D4BD7}"/>
          </ac:spMkLst>
        </pc:spChg>
      </pc:sldChg>
      <pc:sldChg chg="addSp delSp modSp add mod">
        <pc:chgData name="伊健 杜" userId="e69aded81da48593" providerId="LiveId" clId="{7F3AFDE1-C357-46BF-BC3D-9F4170648708}" dt="2022-12-06T15:16:10.686" v="3319"/>
        <pc:sldMkLst>
          <pc:docMk/>
          <pc:sldMk cId="974374568" sldId="1768"/>
        </pc:sldMkLst>
        <pc:spChg chg="mod">
          <ac:chgData name="伊健 杜" userId="e69aded81da48593" providerId="LiveId" clId="{7F3AFDE1-C357-46BF-BC3D-9F4170648708}" dt="2022-12-06T14:47:46.012" v="2873"/>
          <ac:spMkLst>
            <pc:docMk/>
            <pc:sldMk cId="974374568" sldId="1768"/>
            <ac:spMk id="2" creationId="{10304424-DB4A-36E7-9E0D-D32A5DD0F26C}"/>
          </ac:spMkLst>
        </pc:spChg>
        <pc:spChg chg="mod">
          <ac:chgData name="伊健 杜" userId="e69aded81da48593" providerId="LiveId" clId="{7F3AFDE1-C357-46BF-BC3D-9F4170648708}" dt="2022-12-06T15:16:10.686" v="3319"/>
          <ac:spMkLst>
            <pc:docMk/>
            <pc:sldMk cId="974374568" sldId="1768"/>
            <ac:spMk id="5" creationId="{E7287B0E-EF55-E721-8EFA-9A9183C0EDF9}"/>
          </ac:spMkLst>
        </pc:spChg>
        <pc:picChg chg="del">
          <ac:chgData name="伊健 杜" userId="e69aded81da48593" providerId="LiveId" clId="{7F3AFDE1-C357-46BF-BC3D-9F4170648708}" dt="2022-12-06T14:48:49.918" v="2939" actId="478"/>
          <ac:picMkLst>
            <pc:docMk/>
            <pc:sldMk cId="974374568" sldId="1768"/>
            <ac:picMk id="6" creationId="{BFDEE25E-155A-2DE4-5973-613FFE054158}"/>
          </ac:picMkLst>
        </pc:picChg>
        <pc:picChg chg="add mod">
          <ac:chgData name="伊健 杜" userId="e69aded81da48593" providerId="LiveId" clId="{7F3AFDE1-C357-46BF-BC3D-9F4170648708}" dt="2022-12-06T14:48:51.653" v="2941" actId="1076"/>
          <ac:picMkLst>
            <pc:docMk/>
            <pc:sldMk cId="974374568" sldId="1768"/>
            <ac:picMk id="29698" creationId="{2DB5C6FC-6491-9338-9F31-E901C900F966}"/>
          </ac:picMkLst>
        </pc:picChg>
      </pc:sldChg>
      <pc:sldChg chg="addSp delSp modSp add mod">
        <pc:chgData name="伊健 杜" userId="e69aded81da48593" providerId="LiveId" clId="{7F3AFDE1-C357-46BF-BC3D-9F4170648708}" dt="2022-12-06T15:16:10.686" v="3319"/>
        <pc:sldMkLst>
          <pc:docMk/>
          <pc:sldMk cId="1829306694" sldId="1769"/>
        </pc:sldMkLst>
        <pc:spChg chg="mod">
          <ac:chgData name="伊健 杜" userId="e69aded81da48593" providerId="LiveId" clId="{7F3AFDE1-C357-46BF-BC3D-9F4170648708}" dt="2022-12-06T15:16:10.686" v="3319"/>
          <ac:spMkLst>
            <pc:docMk/>
            <pc:sldMk cId="1829306694" sldId="1769"/>
            <ac:spMk id="5" creationId="{E7287B0E-EF55-E721-8EFA-9A9183C0EDF9}"/>
          </ac:spMkLst>
        </pc:spChg>
        <pc:picChg chg="del">
          <ac:chgData name="伊健 杜" userId="e69aded81da48593" providerId="LiveId" clId="{7F3AFDE1-C357-46BF-BC3D-9F4170648708}" dt="2022-12-06T14:49:52.272" v="3097" actId="478"/>
          <ac:picMkLst>
            <pc:docMk/>
            <pc:sldMk cId="1829306694" sldId="1769"/>
            <ac:picMk id="29698" creationId="{2DB5C6FC-6491-9338-9F31-E901C900F966}"/>
          </ac:picMkLst>
        </pc:picChg>
        <pc:picChg chg="add mod">
          <ac:chgData name="伊健 杜" userId="e69aded81da48593" providerId="LiveId" clId="{7F3AFDE1-C357-46BF-BC3D-9F4170648708}" dt="2022-12-06T14:50:25.005" v="3099" actId="1076"/>
          <ac:picMkLst>
            <pc:docMk/>
            <pc:sldMk cId="1829306694" sldId="1769"/>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185223128" sldId="1770"/>
        </pc:sldMkLst>
        <pc:spChg chg="mod">
          <ac:chgData name="伊健 杜" userId="e69aded81da48593" providerId="LiveId" clId="{7F3AFDE1-C357-46BF-BC3D-9F4170648708}" dt="2022-12-06T15:16:10.686" v="3319"/>
          <ac:spMkLst>
            <pc:docMk/>
            <pc:sldMk cId="185223128" sldId="1770"/>
            <ac:spMk id="2" creationId="{10304424-DB4A-36E7-9E0D-D32A5DD0F26C}"/>
          </ac:spMkLst>
        </pc:spChg>
        <pc:spChg chg="add del">
          <ac:chgData name="伊健 杜" userId="e69aded81da48593" providerId="LiveId" clId="{7F3AFDE1-C357-46BF-BC3D-9F4170648708}" dt="2022-12-06T14:52:02.323" v="3248" actId="478"/>
          <ac:spMkLst>
            <pc:docMk/>
            <pc:sldMk cId="185223128" sldId="1770"/>
            <ac:spMk id="3" creationId="{5731BC63-343D-FCCE-FF37-E1ADCED7BC98}"/>
          </ac:spMkLst>
        </pc:spChg>
        <pc:spChg chg="mod">
          <ac:chgData name="伊健 杜" userId="e69aded81da48593" providerId="LiveId" clId="{7F3AFDE1-C357-46BF-BC3D-9F4170648708}" dt="2022-12-06T15:16:10.686" v="3319"/>
          <ac:spMkLst>
            <pc:docMk/>
            <pc:sldMk cId="185223128" sldId="1770"/>
            <ac:spMk id="5" creationId="{E7287B0E-EF55-E721-8EFA-9A9183C0EDF9}"/>
          </ac:spMkLst>
        </pc:spChg>
        <pc:picChg chg="add mod">
          <ac:chgData name="伊健 杜" userId="e69aded81da48593" providerId="LiveId" clId="{7F3AFDE1-C357-46BF-BC3D-9F4170648708}" dt="2022-12-06T14:52:11.897" v="3252" actId="1076"/>
          <ac:picMkLst>
            <pc:docMk/>
            <pc:sldMk cId="185223128" sldId="1770"/>
            <ac:picMk id="6" creationId="{9D3806F7-8324-C7FC-BD09-AFA377DF06BD}"/>
          </ac:picMkLst>
        </pc:picChg>
        <pc:picChg chg="del">
          <ac:chgData name="伊健 杜" userId="e69aded81da48593" providerId="LiveId" clId="{7F3AFDE1-C357-46BF-BC3D-9F4170648708}" dt="2022-12-06T14:51:40.837" v="3246" actId="478"/>
          <ac:picMkLst>
            <pc:docMk/>
            <pc:sldMk cId="185223128" sldId="1770"/>
            <ac:picMk id="31746" creationId="{9C4FBB0C-1691-5665-0470-23A6D01D3166}"/>
          </ac:picMkLst>
        </pc:picChg>
      </pc:sldChg>
      <pc:sldChg chg="addSp delSp modSp add mod">
        <pc:chgData name="伊健 杜" userId="e69aded81da48593" providerId="LiveId" clId="{7F3AFDE1-C357-46BF-BC3D-9F4170648708}" dt="2022-12-06T15:16:10.686" v="3319"/>
        <pc:sldMkLst>
          <pc:docMk/>
          <pc:sldMk cId="3505755174" sldId="1771"/>
        </pc:sldMkLst>
        <pc:spChg chg="mod">
          <ac:chgData name="伊健 杜" userId="e69aded81da48593" providerId="LiveId" clId="{7F3AFDE1-C357-46BF-BC3D-9F4170648708}" dt="2022-12-06T15:16:10.686" v="3319"/>
          <ac:spMkLst>
            <pc:docMk/>
            <pc:sldMk cId="3505755174" sldId="1771"/>
            <ac:spMk id="2" creationId="{10304424-DB4A-36E7-9E0D-D32A5DD0F26C}"/>
          </ac:spMkLst>
        </pc:spChg>
        <pc:spChg chg="mod">
          <ac:chgData name="伊健 杜" userId="e69aded81da48593" providerId="LiveId" clId="{7F3AFDE1-C357-46BF-BC3D-9F4170648708}" dt="2022-12-06T15:16:10.686" v="3319"/>
          <ac:spMkLst>
            <pc:docMk/>
            <pc:sldMk cId="3505755174" sldId="1771"/>
            <ac:spMk id="5" creationId="{E7287B0E-EF55-E721-8EFA-9A9183C0EDF9}"/>
          </ac:spMkLst>
        </pc:spChg>
        <pc:picChg chg="del">
          <ac:chgData name="伊健 杜" userId="e69aded81da48593" providerId="LiveId" clId="{7F3AFDE1-C357-46BF-BC3D-9F4170648708}" dt="2022-12-06T14:52:16.799" v="3254" actId="478"/>
          <ac:picMkLst>
            <pc:docMk/>
            <pc:sldMk cId="3505755174" sldId="1771"/>
            <ac:picMk id="6" creationId="{9D3806F7-8324-C7FC-BD09-AFA377DF06BD}"/>
          </ac:picMkLst>
        </pc:picChg>
        <pc:picChg chg="add mod">
          <ac:chgData name="伊健 杜" userId="e69aded81da48593" providerId="LiveId" clId="{7F3AFDE1-C357-46BF-BC3D-9F4170648708}" dt="2022-12-06T14:52:49.061" v="3318" actId="1076"/>
          <ac:picMkLst>
            <pc:docMk/>
            <pc:sldMk cId="3505755174" sldId="1771"/>
            <ac:picMk id="33794" creationId="{A7D574E1-9CE8-28B7-6082-CCCC3A6C6A70}"/>
          </ac:picMkLst>
        </pc:picChg>
      </pc:sldChg>
      <pc:sldChg chg="modSp add mod modNotesTx">
        <pc:chgData name="伊健 杜" userId="e69aded81da48593" providerId="LiveId" clId="{7F3AFDE1-C357-46BF-BC3D-9F4170648708}" dt="2022-12-07T14:19:20.642" v="6104"/>
        <pc:sldMkLst>
          <pc:docMk/>
          <pc:sldMk cId="3648116519" sldId="1772"/>
        </pc:sldMkLst>
        <pc:spChg chg="mod">
          <ac:chgData name="伊健 杜" userId="e69aded81da48593" providerId="LiveId" clId="{7F3AFDE1-C357-46BF-BC3D-9F4170648708}" dt="2022-12-07T14:19:20.642" v="6104"/>
          <ac:spMkLst>
            <pc:docMk/>
            <pc:sldMk cId="3648116519" sldId="177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58475834" sldId="1773"/>
        </pc:sldMkLst>
        <pc:spChg chg="mod">
          <ac:chgData name="伊健 杜" userId="e69aded81da48593" providerId="LiveId" clId="{7F3AFDE1-C357-46BF-BC3D-9F4170648708}" dt="2022-12-07T14:19:20.642" v="6104"/>
          <ac:spMkLst>
            <pc:docMk/>
            <pc:sldMk cId="858475834" sldId="1773"/>
            <ac:spMk id="2" creationId="{10304424-DB4A-36E7-9E0D-D32A5DD0F26C}"/>
          </ac:spMkLst>
        </pc:spChg>
        <pc:spChg chg="mod">
          <ac:chgData name="伊健 杜" userId="e69aded81da48593" providerId="LiveId" clId="{7F3AFDE1-C357-46BF-BC3D-9F4170648708}" dt="2022-12-07T14:19:20.642" v="6104"/>
          <ac:spMkLst>
            <pc:docMk/>
            <pc:sldMk cId="858475834" sldId="1773"/>
            <ac:spMk id="5" creationId="{E7287B0E-EF55-E721-8EFA-9A9183C0EDF9}"/>
          </ac:spMkLst>
        </pc:spChg>
        <pc:picChg chg="del">
          <ac:chgData name="伊健 杜" userId="e69aded81da48593" providerId="LiveId" clId="{7F3AFDE1-C357-46BF-BC3D-9F4170648708}" dt="2022-12-07T13:35:10.061" v="3562" actId="478"/>
          <ac:picMkLst>
            <pc:docMk/>
            <pc:sldMk cId="858475834" sldId="1773"/>
            <ac:picMk id="6" creationId="{9D3806F7-8324-C7FC-BD09-AFA377DF06BD}"/>
          </ac:picMkLst>
        </pc:picChg>
        <pc:picChg chg="add mod">
          <ac:chgData name="伊健 杜" userId="e69aded81da48593" providerId="LiveId" clId="{7F3AFDE1-C357-46BF-BC3D-9F4170648708}" dt="2022-12-07T13:37:49.043" v="3686" actId="1076"/>
          <ac:picMkLst>
            <pc:docMk/>
            <pc:sldMk cId="858475834" sldId="1773"/>
            <ac:picMk id="1026" creationId="{87032302-5165-57F8-857C-4BE3A7CB2D01}"/>
          </ac:picMkLst>
        </pc:picChg>
      </pc:sldChg>
      <pc:sldChg chg="addSp delSp modSp add mod">
        <pc:chgData name="伊健 杜" userId="e69aded81da48593" providerId="LiveId" clId="{7F3AFDE1-C357-46BF-BC3D-9F4170648708}" dt="2022-12-07T14:19:20.642" v="6104"/>
        <pc:sldMkLst>
          <pc:docMk/>
          <pc:sldMk cId="1581455296" sldId="1774"/>
        </pc:sldMkLst>
        <pc:spChg chg="mod">
          <ac:chgData name="伊健 杜" userId="e69aded81da48593" providerId="LiveId" clId="{7F3AFDE1-C357-46BF-BC3D-9F4170648708}" dt="2022-12-07T14:19:20.642" v="6104"/>
          <ac:spMkLst>
            <pc:docMk/>
            <pc:sldMk cId="1581455296" sldId="1774"/>
            <ac:spMk id="2" creationId="{10304424-DB4A-36E7-9E0D-D32A5DD0F26C}"/>
          </ac:spMkLst>
        </pc:spChg>
        <pc:spChg chg="mod">
          <ac:chgData name="伊健 杜" userId="e69aded81da48593" providerId="LiveId" clId="{7F3AFDE1-C357-46BF-BC3D-9F4170648708}" dt="2022-12-07T14:19:20.642" v="6104"/>
          <ac:spMkLst>
            <pc:docMk/>
            <pc:sldMk cId="1581455296" sldId="1774"/>
            <ac:spMk id="5" creationId="{E7287B0E-EF55-E721-8EFA-9A9183C0EDF9}"/>
          </ac:spMkLst>
        </pc:spChg>
        <pc:picChg chg="del">
          <ac:chgData name="伊健 杜" userId="e69aded81da48593" providerId="LiveId" clId="{7F3AFDE1-C357-46BF-BC3D-9F4170648708}" dt="2022-12-07T13:38:41.182" v="3802" actId="478"/>
          <ac:picMkLst>
            <pc:docMk/>
            <pc:sldMk cId="1581455296" sldId="1774"/>
            <ac:picMk id="1026" creationId="{87032302-5165-57F8-857C-4BE3A7CB2D01}"/>
          </ac:picMkLst>
        </pc:picChg>
        <pc:picChg chg="add mod">
          <ac:chgData name="伊健 杜" userId="e69aded81da48593" providerId="LiveId" clId="{7F3AFDE1-C357-46BF-BC3D-9F4170648708}" dt="2022-12-07T13:40:45.742" v="3823" actId="1076"/>
          <ac:picMkLst>
            <pc:docMk/>
            <pc:sldMk cId="1581455296" sldId="1774"/>
            <ac:picMk id="2050" creationId="{F21B7E77-C77F-0EF7-06CB-70A3D2A728B5}"/>
          </ac:picMkLst>
        </pc:picChg>
        <pc:picChg chg="add mod">
          <ac:chgData name="伊健 杜" userId="e69aded81da48593" providerId="LiveId" clId="{7F3AFDE1-C357-46BF-BC3D-9F4170648708}" dt="2022-12-07T13:40:45.742" v="3823" actId="1076"/>
          <ac:picMkLst>
            <pc:docMk/>
            <pc:sldMk cId="1581455296" sldId="1774"/>
            <ac:picMk id="2052" creationId="{ABC14D17-3899-F6EA-BF4F-92F96BB2656C}"/>
          </ac:picMkLst>
        </pc:picChg>
        <pc:picChg chg="add mod">
          <ac:chgData name="伊健 杜" userId="e69aded81da48593" providerId="LiveId" clId="{7F3AFDE1-C357-46BF-BC3D-9F4170648708}" dt="2022-12-07T13:40:45.742" v="3823" actId="1076"/>
          <ac:picMkLst>
            <pc:docMk/>
            <pc:sldMk cId="1581455296" sldId="1774"/>
            <ac:picMk id="2054" creationId="{8122791E-9A90-F64B-3729-00AB3FD3F931}"/>
          </ac:picMkLst>
        </pc:picChg>
      </pc:sldChg>
      <pc:sldChg chg="addSp delSp modSp add mod">
        <pc:chgData name="伊健 杜" userId="e69aded81da48593" providerId="LiveId" clId="{7F3AFDE1-C357-46BF-BC3D-9F4170648708}" dt="2022-12-07T14:19:20.642" v="6104"/>
        <pc:sldMkLst>
          <pc:docMk/>
          <pc:sldMk cId="3554929198" sldId="1775"/>
        </pc:sldMkLst>
        <pc:spChg chg="mod">
          <ac:chgData name="伊健 杜" userId="e69aded81da48593" providerId="LiveId" clId="{7F3AFDE1-C357-46BF-BC3D-9F4170648708}" dt="2022-12-07T14:19:20.642" v="6104"/>
          <ac:spMkLst>
            <pc:docMk/>
            <pc:sldMk cId="3554929198" sldId="1775"/>
            <ac:spMk id="2" creationId="{10304424-DB4A-36E7-9E0D-D32A5DD0F26C}"/>
          </ac:spMkLst>
        </pc:spChg>
        <pc:spChg chg="mod">
          <ac:chgData name="伊健 杜" userId="e69aded81da48593" providerId="LiveId" clId="{7F3AFDE1-C357-46BF-BC3D-9F4170648708}" dt="2022-12-07T14:19:20.642" v="6104"/>
          <ac:spMkLst>
            <pc:docMk/>
            <pc:sldMk cId="3554929198" sldId="1775"/>
            <ac:spMk id="5" creationId="{E7287B0E-EF55-E721-8EFA-9A9183C0EDF9}"/>
          </ac:spMkLst>
        </pc:spChg>
        <pc:picChg chg="del">
          <ac:chgData name="伊健 杜" userId="e69aded81da48593" providerId="LiveId" clId="{7F3AFDE1-C357-46BF-BC3D-9F4170648708}" dt="2022-12-07T13:43:19.769" v="4159" actId="478"/>
          <ac:picMkLst>
            <pc:docMk/>
            <pc:sldMk cId="3554929198" sldId="1775"/>
            <ac:picMk id="1026" creationId="{87032302-5165-57F8-857C-4BE3A7CB2D01}"/>
          </ac:picMkLst>
        </pc:picChg>
        <pc:picChg chg="add mod">
          <ac:chgData name="伊健 杜" userId="e69aded81da48593" providerId="LiveId" clId="{7F3AFDE1-C357-46BF-BC3D-9F4170648708}" dt="2022-12-07T13:43:32.951" v="4161" actId="1076"/>
          <ac:picMkLst>
            <pc:docMk/>
            <pc:sldMk cId="3554929198" sldId="1775"/>
            <ac:picMk id="3074" creationId="{FDBC47E0-32C9-0A40-9D22-E5A6482C04A6}"/>
          </ac:picMkLst>
        </pc:picChg>
      </pc:sldChg>
      <pc:sldChg chg="addSp delSp modSp add mod">
        <pc:chgData name="伊健 杜" userId="e69aded81da48593" providerId="LiveId" clId="{7F3AFDE1-C357-46BF-BC3D-9F4170648708}" dt="2022-12-07T14:19:20.642" v="6104"/>
        <pc:sldMkLst>
          <pc:docMk/>
          <pc:sldMk cId="3121117679" sldId="1776"/>
        </pc:sldMkLst>
        <pc:spChg chg="mod">
          <ac:chgData name="伊健 杜" userId="e69aded81da48593" providerId="LiveId" clId="{7F3AFDE1-C357-46BF-BC3D-9F4170648708}" dt="2022-12-07T14:19:20.642" v="6104"/>
          <ac:spMkLst>
            <pc:docMk/>
            <pc:sldMk cId="3121117679" sldId="1776"/>
            <ac:spMk id="2" creationId="{10304424-DB4A-36E7-9E0D-D32A5DD0F26C}"/>
          </ac:spMkLst>
        </pc:spChg>
        <pc:spChg chg="mod">
          <ac:chgData name="伊健 杜" userId="e69aded81da48593" providerId="LiveId" clId="{7F3AFDE1-C357-46BF-BC3D-9F4170648708}" dt="2022-12-07T14:19:20.642" v="6104"/>
          <ac:spMkLst>
            <pc:docMk/>
            <pc:sldMk cId="3121117679" sldId="1776"/>
            <ac:spMk id="5" creationId="{E7287B0E-EF55-E721-8EFA-9A9183C0EDF9}"/>
          </ac:spMkLst>
        </pc:spChg>
        <pc:picChg chg="del">
          <ac:chgData name="伊健 杜" userId="e69aded81da48593" providerId="LiveId" clId="{7F3AFDE1-C357-46BF-BC3D-9F4170648708}" dt="2022-12-07T13:44:42.825" v="4336" actId="478"/>
          <ac:picMkLst>
            <pc:docMk/>
            <pc:sldMk cId="3121117679" sldId="1776"/>
            <ac:picMk id="3074" creationId="{FDBC47E0-32C9-0A40-9D22-E5A6482C04A6}"/>
          </ac:picMkLst>
        </pc:picChg>
        <pc:picChg chg="add mod">
          <ac:chgData name="伊健 杜" userId="e69aded81da48593" providerId="LiveId" clId="{7F3AFDE1-C357-46BF-BC3D-9F4170648708}" dt="2022-12-07T13:45:30.119" v="4340" actId="1076"/>
          <ac:picMkLst>
            <pc:docMk/>
            <pc:sldMk cId="3121117679" sldId="1776"/>
            <ac:picMk id="4098" creationId="{9DE1D169-DDF0-34AA-9F39-CC7DA390ABB5}"/>
          </ac:picMkLst>
        </pc:picChg>
      </pc:sldChg>
      <pc:sldChg chg="addSp modSp add mod">
        <pc:chgData name="伊健 杜" userId="e69aded81da48593" providerId="LiveId" clId="{7F3AFDE1-C357-46BF-BC3D-9F4170648708}" dt="2022-12-07T14:19:20.642" v="6104"/>
        <pc:sldMkLst>
          <pc:docMk/>
          <pc:sldMk cId="2441960114" sldId="1777"/>
        </pc:sldMkLst>
        <pc:spChg chg="add mod">
          <ac:chgData name="伊健 杜" userId="e69aded81da48593" providerId="LiveId" clId="{7F3AFDE1-C357-46BF-BC3D-9F4170648708}" dt="2022-12-07T14:19:20.642" v="6104"/>
          <ac:spMkLst>
            <pc:docMk/>
            <pc:sldMk cId="2441960114" sldId="1777"/>
            <ac:spMk id="2" creationId="{F3928636-69EC-98B5-B456-6CA8E252B8F3}"/>
          </ac:spMkLst>
        </pc:spChg>
        <pc:spChg chg="mod">
          <ac:chgData name="伊健 杜" userId="e69aded81da48593" providerId="LiveId" clId="{7F3AFDE1-C357-46BF-BC3D-9F4170648708}" dt="2022-12-07T14:19:20.642" v="6104"/>
          <ac:spMkLst>
            <pc:docMk/>
            <pc:sldMk cId="2441960114" sldId="1777"/>
            <ac:spMk id="4" creationId="{2CD63A4E-E37B-41A6-9090-C7BF9F9D4BD7}"/>
          </ac:spMkLst>
        </pc:spChg>
      </pc:sldChg>
      <pc:sldChg chg="addSp delSp modSp add mod">
        <pc:chgData name="伊健 杜" userId="e69aded81da48593" providerId="LiveId" clId="{7F3AFDE1-C357-46BF-BC3D-9F4170648708}" dt="2022-12-07T14:19:20.642" v="6104"/>
        <pc:sldMkLst>
          <pc:docMk/>
          <pc:sldMk cId="865327309" sldId="1778"/>
        </pc:sldMkLst>
        <pc:spChg chg="mod">
          <ac:chgData name="伊健 杜" userId="e69aded81da48593" providerId="LiveId" clId="{7F3AFDE1-C357-46BF-BC3D-9F4170648708}" dt="2022-12-07T14:19:20.642" v="6104"/>
          <ac:spMkLst>
            <pc:docMk/>
            <pc:sldMk cId="865327309" sldId="1778"/>
            <ac:spMk id="2" creationId="{10304424-DB4A-36E7-9E0D-D32A5DD0F26C}"/>
          </ac:spMkLst>
        </pc:spChg>
        <pc:spChg chg="mod">
          <ac:chgData name="伊健 杜" userId="e69aded81da48593" providerId="LiveId" clId="{7F3AFDE1-C357-46BF-BC3D-9F4170648708}" dt="2022-12-07T14:19:20.642" v="6104"/>
          <ac:spMkLst>
            <pc:docMk/>
            <pc:sldMk cId="865327309" sldId="1778"/>
            <ac:spMk id="5" creationId="{E7287B0E-EF55-E721-8EFA-9A9183C0EDF9}"/>
          </ac:spMkLst>
        </pc:spChg>
        <pc:picChg chg="del">
          <ac:chgData name="伊健 杜" userId="e69aded81da48593" providerId="LiveId" clId="{7F3AFDE1-C357-46BF-BC3D-9F4170648708}" dt="2022-12-07T13:48:16.826" v="4672" actId="478"/>
          <ac:picMkLst>
            <pc:docMk/>
            <pc:sldMk cId="865327309" sldId="1778"/>
            <ac:picMk id="3074" creationId="{FDBC47E0-32C9-0A40-9D22-E5A6482C04A6}"/>
          </ac:picMkLst>
        </pc:picChg>
        <pc:picChg chg="add mod">
          <ac:chgData name="伊健 杜" userId="e69aded81da48593" providerId="LiveId" clId="{7F3AFDE1-C357-46BF-BC3D-9F4170648708}" dt="2022-12-07T13:48:22.811" v="4675" actId="1076"/>
          <ac:picMkLst>
            <pc:docMk/>
            <pc:sldMk cId="865327309" sldId="1778"/>
            <ac:picMk id="5122" creationId="{A296F7E0-7CC9-BF06-3F16-E825503D16F4}"/>
          </ac:picMkLst>
        </pc:picChg>
      </pc:sldChg>
      <pc:sldChg chg="addSp delSp modSp add mod">
        <pc:chgData name="伊健 杜" userId="e69aded81da48593" providerId="LiveId" clId="{7F3AFDE1-C357-46BF-BC3D-9F4170648708}" dt="2022-12-07T14:19:20.642" v="6104"/>
        <pc:sldMkLst>
          <pc:docMk/>
          <pc:sldMk cId="1643365898" sldId="1779"/>
        </pc:sldMkLst>
        <pc:spChg chg="mod">
          <ac:chgData name="伊健 杜" userId="e69aded81da48593" providerId="LiveId" clId="{7F3AFDE1-C357-46BF-BC3D-9F4170648708}" dt="2022-12-07T14:19:20.642" v="6104"/>
          <ac:spMkLst>
            <pc:docMk/>
            <pc:sldMk cId="1643365898" sldId="1779"/>
            <ac:spMk id="2" creationId="{10304424-DB4A-36E7-9E0D-D32A5DD0F26C}"/>
          </ac:spMkLst>
        </pc:spChg>
        <pc:spChg chg="mod">
          <ac:chgData name="伊健 杜" userId="e69aded81da48593" providerId="LiveId" clId="{7F3AFDE1-C357-46BF-BC3D-9F4170648708}" dt="2022-12-07T14:19:20.642" v="6104"/>
          <ac:spMkLst>
            <pc:docMk/>
            <pc:sldMk cId="1643365898" sldId="1779"/>
            <ac:spMk id="5" creationId="{E7287B0E-EF55-E721-8EFA-9A9183C0EDF9}"/>
          </ac:spMkLst>
        </pc:spChg>
        <pc:picChg chg="del">
          <ac:chgData name="伊健 杜" userId="e69aded81da48593" providerId="LiveId" clId="{7F3AFDE1-C357-46BF-BC3D-9F4170648708}" dt="2022-12-07T13:50:51.628" v="4677" actId="478"/>
          <ac:picMkLst>
            <pc:docMk/>
            <pc:sldMk cId="1643365898" sldId="1779"/>
            <ac:picMk id="5122" creationId="{A296F7E0-7CC9-BF06-3F16-E825503D16F4}"/>
          </ac:picMkLst>
        </pc:picChg>
        <pc:picChg chg="add del mod">
          <ac:chgData name="伊健 杜" userId="e69aded81da48593" providerId="LiveId" clId="{7F3AFDE1-C357-46BF-BC3D-9F4170648708}" dt="2022-12-07T13:52:37.822" v="4802" actId="478"/>
          <ac:picMkLst>
            <pc:docMk/>
            <pc:sldMk cId="1643365898" sldId="1779"/>
            <ac:picMk id="6146" creationId="{987020C4-2247-B9B4-DF0D-CDFD74CCC1F3}"/>
          </ac:picMkLst>
        </pc:picChg>
        <pc:picChg chg="add mod">
          <ac:chgData name="伊健 杜" userId="e69aded81da48593" providerId="LiveId" clId="{7F3AFDE1-C357-46BF-BC3D-9F4170648708}" dt="2022-12-07T13:52:56.108" v="4807" actId="1076"/>
          <ac:picMkLst>
            <pc:docMk/>
            <pc:sldMk cId="1643365898" sldId="1779"/>
            <ac:picMk id="6148" creationId="{5BD2F8FB-FE0E-4FB2-745E-7CDBFB647983}"/>
          </ac:picMkLst>
        </pc:picChg>
      </pc:sldChg>
      <pc:sldChg chg="addSp delSp modSp add mod">
        <pc:chgData name="伊健 杜" userId="e69aded81da48593" providerId="LiveId" clId="{7F3AFDE1-C357-46BF-BC3D-9F4170648708}" dt="2022-12-07T14:19:20.642" v="6104"/>
        <pc:sldMkLst>
          <pc:docMk/>
          <pc:sldMk cId="3842037390" sldId="1780"/>
        </pc:sldMkLst>
        <pc:spChg chg="mod">
          <ac:chgData name="伊健 杜" userId="e69aded81da48593" providerId="LiveId" clId="{7F3AFDE1-C357-46BF-BC3D-9F4170648708}" dt="2022-12-07T14:19:20.642" v="6104"/>
          <ac:spMkLst>
            <pc:docMk/>
            <pc:sldMk cId="3842037390" sldId="1780"/>
            <ac:spMk id="2" creationId="{10304424-DB4A-36E7-9E0D-D32A5DD0F26C}"/>
          </ac:spMkLst>
        </pc:spChg>
        <pc:spChg chg="mod">
          <ac:chgData name="伊健 杜" userId="e69aded81da48593" providerId="LiveId" clId="{7F3AFDE1-C357-46BF-BC3D-9F4170648708}" dt="2022-12-07T14:19:20.642" v="6104"/>
          <ac:spMkLst>
            <pc:docMk/>
            <pc:sldMk cId="3842037390" sldId="1780"/>
            <ac:spMk id="5" creationId="{E7287B0E-EF55-E721-8EFA-9A9183C0EDF9}"/>
          </ac:spMkLst>
        </pc:spChg>
        <pc:picChg chg="del">
          <ac:chgData name="伊健 杜" userId="e69aded81da48593" providerId="LiveId" clId="{7F3AFDE1-C357-46BF-BC3D-9F4170648708}" dt="2022-12-07T13:54:03.032" v="4830" actId="478"/>
          <ac:picMkLst>
            <pc:docMk/>
            <pc:sldMk cId="3842037390" sldId="1780"/>
            <ac:picMk id="5122" creationId="{A296F7E0-7CC9-BF06-3F16-E825503D16F4}"/>
          </ac:picMkLst>
        </pc:picChg>
        <pc:picChg chg="add mod">
          <ac:chgData name="伊健 杜" userId="e69aded81da48593" providerId="LiveId" clId="{7F3AFDE1-C357-46BF-BC3D-9F4170648708}" dt="2022-12-07T13:55:48.992" v="5032" actId="1076"/>
          <ac:picMkLst>
            <pc:docMk/>
            <pc:sldMk cId="3842037390" sldId="1780"/>
            <ac:picMk id="7170" creationId="{A273AA73-E28A-D40A-8523-AD77ADB84A45}"/>
          </ac:picMkLst>
        </pc:picChg>
      </pc:sldChg>
      <pc:sldChg chg="addSp delSp modSp add mod">
        <pc:chgData name="伊健 杜" userId="e69aded81da48593" providerId="LiveId" clId="{7F3AFDE1-C357-46BF-BC3D-9F4170648708}" dt="2022-12-07T14:19:20.642" v="6104"/>
        <pc:sldMkLst>
          <pc:docMk/>
          <pc:sldMk cId="2521910337" sldId="1781"/>
        </pc:sldMkLst>
        <pc:spChg chg="mod">
          <ac:chgData name="伊健 杜" userId="e69aded81da48593" providerId="LiveId" clId="{7F3AFDE1-C357-46BF-BC3D-9F4170648708}" dt="2022-12-07T14:19:20.642" v="6104"/>
          <ac:spMkLst>
            <pc:docMk/>
            <pc:sldMk cId="2521910337" sldId="1781"/>
            <ac:spMk id="2" creationId="{10304424-DB4A-36E7-9E0D-D32A5DD0F26C}"/>
          </ac:spMkLst>
        </pc:spChg>
        <pc:spChg chg="mod">
          <ac:chgData name="伊健 杜" userId="e69aded81da48593" providerId="LiveId" clId="{7F3AFDE1-C357-46BF-BC3D-9F4170648708}" dt="2022-12-07T14:19:20.642" v="6104"/>
          <ac:spMkLst>
            <pc:docMk/>
            <pc:sldMk cId="2521910337" sldId="1781"/>
            <ac:spMk id="5" creationId="{E7287B0E-EF55-E721-8EFA-9A9183C0EDF9}"/>
          </ac:spMkLst>
        </pc:spChg>
        <pc:picChg chg="del">
          <ac:chgData name="伊健 杜" userId="e69aded81da48593" providerId="LiveId" clId="{7F3AFDE1-C357-46BF-BC3D-9F4170648708}" dt="2022-12-07T13:57:57.134" v="5348" actId="478"/>
          <ac:picMkLst>
            <pc:docMk/>
            <pc:sldMk cId="2521910337" sldId="1781"/>
            <ac:picMk id="7170" creationId="{A273AA73-E28A-D40A-8523-AD77ADB84A45}"/>
          </ac:picMkLst>
        </pc:picChg>
        <pc:picChg chg="add mod">
          <ac:chgData name="伊健 杜" userId="e69aded81da48593" providerId="LiveId" clId="{7F3AFDE1-C357-46BF-BC3D-9F4170648708}" dt="2022-12-07T13:58:49.763" v="5352" actId="1076"/>
          <ac:picMkLst>
            <pc:docMk/>
            <pc:sldMk cId="2521910337" sldId="1781"/>
            <ac:picMk id="8194" creationId="{29455DBE-7AC5-505C-D628-8725BC27BB0B}"/>
          </ac:picMkLst>
        </pc:picChg>
      </pc:sldChg>
      <pc:sldChg chg="delSp modSp add mod modNotesTx">
        <pc:chgData name="伊健 杜" userId="e69aded81da48593" providerId="LiveId" clId="{7F3AFDE1-C357-46BF-BC3D-9F4170648708}" dt="2022-12-07T16:30:41.482" v="6106" actId="20577"/>
        <pc:sldMkLst>
          <pc:docMk/>
          <pc:sldMk cId="4260492322" sldId="1782"/>
        </pc:sldMkLst>
        <pc:spChg chg="del">
          <ac:chgData name="伊健 杜" userId="e69aded81da48593" providerId="LiveId" clId="{7F3AFDE1-C357-46BF-BC3D-9F4170648708}" dt="2022-12-07T14:02:05.077" v="5408" actId="478"/>
          <ac:spMkLst>
            <pc:docMk/>
            <pc:sldMk cId="4260492322" sldId="1782"/>
            <ac:spMk id="2" creationId="{F3928636-69EC-98B5-B456-6CA8E252B8F3}"/>
          </ac:spMkLst>
        </pc:spChg>
        <pc:spChg chg="mod">
          <ac:chgData name="伊健 杜" userId="e69aded81da48593" providerId="LiveId" clId="{7F3AFDE1-C357-46BF-BC3D-9F4170648708}" dt="2022-12-07T14:19:20.642" v="6104"/>
          <ac:spMkLst>
            <pc:docMk/>
            <pc:sldMk cId="4260492322" sldId="1782"/>
            <ac:spMk id="4" creationId="{2CD63A4E-E37B-41A6-9090-C7BF9F9D4BD7}"/>
          </ac:spMkLst>
        </pc:spChg>
      </pc:sldChg>
      <pc:sldChg chg="addSp delSp modSp add mod">
        <pc:chgData name="伊健 杜" userId="e69aded81da48593" providerId="LiveId" clId="{7F3AFDE1-C357-46BF-BC3D-9F4170648708}" dt="2022-12-07T14:19:20.642" v="6104"/>
        <pc:sldMkLst>
          <pc:docMk/>
          <pc:sldMk cId="3856165884" sldId="1783"/>
        </pc:sldMkLst>
        <pc:spChg chg="mod">
          <ac:chgData name="伊健 杜" userId="e69aded81da48593" providerId="LiveId" clId="{7F3AFDE1-C357-46BF-BC3D-9F4170648708}" dt="2022-12-07T14:03:20.922" v="5501" actId="1076"/>
          <ac:spMkLst>
            <pc:docMk/>
            <pc:sldMk cId="3856165884" sldId="1783"/>
            <ac:spMk id="3" creationId="{AFF80177-B508-486C-D283-AFDDC448C9C4}"/>
          </ac:spMkLst>
        </pc:spChg>
        <pc:spChg chg="mod">
          <ac:chgData name="伊健 杜" userId="e69aded81da48593" providerId="LiveId" clId="{7F3AFDE1-C357-46BF-BC3D-9F4170648708}" dt="2022-12-07T14:19:20.642" v="6104"/>
          <ac:spMkLst>
            <pc:docMk/>
            <pc:sldMk cId="3856165884" sldId="1783"/>
            <ac:spMk id="5" creationId="{E7287B0E-EF55-E721-8EFA-9A9183C0EDF9}"/>
          </ac:spMkLst>
        </pc:spChg>
        <pc:picChg chg="add mod">
          <ac:chgData name="伊健 杜" userId="e69aded81da48593" providerId="LiveId" clId="{7F3AFDE1-C357-46BF-BC3D-9F4170648708}" dt="2022-12-07T14:07:28.319" v="5626" actId="14100"/>
          <ac:picMkLst>
            <pc:docMk/>
            <pc:sldMk cId="3856165884" sldId="1783"/>
            <ac:picMk id="9218" creationId="{16042FC7-1AE0-A98C-7931-89437A3C2D99}"/>
          </ac:picMkLst>
        </pc:picChg>
        <pc:picChg chg="add mod">
          <ac:chgData name="伊健 杜" userId="e69aded81da48593" providerId="LiveId" clId="{7F3AFDE1-C357-46BF-BC3D-9F4170648708}" dt="2022-12-07T14:07:41.927" v="5632" actId="1076"/>
          <ac:picMkLst>
            <pc:docMk/>
            <pc:sldMk cId="3856165884" sldId="1783"/>
            <ac:picMk id="9220" creationId="{70344E29-2A41-6350-4D37-F553779715FC}"/>
          </ac:picMkLst>
        </pc:picChg>
        <pc:picChg chg="del">
          <ac:chgData name="伊健 杜" userId="e69aded81da48593" providerId="LiveId" clId="{7F3AFDE1-C357-46BF-BC3D-9F4170648708}" dt="2022-12-07T14:05:57.128" v="5621" actId="478"/>
          <ac:picMkLst>
            <pc:docMk/>
            <pc:sldMk cId="3856165884" sldId="1783"/>
            <ac:picMk id="12290" creationId="{D77A4410-2F98-BA33-78B9-1D6944B839AB}"/>
          </ac:picMkLst>
        </pc:picChg>
      </pc:sldChg>
      <pc:sldChg chg="addSp delSp modSp add mod">
        <pc:chgData name="伊健 杜" userId="e69aded81da48593" providerId="LiveId" clId="{7F3AFDE1-C357-46BF-BC3D-9F4170648708}" dt="2022-12-07T14:19:20.642" v="6104"/>
        <pc:sldMkLst>
          <pc:docMk/>
          <pc:sldMk cId="4264163503" sldId="1784"/>
        </pc:sldMkLst>
        <pc:spChg chg="mod">
          <ac:chgData name="伊健 杜" userId="e69aded81da48593" providerId="LiveId" clId="{7F3AFDE1-C357-46BF-BC3D-9F4170648708}" dt="2022-12-07T14:19:20.642" v="6104"/>
          <ac:spMkLst>
            <pc:docMk/>
            <pc:sldMk cId="4264163503" sldId="1784"/>
            <ac:spMk id="5" creationId="{E7287B0E-EF55-E721-8EFA-9A9183C0EDF9}"/>
          </ac:spMkLst>
        </pc:spChg>
        <pc:picChg chg="del">
          <ac:chgData name="伊健 杜" userId="e69aded81da48593" providerId="LiveId" clId="{7F3AFDE1-C357-46BF-BC3D-9F4170648708}" dt="2022-12-07T14:07:55.439" v="5634" actId="478"/>
          <ac:picMkLst>
            <pc:docMk/>
            <pc:sldMk cId="4264163503" sldId="1784"/>
            <ac:picMk id="9218" creationId="{16042FC7-1AE0-A98C-7931-89437A3C2D99}"/>
          </ac:picMkLst>
        </pc:picChg>
        <pc:picChg chg="del">
          <ac:chgData name="伊健 杜" userId="e69aded81da48593" providerId="LiveId" clId="{7F3AFDE1-C357-46BF-BC3D-9F4170648708}" dt="2022-12-07T14:07:55.439" v="5634" actId="478"/>
          <ac:picMkLst>
            <pc:docMk/>
            <pc:sldMk cId="4264163503" sldId="1784"/>
            <ac:picMk id="9220" creationId="{70344E29-2A41-6350-4D37-F553779715FC}"/>
          </ac:picMkLst>
        </pc:picChg>
        <pc:picChg chg="add mod">
          <ac:chgData name="伊健 杜" userId="e69aded81da48593" providerId="LiveId" clId="{7F3AFDE1-C357-46BF-BC3D-9F4170648708}" dt="2022-12-07T14:10:36.755" v="5787" actId="1076"/>
          <ac:picMkLst>
            <pc:docMk/>
            <pc:sldMk cId="4264163503" sldId="1784"/>
            <ac:picMk id="10242" creationId="{217B7070-DC39-0C90-47EF-26F7BE6BED6A}"/>
          </ac:picMkLst>
        </pc:picChg>
      </pc:sldChg>
      <pc:sldChg chg="addSp delSp modSp add mod">
        <pc:chgData name="伊健 杜" userId="e69aded81da48593" providerId="LiveId" clId="{7F3AFDE1-C357-46BF-BC3D-9F4170648708}" dt="2022-12-07T14:19:20.642" v="6104"/>
        <pc:sldMkLst>
          <pc:docMk/>
          <pc:sldMk cId="2043182941" sldId="1785"/>
        </pc:sldMkLst>
        <pc:spChg chg="mod">
          <ac:chgData name="伊健 杜" userId="e69aded81da48593" providerId="LiveId" clId="{7F3AFDE1-C357-46BF-BC3D-9F4170648708}" dt="2022-12-07T14:19:20.642" v="6104"/>
          <ac:spMkLst>
            <pc:docMk/>
            <pc:sldMk cId="2043182941" sldId="1785"/>
            <ac:spMk id="5" creationId="{E7287B0E-EF55-E721-8EFA-9A9183C0EDF9}"/>
          </ac:spMkLst>
        </pc:spChg>
        <pc:picChg chg="del">
          <ac:chgData name="伊健 杜" userId="e69aded81da48593" providerId="LiveId" clId="{7F3AFDE1-C357-46BF-BC3D-9F4170648708}" dt="2022-12-07T14:10:41.713" v="5789" actId="478"/>
          <ac:picMkLst>
            <pc:docMk/>
            <pc:sldMk cId="2043182941" sldId="1785"/>
            <ac:picMk id="10242" creationId="{217B7070-DC39-0C90-47EF-26F7BE6BED6A}"/>
          </ac:picMkLst>
        </pc:picChg>
        <pc:picChg chg="add mod">
          <ac:chgData name="伊健 杜" userId="e69aded81da48593" providerId="LiveId" clId="{7F3AFDE1-C357-46BF-BC3D-9F4170648708}" dt="2022-12-07T14:12:02.054" v="5887" actId="1076"/>
          <ac:picMkLst>
            <pc:docMk/>
            <pc:sldMk cId="2043182941" sldId="1785"/>
            <ac:picMk id="11266" creationId="{7072C9D6-BF7E-9504-ADF6-6749649BBCDE}"/>
          </ac:picMkLst>
        </pc:picChg>
      </pc:sldChg>
      <pc:sldChg chg="modSp add mod">
        <pc:chgData name="伊健 杜" userId="e69aded81da48593" providerId="LiveId" clId="{7F3AFDE1-C357-46BF-BC3D-9F4170648708}" dt="2022-12-07T14:19:20.642" v="6104"/>
        <pc:sldMkLst>
          <pc:docMk/>
          <pc:sldMk cId="2956189665" sldId="1786"/>
        </pc:sldMkLst>
        <pc:spChg chg="mod">
          <ac:chgData name="伊健 杜" userId="e69aded81da48593" providerId="LiveId" clId="{7F3AFDE1-C357-46BF-BC3D-9F4170648708}" dt="2022-12-07T14:19:20.642" v="6104"/>
          <ac:spMkLst>
            <pc:docMk/>
            <pc:sldMk cId="2956189665" sldId="1786"/>
            <ac:spMk id="4" creationId="{2CD63A4E-E37B-41A6-9090-C7BF9F9D4BD7}"/>
          </ac:spMkLst>
        </pc:spChg>
      </pc:sldChg>
      <pc:sldChg chg="modSp add mod">
        <pc:chgData name="伊健 杜" userId="e69aded81da48593" providerId="LiveId" clId="{7F3AFDE1-C357-46BF-BC3D-9F4170648708}" dt="2022-12-07T14:19:20.642" v="6104"/>
        <pc:sldMkLst>
          <pc:docMk/>
          <pc:sldMk cId="348466492" sldId="1787"/>
        </pc:sldMkLst>
        <pc:spChg chg="mod">
          <ac:chgData name="伊健 杜" userId="e69aded81da48593" providerId="LiveId" clId="{7F3AFDE1-C357-46BF-BC3D-9F4170648708}" dt="2022-12-07T14:19:20.642" v="6104"/>
          <ac:spMkLst>
            <pc:docMk/>
            <pc:sldMk cId="348466492" sldId="1787"/>
            <ac:spMk id="4" creationId="{2CD63A4E-E37B-41A6-9090-C7BF9F9D4BD7}"/>
          </ac:spMkLst>
        </pc:spChg>
      </pc:sldChg>
    </pc:docChg>
  </pc:docChgLst>
  <pc:docChgLst>
    <pc:chgData name="伊健 杜" userId="e69aded81da48593" providerId="LiveId" clId="{93C8A2E2-6AB2-4582-8D39-C3794001DA4A}"/>
    <pc:docChg chg="undo custSel addSld delSld modSld sldOrd">
      <pc:chgData name="伊健 杜" userId="e69aded81da48593" providerId="LiveId" clId="{93C8A2E2-6AB2-4582-8D39-C3794001DA4A}" dt="2022-11-16T15:12:40.309" v="5954" actId="478"/>
      <pc:docMkLst>
        <pc:docMk/>
      </pc:docMkLst>
      <pc:sldChg chg="del">
        <pc:chgData name="伊健 杜" userId="e69aded81da48593" providerId="LiveId" clId="{93C8A2E2-6AB2-4582-8D39-C3794001DA4A}" dt="2022-11-15T04:20:19.247" v="0" actId="47"/>
        <pc:sldMkLst>
          <pc:docMk/>
          <pc:sldMk cId="90922646" sldId="1372"/>
        </pc:sldMkLst>
      </pc:sldChg>
      <pc:sldChg chg="del">
        <pc:chgData name="伊健 杜" userId="e69aded81da48593" providerId="LiveId" clId="{93C8A2E2-6AB2-4582-8D39-C3794001DA4A}" dt="2022-11-15T04:20:19.247" v="0" actId="47"/>
        <pc:sldMkLst>
          <pc:docMk/>
          <pc:sldMk cId="449833426" sldId="1373"/>
        </pc:sldMkLst>
      </pc:sldChg>
      <pc:sldChg chg="addSp modSp mod">
        <pc:chgData name="伊健 杜" userId="e69aded81da48593" providerId="LiveId" clId="{93C8A2E2-6AB2-4582-8D39-C3794001DA4A}" dt="2022-11-15T15:01:41.409" v="5120"/>
        <pc:sldMkLst>
          <pc:docMk/>
          <pc:sldMk cId="1448871973" sldId="1416"/>
        </pc:sldMkLst>
        <pc:spChg chg="add mod">
          <ac:chgData name="伊健 杜" userId="e69aded81da48593" providerId="LiveId" clId="{93C8A2E2-6AB2-4582-8D39-C3794001DA4A}" dt="2022-11-15T15:01:41.409" v="5120"/>
          <ac:spMkLst>
            <pc:docMk/>
            <pc:sldMk cId="1448871973" sldId="1416"/>
            <ac:spMk id="3" creationId="{643EE2B6-36EF-3BDD-DD27-09B2A2DAA7C7}"/>
          </ac:spMkLst>
        </pc:spChg>
        <pc:picChg chg="add mod">
          <ac:chgData name="伊健 杜" userId="e69aded81da48593" providerId="LiveId" clId="{93C8A2E2-6AB2-4582-8D39-C3794001DA4A}" dt="2022-11-15T14:39:02.516" v="4779" actId="1076"/>
          <ac:picMkLst>
            <pc:docMk/>
            <pc:sldMk cId="1448871973" sldId="1416"/>
            <ac:picMk id="2" creationId="{E6938CC7-32C3-B644-6BF0-96DB5164831D}"/>
          </ac:picMkLst>
        </pc:picChg>
      </pc:sldChg>
      <pc:sldChg chg="addSp delSp modSp mod ord">
        <pc:chgData name="伊健 杜" userId="e69aded81da48593" providerId="LiveId" clId="{93C8A2E2-6AB2-4582-8D39-C3794001DA4A}" dt="2022-11-16T03:55:47.144" v="5246"/>
        <pc:sldMkLst>
          <pc:docMk/>
          <pc:sldMk cId="772246356" sldId="1417"/>
        </pc:sldMkLst>
        <pc:spChg chg="mod">
          <ac:chgData name="伊健 杜" userId="e69aded81da48593" providerId="LiveId" clId="{93C8A2E2-6AB2-4582-8D39-C3794001DA4A}" dt="2022-11-15T14:07:54.721" v="3118" actId="20577"/>
          <ac:spMkLst>
            <pc:docMk/>
            <pc:sldMk cId="772246356" sldId="1417"/>
            <ac:spMk id="2" creationId="{1302A11A-625D-774F-23B3-739301B530C3}"/>
          </ac:spMkLst>
        </pc:spChg>
        <pc:spChg chg="mod">
          <ac:chgData name="伊健 杜" userId="e69aded81da48593" providerId="LiveId" clId="{93C8A2E2-6AB2-4582-8D39-C3794001DA4A}" dt="2022-11-16T03:55:47.144" v="5246"/>
          <ac:spMkLst>
            <pc:docMk/>
            <pc:sldMk cId="772246356" sldId="1417"/>
            <ac:spMk id="3" creationId="{ABC6FAE7-B0DC-C53F-ABA7-511046C801BC}"/>
          </ac:spMkLst>
        </pc:spChg>
        <pc:spChg chg="del">
          <ac:chgData name="伊健 杜" userId="e69aded81da48593" providerId="LiveId" clId="{93C8A2E2-6AB2-4582-8D39-C3794001DA4A}" dt="2022-11-15T13:52:36.563" v="2547" actId="478"/>
          <ac:spMkLst>
            <pc:docMk/>
            <pc:sldMk cId="772246356" sldId="1417"/>
            <ac:spMk id="8" creationId="{0438729B-0F82-A5C2-5BC7-7451302EC36A}"/>
          </ac:spMkLst>
        </pc:spChg>
        <pc:picChg chg="add mod">
          <ac:chgData name="伊健 杜" userId="e69aded81da48593" providerId="LiveId" clId="{93C8A2E2-6AB2-4582-8D39-C3794001DA4A}" dt="2022-11-15T13:55:57.851" v="2573" actId="1076"/>
          <ac:picMkLst>
            <pc:docMk/>
            <pc:sldMk cId="772246356" sldId="1417"/>
            <ac:picMk id="4" creationId="{B7A1AC26-2E73-B94F-8933-F002AD40A87C}"/>
          </ac:picMkLst>
        </pc:picChg>
        <pc:picChg chg="add mod">
          <ac:chgData name="伊健 杜" userId="e69aded81da48593" providerId="LiveId" clId="{93C8A2E2-6AB2-4582-8D39-C3794001DA4A}" dt="2022-11-15T13:55:53.059" v="2569" actId="1076"/>
          <ac:picMkLst>
            <pc:docMk/>
            <pc:sldMk cId="772246356" sldId="1417"/>
            <ac:picMk id="5" creationId="{E4542C6A-FC17-9734-6AAC-DE73FC742BF5}"/>
          </ac:picMkLst>
        </pc:picChg>
        <pc:picChg chg="add mod">
          <ac:chgData name="伊健 杜" userId="e69aded81da48593" providerId="LiveId" clId="{93C8A2E2-6AB2-4582-8D39-C3794001DA4A}" dt="2022-11-15T13:54:08.128" v="2549" actId="1076"/>
          <ac:picMkLst>
            <pc:docMk/>
            <pc:sldMk cId="772246356" sldId="1417"/>
            <ac:picMk id="8194" creationId="{B28FE505-DC2F-157D-72EB-4D50F32C2EDF}"/>
          </ac:picMkLst>
        </pc:picChg>
        <pc:picChg chg="add mod">
          <ac:chgData name="伊健 杜" userId="e69aded81da48593" providerId="LiveId" clId="{93C8A2E2-6AB2-4582-8D39-C3794001DA4A}" dt="2022-11-15T13:55:56.939" v="2572" actId="1076"/>
          <ac:picMkLst>
            <pc:docMk/>
            <pc:sldMk cId="772246356" sldId="1417"/>
            <ac:picMk id="8196" creationId="{8A1739C8-04BD-30AF-0434-6A0AF6169BD5}"/>
          </ac:picMkLst>
        </pc:picChg>
        <pc:picChg chg="add mod">
          <ac:chgData name="伊健 杜" userId="e69aded81da48593" providerId="LiveId" clId="{93C8A2E2-6AB2-4582-8D39-C3794001DA4A}" dt="2022-11-15T13:55:54.266" v="2570" actId="1076"/>
          <ac:picMkLst>
            <pc:docMk/>
            <pc:sldMk cId="772246356" sldId="1417"/>
            <ac:picMk id="8198" creationId="{73EEAE31-0CFC-5804-1985-7A478ED743D9}"/>
          </ac:picMkLst>
        </pc:picChg>
        <pc:picChg chg="add mod">
          <ac:chgData name="伊健 杜" userId="e69aded81da48593" providerId="LiveId" clId="{93C8A2E2-6AB2-4582-8D39-C3794001DA4A}" dt="2022-11-15T13:55:27.096" v="2562" actId="1076"/>
          <ac:picMkLst>
            <pc:docMk/>
            <pc:sldMk cId="772246356" sldId="1417"/>
            <ac:picMk id="8200" creationId="{22406CC3-0ED8-708B-89F3-D73448D24AEB}"/>
          </ac:picMkLst>
        </pc:picChg>
      </pc:sldChg>
      <pc:sldChg chg="del ord">
        <pc:chgData name="伊健 杜" userId="e69aded81da48593" providerId="LiveId" clId="{93C8A2E2-6AB2-4582-8D39-C3794001DA4A}" dt="2022-11-15T13:57:33.034" v="2696" actId="47"/>
        <pc:sldMkLst>
          <pc:docMk/>
          <pc:sldMk cId="1212169619" sldId="1418"/>
        </pc:sldMkLst>
      </pc:sldChg>
      <pc:sldChg chg="del">
        <pc:chgData name="伊健 杜" userId="e69aded81da48593" providerId="LiveId" clId="{93C8A2E2-6AB2-4582-8D39-C3794001DA4A}" dt="2022-11-15T04:20:19.247" v="0" actId="47"/>
        <pc:sldMkLst>
          <pc:docMk/>
          <pc:sldMk cId="3669796521" sldId="1419"/>
        </pc:sldMkLst>
      </pc:sldChg>
      <pc:sldChg chg="del">
        <pc:chgData name="伊健 杜" userId="e69aded81da48593" providerId="LiveId" clId="{93C8A2E2-6AB2-4582-8D39-C3794001DA4A}" dt="2022-11-15T04:20:19.247" v="0" actId="47"/>
        <pc:sldMkLst>
          <pc:docMk/>
          <pc:sldMk cId="4028858739" sldId="1420"/>
        </pc:sldMkLst>
      </pc:sldChg>
      <pc:sldChg chg="del">
        <pc:chgData name="伊健 杜" userId="e69aded81da48593" providerId="LiveId" clId="{93C8A2E2-6AB2-4582-8D39-C3794001DA4A}" dt="2022-11-15T04:20:19.247" v="0" actId="47"/>
        <pc:sldMkLst>
          <pc:docMk/>
          <pc:sldMk cId="3886600310" sldId="1421"/>
        </pc:sldMkLst>
      </pc:sldChg>
      <pc:sldChg chg="del">
        <pc:chgData name="伊健 杜" userId="e69aded81da48593" providerId="LiveId" clId="{93C8A2E2-6AB2-4582-8D39-C3794001DA4A}" dt="2022-11-15T04:20:19.247" v="0" actId="47"/>
        <pc:sldMkLst>
          <pc:docMk/>
          <pc:sldMk cId="708181604" sldId="1422"/>
        </pc:sldMkLst>
      </pc:sldChg>
      <pc:sldChg chg="del">
        <pc:chgData name="伊健 杜" userId="e69aded81da48593" providerId="LiveId" clId="{93C8A2E2-6AB2-4582-8D39-C3794001DA4A}" dt="2022-11-15T04:20:19.247" v="0" actId="47"/>
        <pc:sldMkLst>
          <pc:docMk/>
          <pc:sldMk cId="2773464825" sldId="1423"/>
        </pc:sldMkLst>
      </pc:sldChg>
      <pc:sldChg chg="del">
        <pc:chgData name="伊健 杜" userId="e69aded81da48593" providerId="LiveId" clId="{93C8A2E2-6AB2-4582-8D39-C3794001DA4A}" dt="2022-11-15T04:20:19.247" v="0" actId="47"/>
        <pc:sldMkLst>
          <pc:docMk/>
          <pc:sldMk cId="1384512412" sldId="1424"/>
        </pc:sldMkLst>
      </pc:sldChg>
      <pc:sldChg chg="del">
        <pc:chgData name="伊健 杜" userId="e69aded81da48593" providerId="LiveId" clId="{93C8A2E2-6AB2-4582-8D39-C3794001DA4A}" dt="2022-11-15T04:20:19.247" v="0" actId="47"/>
        <pc:sldMkLst>
          <pc:docMk/>
          <pc:sldMk cId="52287951" sldId="1425"/>
        </pc:sldMkLst>
      </pc:sldChg>
      <pc:sldChg chg="del">
        <pc:chgData name="伊健 杜" userId="e69aded81da48593" providerId="LiveId" clId="{93C8A2E2-6AB2-4582-8D39-C3794001DA4A}" dt="2022-11-15T04:20:19.247" v="0" actId="47"/>
        <pc:sldMkLst>
          <pc:docMk/>
          <pc:sldMk cId="3617327801" sldId="1426"/>
        </pc:sldMkLst>
      </pc:sldChg>
      <pc:sldChg chg="del">
        <pc:chgData name="伊健 杜" userId="e69aded81da48593" providerId="LiveId" clId="{93C8A2E2-6AB2-4582-8D39-C3794001DA4A}" dt="2022-11-15T04:20:19.247" v="0" actId="47"/>
        <pc:sldMkLst>
          <pc:docMk/>
          <pc:sldMk cId="2376671682" sldId="1427"/>
        </pc:sldMkLst>
      </pc:sldChg>
      <pc:sldChg chg="del">
        <pc:chgData name="伊健 杜" userId="e69aded81da48593" providerId="LiveId" clId="{93C8A2E2-6AB2-4582-8D39-C3794001DA4A}" dt="2022-11-15T04:20:19.247" v="0" actId="47"/>
        <pc:sldMkLst>
          <pc:docMk/>
          <pc:sldMk cId="1728265304" sldId="1428"/>
        </pc:sldMkLst>
      </pc:sldChg>
      <pc:sldChg chg="del">
        <pc:chgData name="伊健 杜" userId="e69aded81da48593" providerId="LiveId" clId="{93C8A2E2-6AB2-4582-8D39-C3794001DA4A}" dt="2022-11-15T04:20:19.247" v="0" actId="47"/>
        <pc:sldMkLst>
          <pc:docMk/>
          <pc:sldMk cId="1514705370" sldId="1429"/>
        </pc:sldMkLst>
      </pc:sldChg>
      <pc:sldChg chg="del">
        <pc:chgData name="伊健 杜" userId="e69aded81da48593" providerId="LiveId" clId="{93C8A2E2-6AB2-4582-8D39-C3794001DA4A}" dt="2022-11-15T04:20:19.247" v="0" actId="47"/>
        <pc:sldMkLst>
          <pc:docMk/>
          <pc:sldMk cId="1074578269" sldId="1430"/>
        </pc:sldMkLst>
      </pc:sldChg>
      <pc:sldChg chg="del">
        <pc:chgData name="伊健 杜" userId="e69aded81da48593" providerId="LiveId" clId="{93C8A2E2-6AB2-4582-8D39-C3794001DA4A}" dt="2022-11-15T04:20:19.247" v="0" actId="47"/>
        <pc:sldMkLst>
          <pc:docMk/>
          <pc:sldMk cId="3110603941" sldId="1431"/>
        </pc:sldMkLst>
      </pc:sldChg>
      <pc:sldChg chg="del">
        <pc:chgData name="伊健 杜" userId="e69aded81da48593" providerId="LiveId" clId="{93C8A2E2-6AB2-4582-8D39-C3794001DA4A}" dt="2022-11-15T04:20:19.247" v="0" actId="47"/>
        <pc:sldMkLst>
          <pc:docMk/>
          <pc:sldMk cId="1360496025" sldId="1432"/>
        </pc:sldMkLst>
      </pc:sldChg>
      <pc:sldChg chg="del">
        <pc:chgData name="伊健 杜" userId="e69aded81da48593" providerId="LiveId" clId="{93C8A2E2-6AB2-4582-8D39-C3794001DA4A}" dt="2022-11-15T04:20:19.247" v="0" actId="47"/>
        <pc:sldMkLst>
          <pc:docMk/>
          <pc:sldMk cId="1376590941" sldId="1433"/>
        </pc:sldMkLst>
      </pc:sldChg>
      <pc:sldChg chg="del">
        <pc:chgData name="伊健 杜" userId="e69aded81da48593" providerId="LiveId" clId="{93C8A2E2-6AB2-4582-8D39-C3794001DA4A}" dt="2022-11-15T04:20:19.247" v="0" actId="47"/>
        <pc:sldMkLst>
          <pc:docMk/>
          <pc:sldMk cId="3212442284" sldId="1434"/>
        </pc:sldMkLst>
      </pc:sldChg>
      <pc:sldChg chg="del">
        <pc:chgData name="伊健 杜" userId="e69aded81da48593" providerId="LiveId" clId="{93C8A2E2-6AB2-4582-8D39-C3794001DA4A}" dt="2022-11-15T04:20:19.247" v="0" actId="47"/>
        <pc:sldMkLst>
          <pc:docMk/>
          <pc:sldMk cId="4148429377" sldId="1435"/>
        </pc:sldMkLst>
      </pc:sldChg>
      <pc:sldChg chg="del">
        <pc:chgData name="伊健 杜" userId="e69aded81da48593" providerId="LiveId" clId="{93C8A2E2-6AB2-4582-8D39-C3794001DA4A}" dt="2022-11-15T04:20:19.247" v="0" actId="47"/>
        <pc:sldMkLst>
          <pc:docMk/>
          <pc:sldMk cId="3749997224" sldId="1436"/>
        </pc:sldMkLst>
      </pc:sldChg>
      <pc:sldChg chg="del">
        <pc:chgData name="伊健 杜" userId="e69aded81da48593" providerId="LiveId" clId="{93C8A2E2-6AB2-4582-8D39-C3794001DA4A}" dt="2022-11-15T04:20:19.247" v="0" actId="47"/>
        <pc:sldMkLst>
          <pc:docMk/>
          <pc:sldMk cId="2829787781" sldId="1437"/>
        </pc:sldMkLst>
      </pc:sldChg>
      <pc:sldChg chg="del">
        <pc:chgData name="伊健 杜" userId="e69aded81da48593" providerId="LiveId" clId="{93C8A2E2-6AB2-4582-8D39-C3794001DA4A}" dt="2022-11-15T04:20:19.247" v="0" actId="47"/>
        <pc:sldMkLst>
          <pc:docMk/>
          <pc:sldMk cId="3748470082" sldId="1438"/>
        </pc:sldMkLst>
      </pc:sldChg>
      <pc:sldChg chg="del">
        <pc:chgData name="伊健 杜" userId="e69aded81da48593" providerId="LiveId" clId="{93C8A2E2-6AB2-4582-8D39-C3794001DA4A}" dt="2022-11-15T04:20:19.247" v="0" actId="47"/>
        <pc:sldMkLst>
          <pc:docMk/>
          <pc:sldMk cId="1651208866" sldId="1439"/>
        </pc:sldMkLst>
      </pc:sldChg>
      <pc:sldChg chg="del">
        <pc:chgData name="伊健 杜" userId="e69aded81da48593" providerId="LiveId" clId="{93C8A2E2-6AB2-4582-8D39-C3794001DA4A}" dt="2022-11-15T04:20:19.247" v="0" actId="47"/>
        <pc:sldMkLst>
          <pc:docMk/>
          <pc:sldMk cId="778565629" sldId="1440"/>
        </pc:sldMkLst>
      </pc:sldChg>
      <pc:sldChg chg="del">
        <pc:chgData name="伊健 杜" userId="e69aded81da48593" providerId="LiveId" clId="{93C8A2E2-6AB2-4582-8D39-C3794001DA4A}" dt="2022-11-15T04:20:19.247" v="0" actId="47"/>
        <pc:sldMkLst>
          <pc:docMk/>
          <pc:sldMk cId="1998223275" sldId="1441"/>
        </pc:sldMkLst>
      </pc:sldChg>
      <pc:sldChg chg="del">
        <pc:chgData name="伊健 杜" userId="e69aded81da48593" providerId="LiveId" clId="{93C8A2E2-6AB2-4582-8D39-C3794001DA4A}" dt="2022-11-15T04:20:19.247" v="0" actId="47"/>
        <pc:sldMkLst>
          <pc:docMk/>
          <pc:sldMk cId="2024699787" sldId="1442"/>
        </pc:sldMkLst>
      </pc:sldChg>
      <pc:sldChg chg="del">
        <pc:chgData name="伊健 杜" userId="e69aded81da48593" providerId="LiveId" clId="{93C8A2E2-6AB2-4582-8D39-C3794001DA4A}" dt="2022-11-15T04:20:19.247" v="0" actId="47"/>
        <pc:sldMkLst>
          <pc:docMk/>
          <pc:sldMk cId="329158389" sldId="1443"/>
        </pc:sldMkLst>
      </pc:sldChg>
      <pc:sldChg chg="del">
        <pc:chgData name="伊健 杜" userId="e69aded81da48593" providerId="LiveId" clId="{93C8A2E2-6AB2-4582-8D39-C3794001DA4A}" dt="2022-11-15T04:20:19.247" v="0" actId="47"/>
        <pc:sldMkLst>
          <pc:docMk/>
          <pc:sldMk cId="4062787218" sldId="1444"/>
        </pc:sldMkLst>
      </pc:sldChg>
      <pc:sldChg chg="del">
        <pc:chgData name="伊健 杜" userId="e69aded81da48593" providerId="LiveId" clId="{93C8A2E2-6AB2-4582-8D39-C3794001DA4A}" dt="2022-11-15T04:20:19.247" v="0" actId="47"/>
        <pc:sldMkLst>
          <pc:docMk/>
          <pc:sldMk cId="3563096706" sldId="1445"/>
        </pc:sldMkLst>
      </pc:sldChg>
      <pc:sldChg chg="del">
        <pc:chgData name="伊健 杜" userId="e69aded81da48593" providerId="LiveId" clId="{93C8A2E2-6AB2-4582-8D39-C3794001DA4A}" dt="2022-11-15T04:20:19.247" v="0" actId="47"/>
        <pc:sldMkLst>
          <pc:docMk/>
          <pc:sldMk cId="2595347586" sldId="1446"/>
        </pc:sldMkLst>
      </pc:sldChg>
      <pc:sldChg chg="del">
        <pc:chgData name="伊健 杜" userId="e69aded81da48593" providerId="LiveId" clId="{93C8A2E2-6AB2-4582-8D39-C3794001DA4A}" dt="2022-11-15T04:20:19.247" v="0" actId="47"/>
        <pc:sldMkLst>
          <pc:docMk/>
          <pc:sldMk cId="1521844240" sldId="1447"/>
        </pc:sldMkLst>
      </pc:sldChg>
      <pc:sldChg chg="del">
        <pc:chgData name="伊健 杜" userId="e69aded81da48593" providerId="LiveId" clId="{93C8A2E2-6AB2-4582-8D39-C3794001DA4A}" dt="2022-11-15T04:20:19.247" v="0" actId="47"/>
        <pc:sldMkLst>
          <pc:docMk/>
          <pc:sldMk cId="2189335945" sldId="1448"/>
        </pc:sldMkLst>
      </pc:sldChg>
      <pc:sldChg chg="del">
        <pc:chgData name="伊健 杜" userId="e69aded81da48593" providerId="LiveId" clId="{93C8A2E2-6AB2-4582-8D39-C3794001DA4A}" dt="2022-11-15T04:20:19.247" v="0" actId="47"/>
        <pc:sldMkLst>
          <pc:docMk/>
          <pc:sldMk cId="4108458019" sldId="1450"/>
        </pc:sldMkLst>
      </pc:sldChg>
      <pc:sldChg chg="del">
        <pc:chgData name="伊健 杜" userId="e69aded81da48593" providerId="LiveId" clId="{93C8A2E2-6AB2-4582-8D39-C3794001DA4A}" dt="2022-11-15T04:20:19.247" v="0" actId="47"/>
        <pc:sldMkLst>
          <pc:docMk/>
          <pc:sldMk cId="2055944880" sldId="1451"/>
        </pc:sldMkLst>
      </pc:sldChg>
      <pc:sldChg chg="del">
        <pc:chgData name="伊健 杜" userId="e69aded81da48593" providerId="LiveId" clId="{93C8A2E2-6AB2-4582-8D39-C3794001DA4A}" dt="2022-11-15T04:20:19.247" v="0" actId="47"/>
        <pc:sldMkLst>
          <pc:docMk/>
          <pc:sldMk cId="2036396173" sldId="1452"/>
        </pc:sldMkLst>
      </pc:sldChg>
      <pc:sldChg chg="del">
        <pc:chgData name="伊健 杜" userId="e69aded81da48593" providerId="LiveId" clId="{93C8A2E2-6AB2-4582-8D39-C3794001DA4A}" dt="2022-11-15T04:20:19.247" v="0" actId="47"/>
        <pc:sldMkLst>
          <pc:docMk/>
          <pc:sldMk cId="2750053049" sldId="1453"/>
        </pc:sldMkLst>
      </pc:sldChg>
      <pc:sldChg chg="del">
        <pc:chgData name="伊健 杜" userId="e69aded81da48593" providerId="LiveId" clId="{93C8A2E2-6AB2-4582-8D39-C3794001DA4A}" dt="2022-11-15T04:20:19.247" v="0" actId="47"/>
        <pc:sldMkLst>
          <pc:docMk/>
          <pc:sldMk cId="1585521088" sldId="1454"/>
        </pc:sldMkLst>
      </pc:sldChg>
      <pc:sldChg chg="del">
        <pc:chgData name="伊健 杜" userId="e69aded81da48593" providerId="LiveId" clId="{93C8A2E2-6AB2-4582-8D39-C3794001DA4A}" dt="2022-11-15T04:20:19.247" v="0" actId="47"/>
        <pc:sldMkLst>
          <pc:docMk/>
          <pc:sldMk cId="4052126815" sldId="1455"/>
        </pc:sldMkLst>
      </pc:sldChg>
      <pc:sldChg chg="del">
        <pc:chgData name="伊健 杜" userId="e69aded81da48593" providerId="LiveId" clId="{93C8A2E2-6AB2-4582-8D39-C3794001DA4A}" dt="2022-11-15T04:20:19.247" v="0" actId="47"/>
        <pc:sldMkLst>
          <pc:docMk/>
          <pc:sldMk cId="3884525527" sldId="1456"/>
        </pc:sldMkLst>
      </pc:sldChg>
      <pc:sldChg chg="del">
        <pc:chgData name="伊健 杜" userId="e69aded81da48593" providerId="LiveId" clId="{93C8A2E2-6AB2-4582-8D39-C3794001DA4A}" dt="2022-11-15T04:20:19.247" v="0" actId="47"/>
        <pc:sldMkLst>
          <pc:docMk/>
          <pc:sldMk cId="3641807255" sldId="1457"/>
        </pc:sldMkLst>
      </pc:sldChg>
      <pc:sldChg chg="del">
        <pc:chgData name="伊健 杜" userId="e69aded81da48593" providerId="LiveId" clId="{93C8A2E2-6AB2-4582-8D39-C3794001DA4A}" dt="2022-11-15T04:20:19.247" v="0" actId="47"/>
        <pc:sldMkLst>
          <pc:docMk/>
          <pc:sldMk cId="187311882" sldId="1458"/>
        </pc:sldMkLst>
      </pc:sldChg>
      <pc:sldChg chg="del">
        <pc:chgData name="伊健 杜" userId="e69aded81da48593" providerId="LiveId" clId="{93C8A2E2-6AB2-4582-8D39-C3794001DA4A}" dt="2022-11-15T04:20:19.247" v="0" actId="47"/>
        <pc:sldMkLst>
          <pc:docMk/>
          <pc:sldMk cId="2694867240" sldId="1459"/>
        </pc:sldMkLst>
      </pc:sldChg>
      <pc:sldChg chg="del">
        <pc:chgData name="伊健 杜" userId="e69aded81da48593" providerId="LiveId" clId="{93C8A2E2-6AB2-4582-8D39-C3794001DA4A}" dt="2022-11-15T04:20:19.247" v="0" actId="47"/>
        <pc:sldMkLst>
          <pc:docMk/>
          <pc:sldMk cId="2836874455" sldId="1460"/>
        </pc:sldMkLst>
      </pc:sldChg>
      <pc:sldChg chg="del">
        <pc:chgData name="伊健 杜" userId="e69aded81da48593" providerId="LiveId" clId="{93C8A2E2-6AB2-4582-8D39-C3794001DA4A}" dt="2022-11-16T11:23:56.504" v="5256" actId="47"/>
        <pc:sldMkLst>
          <pc:docMk/>
          <pc:sldMk cId="1574419231" sldId="1461"/>
        </pc:sldMkLst>
      </pc:sldChg>
      <pc:sldChg chg="del">
        <pc:chgData name="伊健 杜" userId="e69aded81da48593" providerId="LiveId" clId="{93C8A2E2-6AB2-4582-8D39-C3794001DA4A}" dt="2022-11-16T11:23:56.504" v="5256" actId="47"/>
        <pc:sldMkLst>
          <pc:docMk/>
          <pc:sldMk cId="2684770762" sldId="1462"/>
        </pc:sldMkLst>
      </pc:sldChg>
      <pc:sldChg chg="del">
        <pc:chgData name="伊健 杜" userId="e69aded81da48593" providerId="LiveId" clId="{93C8A2E2-6AB2-4582-8D39-C3794001DA4A}" dt="2022-11-16T11:23:56.504" v="5256" actId="47"/>
        <pc:sldMkLst>
          <pc:docMk/>
          <pc:sldMk cId="2801364716" sldId="1463"/>
        </pc:sldMkLst>
      </pc:sldChg>
      <pc:sldChg chg="del">
        <pc:chgData name="伊健 杜" userId="e69aded81da48593" providerId="LiveId" clId="{93C8A2E2-6AB2-4582-8D39-C3794001DA4A}" dt="2022-11-16T11:23:56.504" v="5256" actId="47"/>
        <pc:sldMkLst>
          <pc:docMk/>
          <pc:sldMk cId="723232856" sldId="1464"/>
        </pc:sldMkLst>
      </pc:sldChg>
      <pc:sldChg chg="addSp delSp modSp add mod">
        <pc:chgData name="伊健 杜" userId="e69aded81da48593" providerId="LiveId" clId="{93C8A2E2-6AB2-4582-8D39-C3794001DA4A}" dt="2022-11-15T15:01:41.409" v="5120"/>
        <pc:sldMkLst>
          <pc:docMk/>
          <pc:sldMk cId="3665493611" sldId="1465"/>
        </pc:sldMkLst>
        <pc:spChg chg="mod">
          <ac:chgData name="伊健 杜" userId="e69aded81da48593" providerId="LiveId" clId="{93C8A2E2-6AB2-4582-8D39-C3794001DA4A}" dt="2022-11-15T15:01:41.409" v="5120"/>
          <ac:spMkLst>
            <pc:docMk/>
            <pc:sldMk cId="3665493611" sldId="1465"/>
            <ac:spMk id="2" creationId="{10304424-DB4A-36E7-9E0D-D32A5DD0F26C}"/>
          </ac:spMkLst>
        </pc:spChg>
        <pc:spChg chg="mod">
          <ac:chgData name="伊健 杜" userId="e69aded81da48593" providerId="LiveId" clId="{93C8A2E2-6AB2-4582-8D39-C3794001DA4A}" dt="2022-11-15T15:01:41.409" v="5120"/>
          <ac:spMkLst>
            <pc:docMk/>
            <pc:sldMk cId="3665493611" sldId="1465"/>
            <ac:spMk id="5" creationId="{E7287B0E-EF55-E721-8EFA-9A9183C0EDF9}"/>
          </ac:spMkLst>
        </pc:spChg>
        <pc:picChg chg="add del mod">
          <ac:chgData name="伊健 杜" userId="e69aded81da48593" providerId="LiveId" clId="{93C8A2E2-6AB2-4582-8D39-C3794001DA4A}" dt="2022-11-15T06:06:21.273" v="361" actId="478"/>
          <ac:picMkLst>
            <pc:docMk/>
            <pc:sldMk cId="3665493611" sldId="1465"/>
            <ac:picMk id="1026" creationId="{8D8FCF44-D66F-E16B-DCC3-761B44A2FE8B}"/>
          </ac:picMkLst>
        </pc:picChg>
        <pc:picChg chg="add mod">
          <ac:chgData name="伊健 杜" userId="e69aded81da48593" providerId="LiveId" clId="{93C8A2E2-6AB2-4582-8D39-C3794001DA4A}" dt="2022-11-15T06:10:14.846" v="365" actId="1076"/>
          <ac:picMkLst>
            <pc:docMk/>
            <pc:sldMk cId="3665493611" sldId="1465"/>
            <ac:picMk id="1028" creationId="{E57BB68F-8C91-5B96-0E54-DEF2EF317411}"/>
          </ac:picMkLst>
        </pc:picChg>
        <pc:picChg chg="add mod">
          <ac:chgData name="伊健 杜" userId="e69aded81da48593" providerId="LiveId" clId="{93C8A2E2-6AB2-4582-8D39-C3794001DA4A}" dt="2022-11-15T06:10:54.868" v="370" actId="1076"/>
          <ac:picMkLst>
            <pc:docMk/>
            <pc:sldMk cId="3665493611" sldId="1465"/>
            <ac:picMk id="1030" creationId="{7A5C783C-7A56-1583-3C4A-A6930226303D}"/>
          </ac:picMkLst>
        </pc:picChg>
        <pc:picChg chg="del">
          <ac:chgData name="伊健 杜" userId="e69aded81da48593" providerId="LiveId" clId="{93C8A2E2-6AB2-4582-8D39-C3794001DA4A}" dt="2022-11-15T06:03:26.601" v="18" actId="478"/>
          <ac:picMkLst>
            <pc:docMk/>
            <pc:sldMk cId="3665493611" sldId="1465"/>
            <ac:picMk id="14338" creationId="{CC8AF4F0-0ED2-8325-0A32-90942108A075}"/>
          </ac:picMkLst>
        </pc:picChg>
      </pc:sldChg>
      <pc:sldChg chg="modSp add mod">
        <pc:chgData name="伊健 杜" userId="e69aded81da48593" providerId="LiveId" clId="{93C8A2E2-6AB2-4582-8D39-C3794001DA4A}" dt="2022-11-15T15:01:41.409" v="5120"/>
        <pc:sldMkLst>
          <pc:docMk/>
          <pc:sldMk cId="2755867468" sldId="1466"/>
        </pc:sldMkLst>
        <pc:spChg chg="mod">
          <ac:chgData name="伊健 杜" userId="e69aded81da48593" providerId="LiveId" clId="{93C8A2E2-6AB2-4582-8D39-C3794001DA4A}" dt="2022-11-15T15:01:41.409" v="5120"/>
          <ac:spMkLst>
            <pc:docMk/>
            <pc:sldMk cId="2755867468" sldId="1466"/>
            <ac:spMk id="2" creationId="{10304424-DB4A-36E7-9E0D-D32A5DD0F26C}"/>
          </ac:spMkLst>
        </pc:spChg>
        <pc:spChg chg="mod">
          <ac:chgData name="伊健 杜" userId="e69aded81da48593" providerId="LiveId" clId="{93C8A2E2-6AB2-4582-8D39-C3794001DA4A}" dt="2022-11-15T15:01:41.409" v="5120"/>
          <ac:spMkLst>
            <pc:docMk/>
            <pc:sldMk cId="2755867468" sldId="1466"/>
            <ac:spMk id="5" creationId="{E7287B0E-EF55-E721-8EFA-9A9183C0EDF9}"/>
          </ac:spMkLst>
        </pc:spChg>
      </pc:sldChg>
      <pc:sldChg chg="addSp delSp modSp add mod">
        <pc:chgData name="伊健 杜" userId="e69aded81da48593" providerId="LiveId" clId="{93C8A2E2-6AB2-4582-8D39-C3794001DA4A}" dt="2022-11-16T15:12:40.309" v="5954" actId="478"/>
        <pc:sldMkLst>
          <pc:docMk/>
          <pc:sldMk cId="587087416" sldId="1467"/>
        </pc:sldMkLst>
        <pc:spChg chg="mod">
          <ac:chgData name="伊健 杜" userId="e69aded81da48593" providerId="LiveId" clId="{93C8A2E2-6AB2-4582-8D39-C3794001DA4A}" dt="2022-11-15T15:01:41.409" v="5120"/>
          <ac:spMkLst>
            <pc:docMk/>
            <pc:sldMk cId="587087416" sldId="1467"/>
            <ac:spMk id="2" creationId="{10304424-DB4A-36E7-9E0D-D32A5DD0F26C}"/>
          </ac:spMkLst>
        </pc:spChg>
        <pc:spChg chg="mod">
          <ac:chgData name="伊健 杜" userId="e69aded81da48593" providerId="LiveId" clId="{93C8A2E2-6AB2-4582-8D39-C3794001DA4A}" dt="2022-11-15T15:13:44.856" v="5180" actId="1076"/>
          <ac:spMkLst>
            <pc:docMk/>
            <pc:sldMk cId="587087416" sldId="1467"/>
            <ac:spMk id="4" creationId="{CD51F1A4-557D-97DD-DAE2-94D888CF547E}"/>
          </ac:spMkLst>
        </pc:spChg>
        <pc:spChg chg="del">
          <ac:chgData name="伊健 杜" userId="e69aded81da48593" providerId="LiveId" clId="{93C8A2E2-6AB2-4582-8D39-C3794001DA4A}" dt="2022-11-15T06:12:55.458" v="372" actId="478"/>
          <ac:spMkLst>
            <pc:docMk/>
            <pc:sldMk cId="587087416" sldId="1467"/>
            <ac:spMk id="5" creationId="{E7287B0E-EF55-E721-8EFA-9A9183C0EDF9}"/>
          </ac:spMkLst>
        </pc:spChg>
        <pc:spChg chg="add del mod">
          <ac:chgData name="伊健 杜" userId="e69aded81da48593" providerId="LiveId" clId="{93C8A2E2-6AB2-4582-8D39-C3794001DA4A}" dt="2022-11-16T15:12:40.309" v="5954" actId="478"/>
          <ac:spMkLst>
            <pc:docMk/>
            <pc:sldMk cId="587087416" sldId="1467"/>
            <ac:spMk id="5" creationId="{FF644494-5454-0BAC-929D-565C5A9AA429}"/>
          </ac:spMkLst>
        </pc:spChg>
        <pc:spChg chg="add del mod">
          <ac:chgData name="伊健 杜" userId="e69aded81da48593" providerId="LiveId" clId="{93C8A2E2-6AB2-4582-8D39-C3794001DA4A}" dt="2022-11-15T06:19:25.765" v="380" actId="478"/>
          <ac:spMkLst>
            <pc:docMk/>
            <pc:sldMk cId="587087416" sldId="1467"/>
            <ac:spMk id="7" creationId="{6DF50A26-5A96-3CE8-FD61-68C67DEF3F0F}"/>
          </ac:spMkLst>
        </pc:spChg>
        <pc:spChg chg="add del mod">
          <ac:chgData name="伊健 杜" userId="e69aded81da48593" providerId="LiveId" clId="{93C8A2E2-6AB2-4582-8D39-C3794001DA4A}" dt="2022-11-15T06:19:45.468" v="382" actId="478"/>
          <ac:spMkLst>
            <pc:docMk/>
            <pc:sldMk cId="587087416" sldId="1467"/>
            <ac:spMk id="8" creationId="{FD79B3D5-0174-B114-4914-DD44ECF6A33D}"/>
          </ac:spMkLst>
        </pc:spChg>
        <pc:spChg chg="add del mod">
          <ac:chgData name="伊健 杜" userId="e69aded81da48593" providerId="LiveId" clId="{93C8A2E2-6AB2-4582-8D39-C3794001DA4A}" dt="2022-11-15T06:31:35.772" v="405" actId="478"/>
          <ac:spMkLst>
            <pc:docMk/>
            <pc:sldMk cId="587087416" sldId="1467"/>
            <ac:spMk id="11" creationId="{CC54CCD4-1C97-A2B0-6D21-0A082B4A6A51}"/>
          </ac:spMkLst>
        </pc:spChg>
        <pc:spChg chg="add mod">
          <ac:chgData name="伊健 杜" userId="e69aded81da48593" providerId="LiveId" clId="{93C8A2E2-6AB2-4582-8D39-C3794001DA4A}" dt="2022-11-15T06:32:26.719" v="414" actId="1076"/>
          <ac:spMkLst>
            <pc:docMk/>
            <pc:sldMk cId="587087416" sldId="1467"/>
            <ac:spMk id="15" creationId="{DE147201-B287-1A88-658C-11FF621D40DC}"/>
          </ac:spMkLst>
        </pc:spChg>
        <pc:spChg chg="add mod">
          <ac:chgData name="伊健 杜" userId="e69aded81da48593" providerId="LiveId" clId="{93C8A2E2-6AB2-4582-8D39-C3794001DA4A}" dt="2022-11-15T06:32:35.583" v="419" actId="1076"/>
          <ac:spMkLst>
            <pc:docMk/>
            <pc:sldMk cId="587087416" sldId="1467"/>
            <ac:spMk id="17" creationId="{AF4A23F1-1A22-F4E1-AE7C-06FA8B6AF163}"/>
          </ac:spMkLst>
        </pc:spChg>
        <pc:spChg chg="add mod">
          <ac:chgData name="伊健 杜" userId="e69aded81da48593" providerId="LiveId" clId="{93C8A2E2-6AB2-4582-8D39-C3794001DA4A}" dt="2022-11-15T06:33:07.402" v="436" actId="1076"/>
          <ac:spMkLst>
            <pc:docMk/>
            <pc:sldMk cId="587087416" sldId="1467"/>
            <ac:spMk id="19" creationId="{B705F46D-2D7E-7110-6297-91CE71ABB09D}"/>
          </ac:spMkLst>
        </pc:spChg>
        <pc:spChg chg="add mod">
          <ac:chgData name="伊健 杜" userId="e69aded81da48593" providerId="LiveId" clId="{93C8A2E2-6AB2-4582-8D39-C3794001DA4A}" dt="2022-11-15T06:33:34.440" v="452" actId="14100"/>
          <ac:spMkLst>
            <pc:docMk/>
            <pc:sldMk cId="587087416" sldId="1467"/>
            <ac:spMk id="21" creationId="{EDA3662E-3495-BDA9-F2EF-4919697FE730}"/>
          </ac:spMkLst>
        </pc:spChg>
        <pc:spChg chg="add del mod">
          <ac:chgData name="伊健 杜" userId="e69aded81da48593" providerId="LiveId" clId="{93C8A2E2-6AB2-4582-8D39-C3794001DA4A}" dt="2022-11-15T06:33:42.574" v="455" actId="478"/>
          <ac:spMkLst>
            <pc:docMk/>
            <pc:sldMk cId="587087416" sldId="1467"/>
            <ac:spMk id="22" creationId="{2E36FA89-816E-7579-4741-ECE8B6A312CB}"/>
          </ac:spMkLst>
        </pc:spChg>
        <pc:spChg chg="add del mod">
          <ac:chgData name="伊健 杜" userId="e69aded81da48593" providerId="LiveId" clId="{93C8A2E2-6AB2-4582-8D39-C3794001DA4A}" dt="2022-11-15T06:33:45.918" v="458" actId="478"/>
          <ac:spMkLst>
            <pc:docMk/>
            <pc:sldMk cId="587087416" sldId="1467"/>
            <ac:spMk id="23" creationId="{040263AC-4476-2635-F67D-4D3B17DC4B23}"/>
          </ac:spMkLst>
        </pc:spChg>
        <pc:spChg chg="add mod">
          <ac:chgData name="伊健 杜" userId="e69aded81da48593" providerId="LiveId" clId="{93C8A2E2-6AB2-4582-8D39-C3794001DA4A}" dt="2022-11-15T06:34:02.870" v="463" actId="1076"/>
          <ac:spMkLst>
            <pc:docMk/>
            <pc:sldMk cId="587087416" sldId="1467"/>
            <ac:spMk id="25" creationId="{125D01E1-F2E4-9049-04D2-C323101A47A3}"/>
          </ac:spMkLst>
        </pc:spChg>
        <pc:picChg chg="add mod">
          <ac:chgData name="伊健 杜" userId="e69aded81da48593" providerId="LiveId" clId="{93C8A2E2-6AB2-4582-8D39-C3794001DA4A}" dt="2022-11-15T06:19:53.699" v="384" actId="1076"/>
          <ac:picMkLst>
            <pc:docMk/>
            <pc:sldMk cId="587087416" sldId="1467"/>
            <ac:picMk id="10" creationId="{152C3D02-9BEE-9A0D-42A8-D9E9A6B82C01}"/>
          </ac:picMkLst>
        </pc:picChg>
        <pc:picChg chg="add mod">
          <ac:chgData name="伊健 杜" userId="e69aded81da48593" providerId="LiveId" clId="{93C8A2E2-6AB2-4582-8D39-C3794001DA4A}" dt="2022-11-15T06:32:41.679" v="421" actId="1076"/>
          <ac:picMkLst>
            <pc:docMk/>
            <pc:sldMk cId="587087416" sldId="1467"/>
            <ac:picMk id="13" creationId="{2868FE8E-C6C9-5AB4-99EE-B15199ECCE1F}"/>
          </ac:picMkLst>
        </pc:picChg>
        <pc:picChg chg="del">
          <ac:chgData name="伊健 杜" userId="e69aded81da48593" providerId="LiveId" clId="{93C8A2E2-6AB2-4582-8D39-C3794001DA4A}" dt="2022-11-15T06:12:55.458" v="372" actId="478"/>
          <ac:picMkLst>
            <pc:docMk/>
            <pc:sldMk cId="587087416" sldId="1467"/>
            <ac:picMk id="1026" creationId="{8D8FCF44-D66F-E16B-DCC3-761B44A2FE8B}"/>
          </ac:picMkLst>
        </pc:picChg>
        <pc:picChg chg="add mod">
          <ac:chgData name="伊健 杜" userId="e69aded81da48593" providerId="LiveId" clId="{93C8A2E2-6AB2-4582-8D39-C3794001DA4A}" dt="2022-11-15T06:22:05.387" v="393" actId="14100"/>
          <ac:picMkLst>
            <pc:docMk/>
            <pc:sldMk cId="587087416" sldId="1467"/>
            <ac:picMk id="3076" creationId="{692E7599-F206-807C-3E84-71D12DB5BFA7}"/>
          </ac:picMkLst>
        </pc:picChg>
        <pc:picChg chg="add mod">
          <ac:chgData name="伊健 杜" userId="e69aded81da48593" providerId="LiveId" clId="{93C8A2E2-6AB2-4582-8D39-C3794001DA4A}" dt="2022-11-15T06:22:56.842" v="400" actId="14100"/>
          <ac:picMkLst>
            <pc:docMk/>
            <pc:sldMk cId="587087416" sldId="1467"/>
            <ac:picMk id="3078" creationId="{937C3606-0610-F056-CBA8-81B9D71AC1A4}"/>
          </ac:picMkLst>
        </pc:picChg>
        <pc:picChg chg="add mod">
          <ac:chgData name="伊健 杜" userId="e69aded81da48593" providerId="LiveId" clId="{93C8A2E2-6AB2-4582-8D39-C3794001DA4A}" dt="2022-11-15T06:32:48.563" v="425" actId="1076"/>
          <ac:picMkLst>
            <pc:docMk/>
            <pc:sldMk cId="587087416" sldId="1467"/>
            <ac:picMk id="3080" creationId="{36A8F6A6-7CBD-CA9B-C8D0-B1C199A86D3E}"/>
          </ac:picMkLst>
        </pc:picChg>
      </pc:sldChg>
      <pc:sldChg chg="modSp add mod">
        <pc:chgData name="伊健 杜" userId="e69aded81da48593" providerId="LiveId" clId="{93C8A2E2-6AB2-4582-8D39-C3794001DA4A}" dt="2022-11-15T15:01:41.409" v="5120"/>
        <pc:sldMkLst>
          <pc:docMk/>
          <pc:sldMk cId="1593512564" sldId="1468"/>
        </pc:sldMkLst>
        <pc:spChg chg="mod">
          <ac:chgData name="伊健 杜" userId="e69aded81da48593" providerId="LiveId" clId="{93C8A2E2-6AB2-4582-8D39-C3794001DA4A}" dt="2022-11-15T15:01:41.409" v="5120"/>
          <ac:spMkLst>
            <pc:docMk/>
            <pc:sldMk cId="1593512564" sldId="1468"/>
            <ac:spMk id="2" creationId="{14AA01B4-803C-6EF8-8381-CE336009E693}"/>
          </ac:spMkLst>
        </pc:spChg>
      </pc:sldChg>
      <pc:sldChg chg="addSp delSp modSp add mod">
        <pc:chgData name="伊健 杜" userId="e69aded81da48593" providerId="LiveId" clId="{93C8A2E2-6AB2-4582-8D39-C3794001DA4A}" dt="2022-11-15T15:18:34.383" v="5188" actId="20577"/>
        <pc:sldMkLst>
          <pc:docMk/>
          <pc:sldMk cId="2191543383" sldId="1469"/>
        </pc:sldMkLst>
        <pc:spChg chg="mod">
          <ac:chgData name="伊健 杜" userId="e69aded81da48593" providerId="LiveId" clId="{93C8A2E2-6AB2-4582-8D39-C3794001DA4A}" dt="2022-11-15T15:01:41.409" v="5120"/>
          <ac:spMkLst>
            <pc:docMk/>
            <pc:sldMk cId="2191543383" sldId="1469"/>
            <ac:spMk id="2" creationId="{10304424-DB4A-36E7-9E0D-D32A5DD0F26C}"/>
          </ac:spMkLst>
        </pc:spChg>
        <pc:spChg chg="mod">
          <ac:chgData name="伊健 杜" userId="e69aded81da48593" providerId="LiveId" clId="{93C8A2E2-6AB2-4582-8D39-C3794001DA4A}" dt="2022-11-15T15:18:34.383" v="5188" actId="20577"/>
          <ac:spMkLst>
            <pc:docMk/>
            <pc:sldMk cId="2191543383" sldId="1469"/>
            <ac:spMk id="5" creationId="{E7287B0E-EF55-E721-8EFA-9A9183C0EDF9}"/>
          </ac:spMkLst>
        </pc:spChg>
        <pc:picChg chg="add mod">
          <ac:chgData name="伊健 杜" userId="e69aded81da48593" providerId="LiveId" clId="{93C8A2E2-6AB2-4582-8D39-C3794001DA4A}" dt="2022-11-15T12:04:28.625" v="752" actId="1076"/>
          <ac:picMkLst>
            <pc:docMk/>
            <pc:sldMk cId="2191543383" sldId="1469"/>
            <ac:picMk id="6" creationId="{7A82264C-4535-B090-9710-6AC3C2F89D10}"/>
          </ac:picMkLst>
        </pc:picChg>
        <pc:picChg chg="add del">
          <ac:chgData name="伊健 杜" userId="e69aded81da48593" providerId="LiveId" clId="{93C8A2E2-6AB2-4582-8D39-C3794001DA4A}" dt="2022-11-15T12:04:22.148" v="749" actId="478"/>
          <ac:picMkLst>
            <pc:docMk/>
            <pc:sldMk cId="2191543383" sldId="1469"/>
            <ac:picMk id="1026" creationId="{A644CFCE-773A-A0AB-A2C9-0BCE93376781}"/>
          </ac:picMkLst>
        </pc:picChg>
        <pc:picChg chg="del">
          <ac:chgData name="伊健 杜" userId="e69aded81da48593" providerId="LiveId" clId="{93C8A2E2-6AB2-4582-8D39-C3794001DA4A}" dt="2022-11-15T12:03:55.668" v="747" actId="478"/>
          <ac:picMkLst>
            <pc:docMk/>
            <pc:sldMk cId="2191543383" sldId="1469"/>
            <ac:picMk id="1028" creationId="{E57BB68F-8C91-5B96-0E54-DEF2EF317411}"/>
          </ac:picMkLst>
        </pc:picChg>
        <pc:picChg chg="del">
          <ac:chgData name="伊健 杜" userId="e69aded81da48593" providerId="LiveId" clId="{93C8A2E2-6AB2-4582-8D39-C3794001DA4A}" dt="2022-11-15T12:03:55.668" v="747" actId="478"/>
          <ac:picMkLst>
            <pc:docMk/>
            <pc:sldMk cId="2191543383" sldId="1469"/>
            <ac:picMk id="1030" creationId="{7A5C783C-7A56-1583-3C4A-A6930226303D}"/>
          </ac:picMkLst>
        </pc:picChg>
      </pc:sldChg>
      <pc:sldChg chg="addSp delSp modSp add mod">
        <pc:chgData name="伊健 杜" userId="e69aded81da48593" providerId="LiveId" clId="{93C8A2E2-6AB2-4582-8D39-C3794001DA4A}" dt="2022-11-15T15:01:41.409" v="5120"/>
        <pc:sldMkLst>
          <pc:docMk/>
          <pc:sldMk cId="3119913099" sldId="1470"/>
        </pc:sldMkLst>
        <pc:spChg chg="mod">
          <ac:chgData name="伊健 杜" userId="e69aded81da48593" providerId="LiveId" clId="{93C8A2E2-6AB2-4582-8D39-C3794001DA4A}" dt="2022-11-15T15:01:41.409" v="5120"/>
          <ac:spMkLst>
            <pc:docMk/>
            <pc:sldMk cId="3119913099" sldId="1470"/>
            <ac:spMk id="2" creationId="{10304424-DB4A-36E7-9E0D-D32A5DD0F26C}"/>
          </ac:spMkLst>
        </pc:spChg>
        <pc:spChg chg="mod">
          <ac:chgData name="伊健 杜" userId="e69aded81da48593" providerId="LiveId" clId="{93C8A2E2-6AB2-4582-8D39-C3794001DA4A}" dt="2022-11-15T15:01:41.409" v="5120"/>
          <ac:spMkLst>
            <pc:docMk/>
            <pc:sldMk cId="3119913099" sldId="1470"/>
            <ac:spMk id="5" creationId="{E7287B0E-EF55-E721-8EFA-9A9183C0EDF9}"/>
          </ac:spMkLst>
        </pc:spChg>
        <pc:picChg chg="del">
          <ac:chgData name="伊健 杜" userId="e69aded81da48593" providerId="LiveId" clId="{93C8A2E2-6AB2-4582-8D39-C3794001DA4A}" dt="2022-11-15T12:04:34.848" v="756" actId="478"/>
          <ac:picMkLst>
            <pc:docMk/>
            <pc:sldMk cId="3119913099" sldId="1470"/>
            <ac:picMk id="6" creationId="{7A82264C-4535-B090-9710-6AC3C2F89D10}"/>
          </ac:picMkLst>
        </pc:picChg>
        <pc:picChg chg="add mod">
          <ac:chgData name="伊健 杜" userId="e69aded81da48593" providerId="LiveId" clId="{93C8A2E2-6AB2-4582-8D39-C3794001DA4A}" dt="2022-11-15T12:06:42.118" v="981" actId="1076"/>
          <ac:picMkLst>
            <pc:docMk/>
            <pc:sldMk cId="3119913099" sldId="1470"/>
            <ac:picMk id="2050" creationId="{B93836CF-3577-220B-B0C1-CBDFDA8394FB}"/>
          </ac:picMkLst>
        </pc:picChg>
      </pc:sldChg>
      <pc:sldChg chg="modSp add mod">
        <pc:chgData name="伊健 杜" userId="e69aded81da48593" providerId="LiveId" clId="{93C8A2E2-6AB2-4582-8D39-C3794001DA4A}" dt="2022-11-15T15:01:41.409" v="5120"/>
        <pc:sldMkLst>
          <pc:docMk/>
          <pc:sldMk cId="295177858" sldId="1471"/>
        </pc:sldMkLst>
        <pc:spChg chg="mod">
          <ac:chgData name="伊健 杜" userId="e69aded81da48593" providerId="LiveId" clId="{93C8A2E2-6AB2-4582-8D39-C3794001DA4A}" dt="2022-11-15T15:01:41.409" v="5120"/>
          <ac:spMkLst>
            <pc:docMk/>
            <pc:sldMk cId="295177858" sldId="1471"/>
            <ac:spMk id="2" creationId="{14AA01B4-803C-6EF8-8381-CE336009E693}"/>
          </ac:spMkLst>
        </pc:spChg>
      </pc:sldChg>
      <pc:sldChg chg="modSp add mod">
        <pc:chgData name="伊健 杜" userId="e69aded81da48593" providerId="LiveId" clId="{93C8A2E2-6AB2-4582-8D39-C3794001DA4A}" dt="2022-11-15T15:01:41.409" v="5120"/>
        <pc:sldMkLst>
          <pc:docMk/>
          <pc:sldMk cId="3939830818" sldId="1472"/>
        </pc:sldMkLst>
        <pc:spChg chg="mod">
          <ac:chgData name="伊健 杜" userId="e69aded81da48593" providerId="LiveId" clId="{93C8A2E2-6AB2-4582-8D39-C3794001DA4A}" dt="2022-11-15T15:01:41.409" v="5120"/>
          <ac:spMkLst>
            <pc:docMk/>
            <pc:sldMk cId="3939830818" sldId="1472"/>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067078767" sldId="1473"/>
        </pc:sldMkLst>
        <pc:spChg chg="mod">
          <ac:chgData name="伊健 杜" userId="e69aded81da48593" providerId="LiveId" clId="{93C8A2E2-6AB2-4582-8D39-C3794001DA4A}" dt="2022-11-15T12:14:24.842" v="1094"/>
          <ac:spMkLst>
            <pc:docMk/>
            <pc:sldMk cId="2067078767" sldId="1473"/>
            <ac:spMk id="2" creationId="{10304424-DB4A-36E7-9E0D-D32A5DD0F26C}"/>
          </ac:spMkLst>
        </pc:spChg>
        <pc:spChg chg="mod">
          <ac:chgData name="伊健 杜" userId="e69aded81da48593" providerId="LiveId" clId="{93C8A2E2-6AB2-4582-8D39-C3794001DA4A}" dt="2022-11-15T15:01:41.409" v="5120"/>
          <ac:spMkLst>
            <pc:docMk/>
            <pc:sldMk cId="2067078767" sldId="1473"/>
            <ac:spMk id="5" creationId="{E7287B0E-EF55-E721-8EFA-9A9183C0EDF9}"/>
          </ac:spMkLst>
        </pc:spChg>
        <pc:picChg chg="del">
          <ac:chgData name="伊健 杜" userId="e69aded81da48593" providerId="LiveId" clId="{93C8A2E2-6AB2-4582-8D39-C3794001DA4A}" dt="2022-11-15T13:09:58.860" v="1200" actId="478"/>
          <ac:picMkLst>
            <pc:docMk/>
            <pc:sldMk cId="2067078767" sldId="1473"/>
            <ac:picMk id="6" creationId="{7A82264C-4535-B090-9710-6AC3C2F89D10}"/>
          </ac:picMkLst>
        </pc:picChg>
        <pc:picChg chg="add mod">
          <ac:chgData name="伊健 杜" userId="e69aded81da48593" providerId="LiveId" clId="{93C8A2E2-6AB2-4582-8D39-C3794001DA4A}" dt="2022-11-15T13:10:33.422" v="1204" actId="1076"/>
          <ac:picMkLst>
            <pc:docMk/>
            <pc:sldMk cId="2067078767" sldId="1473"/>
            <ac:picMk id="3074" creationId="{A6ACAB47-E660-CACB-851E-7DE9B7124F8D}"/>
          </ac:picMkLst>
        </pc:picChg>
      </pc:sldChg>
      <pc:sldChg chg="addSp delSp modSp add mod">
        <pc:chgData name="伊健 杜" userId="e69aded81da48593" providerId="LiveId" clId="{93C8A2E2-6AB2-4582-8D39-C3794001DA4A}" dt="2022-11-15T15:01:41.409" v="5120"/>
        <pc:sldMkLst>
          <pc:docMk/>
          <pc:sldMk cId="2985740022" sldId="1474"/>
        </pc:sldMkLst>
        <pc:spChg chg="add del mod">
          <ac:chgData name="伊健 杜" userId="e69aded81da48593" providerId="LiveId" clId="{93C8A2E2-6AB2-4582-8D39-C3794001DA4A}" dt="2022-11-15T13:10:44.023" v="1211" actId="20577"/>
          <ac:spMkLst>
            <pc:docMk/>
            <pc:sldMk cId="2985740022" sldId="1474"/>
            <ac:spMk id="2" creationId="{10304424-DB4A-36E7-9E0D-D32A5DD0F26C}"/>
          </ac:spMkLst>
        </pc:spChg>
        <pc:spChg chg="mod">
          <ac:chgData name="伊健 杜" userId="e69aded81da48593" providerId="LiveId" clId="{93C8A2E2-6AB2-4582-8D39-C3794001DA4A}" dt="2022-11-15T15:01:41.409" v="5120"/>
          <ac:spMkLst>
            <pc:docMk/>
            <pc:sldMk cId="2985740022" sldId="1474"/>
            <ac:spMk id="5" creationId="{E7287B0E-EF55-E721-8EFA-9A9183C0EDF9}"/>
          </ac:spMkLst>
        </pc:spChg>
        <pc:spChg chg="add del mod">
          <ac:chgData name="伊健 杜" userId="e69aded81da48593" providerId="LiveId" clId="{93C8A2E2-6AB2-4582-8D39-C3794001DA4A}" dt="2022-11-15T13:10:41.856" v="1207" actId="478"/>
          <ac:spMkLst>
            <pc:docMk/>
            <pc:sldMk cId="2985740022" sldId="1474"/>
            <ac:spMk id="7" creationId="{93993C7A-84F7-239B-A962-0992EFB14BC8}"/>
          </ac:spMkLst>
        </pc:spChg>
        <pc:picChg chg="del">
          <ac:chgData name="伊健 杜" userId="e69aded81da48593" providerId="LiveId" clId="{93C8A2E2-6AB2-4582-8D39-C3794001DA4A}" dt="2022-11-15T13:13:57.520" v="1313" actId="478"/>
          <ac:picMkLst>
            <pc:docMk/>
            <pc:sldMk cId="2985740022" sldId="1474"/>
            <ac:picMk id="3074" creationId="{A6ACAB47-E660-CACB-851E-7DE9B7124F8D}"/>
          </ac:picMkLst>
        </pc:picChg>
        <pc:picChg chg="add mod">
          <ac:chgData name="伊健 杜" userId="e69aded81da48593" providerId="LiveId" clId="{93C8A2E2-6AB2-4582-8D39-C3794001DA4A}" dt="2022-11-15T13:17:17.108" v="1316" actId="1076"/>
          <ac:picMkLst>
            <pc:docMk/>
            <pc:sldMk cId="2985740022" sldId="1474"/>
            <ac:picMk id="4098" creationId="{B8CA5019-2CF1-542F-70F6-084B5331402A}"/>
          </ac:picMkLst>
        </pc:picChg>
      </pc:sldChg>
      <pc:sldChg chg="modSp add mod">
        <pc:chgData name="伊健 杜" userId="e69aded81da48593" providerId="LiveId" clId="{93C8A2E2-6AB2-4582-8D39-C3794001DA4A}" dt="2022-11-15T15:01:41.409" v="5120"/>
        <pc:sldMkLst>
          <pc:docMk/>
          <pc:sldMk cId="1976743777" sldId="1475"/>
        </pc:sldMkLst>
        <pc:spChg chg="mod">
          <ac:chgData name="伊健 杜" userId="e69aded81da48593" providerId="LiveId" clId="{93C8A2E2-6AB2-4582-8D39-C3794001DA4A}" dt="2022-11-15T15:01:41.409" v="5120"/>
          <ac:spMkLst>
            <pc:docMk/>
            <pc:sldMk cId="1976743777" sldId="147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084014001" sldId="1476"/>
        </pc:sldMkLst>
        <pc:spChg chg="mod">
          <ac:chgData name="伊健 杜" userId="e69aded81da48593" providerId="LiveId" clId="{93C8A2E2-6AB2-4582-8D39-C3794001DA4A}" dt="2022-11-15T15:01:41.409" v="5120"/>
          <ac:spMkLst>
            <pc:docMk/>
            <pc:sldMk cId="3084014001" sldId="1476"/>
            <ac:spMk id="2" creationId="{10304424-DB4A-36E7-9E0D-D32A5DD0F26C}"/>
          </ac:spMkLst>
        </pc:spChg>
        <pc:spChg chg="mod">
          <ac:chgData name="伊健 杜" userId="e69aded81da48593" providerId="LiveId" clId="{93C8A2E2-6AB2-4582-8D39-C3794001DA4A}" dt="2022-11-15T15:01:41.409" v="5120"/>
          <ac:spMkLst>
            <pc:docMk/>
            <pc:sldMk cId="3084014001" sldId="1476"/>
            <ac:spMk id="5" creationId="{E7287B0E-EF55-E721-8EFA-9A9183C0EDF9}"/>
          </ac:spMkLst>
        </pc:spChg>
        <pc:picChg chg="del">
          <ac:chgData name="伊健 杜" userId="e69aded81da48593" providerId="LiveId" clId="{93C8A2E2-6AB2-4582-8D39-C3794001DA4A}" dt="2022-11-15T14:22:02.141" v="4088" actId="478"/>
          <ac:picMkLst>
            <pc:docMk/>
            <pc:sldMk cId="3084014001" sldId="1476"/>
            <ac:picMk id="3074" creationId="{A6ACAB47-E660-CACB-851E-7DE9B7124F8D}"/>
          </ac:picMkLst>
        </pc:picChg>
        <pc:picChg chg="add mod">
          <ac:chgData name="伊健 杜" userId="e69aded81da48593" providerId="LiveId" clId="{93C8A2E2-6AB2-4582-8D39-C3794001DA4A}" dt="2022-11-15T14:22:17.910" v="4090" actId="1076"/>
          <ac:picMkLst>
            <pc:docMk/>
            <pc:sldMk cId="3084014001" sldId="1476"/>
            <ac:picMk id="7170" creationId="{DAAB5EED-01B9-018C-11C7-D6C22CDC1A7C}"/>
          </ac:picMkLst>
        </pc:picChg>
      </pc:sldChg>
      <pc:sldChg chg="modSp add del mod">
        <pc:chgData name="伊健 杜" userId="e69aded81da48593" providerId="LiveId" clId="{93C8A2E2-6AB2-4582-8D39-C3794001DA4A}" dt="2022-11-15T13:22:54.468" v="1659" actId="47"/>
        <pc:sldMkLst>
          <pc:docMk/>
          <pc:sldMk cId="2883742053" sldId="1477"/>
        </pc:sldMkLst>
        <pc:spChg chg="mod">
          <ac:chgData name="伊健 杜" userId="e69aded81da48593" providerId="LiveId" clId="{93C8A2E2-6AB2-4582-8D39-C3794001DA4A}" dt="2022-11-15T13:21:58.396" v="1658"/>
          <ac:spMkLst>
            <pc:docMk/>
            <pc:sldMk cId="2883742053" sldId="1477"/>
            <ac:spMk id="2" creationId="{14AA01B4-803C-6EF8-8381-CE336009E693}"/>
          </ac:spMkLst>
        </pc:spChg>
      </pc:sldChg>
      <pc:sldChg chg="modSp add mod">
        <pc:chgData name="伊健 杜" userId="e69aded81da48593" providerId="LiveId" clId="{93C8A2E2-6AB2-4582-8D39-C3794001DA4A}" dt="2022-11-15T15:01:41.409" v="5120"/>
        <pc:sldMkLst>
          <pc:docMk/>
          <pc:sldMk cId="3108467277" sldId="1477"/>
        </pc:sldMkLst>
        <pc:spChg chg="mod">
          <ac:chgData name="伊健 杜" userId="e69aded81da48593" providerId="LiveId" clId="{93C8A2E2-6AB2-4582-8D39-C3794001DA4A}" dt="2022-11-15T15:01:41.409" v="5120"/>
          <ac:spMkLst>
            <pc:docMk/>
            <pc:sldMk cId="3108467277" sldId="1477"/>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922266676" sldId="1478"/>
        </pc:sldMkLst>
        <pc:spChg chg="mod">
          <ac:chgData name="伊健 杜" userId="e69aded81da48593" providerId="LiveId" clId="{93C8A2E2-6AB2-4582-8D39-C3794001DA4A}" dt="2022-11-15T15:01:41.409" v="5120"/>
          <ac:spMkLst>
            <pc:docMk/>
            <pc:sldMk cId="2922266676" sldId="1478"/>
            <ac:spMk id="2" creationId="{10304424-DB4A-36E7-9E0D-D32A5DD0F26C}"/>
          </ac:spMkLst>
        </pc:spChg>
        <pc:spChg chg="mod">
          <ac:chgData name="伊健 杜" userId="e69aded81da48593" providerId="LiveId" clId="{93C8A2E2-6AB2-4582-8D39-C3794001DA4A}" dt="2022-11-15T15:01:41.409" v="5120"/>
          <ac:spMkLst>
            <pc:docMk/>
            <pc:sldMk cId="2922266676" sldId="1478"/>
            <ac:spMk id="5" creationId="{E7287B0E-EF55-E721-8EFA-9A9183C0EDF9}"/>
          </ac:spMkLst>
        </pc:spChg>
        <pc:picChg chg="del">
          <ac:chgData name="伊健 杜" userId="e69aded81da48593" providerId="LiveId" clId="{93C8A2E2-6AB2-4582-8D39-C3794001DA4A}" dt="2022-11-15T13:27:56.467" v="2257" actId="478"/>
          <ac:picMkLst>
            <pc:docMk/>
            <pc:sldMk cId="2922266676" sldId="1478"/>
            <ac:picMk id="3074" creationId="{A6ACAB47-E660-CACB-851E-7DE9B7124F8D}"/>
          </ac:picMkLst>
        </pc:picChg>
        <pc:picChg chg="add mod">
          <ac:chgData name="伊健 杜" userId="e69aded81da48593" providerId="LiveId" clId="{93C8A2E2-6AB2-4582-8D39-C3794001DA4A}" dt="2022-11-15T13:30:19.669" v="2260" actId="1076"/>
          <ac:picMkLst>
            <pc:docMk/>
            <pc:sldMk cId="2922266676" sldId="1478"/>
            <ac:picMk id="6146" creationId="{CC1DA830-E890-AF89-6375-2338A838E663}"/>
          </ac:picMkLst>
        </pc:picChg>
      </pc:sldChg>
      <pc:sldChg chg="addSp delSp modSp add mod">
        <pc:chgData name="伊健 杜" userId="e69aded81da48593" providerId="LiveId" clId="{93C8A2E2-6AB2-4582-8D39-C3794001DA4A}" dt="2022-11-15T15:01:41.409" v="5120"/>
        <pc:sldMkLst>
          <pc:docMk/>
          <pc:sldMk cId="1160289605" sldId="1479"/>
        </pc:sldMkLst>
        <pc:spChg chg="mod">
          <ac:chgData name="伊健 杜" userId="e69aded81da48593" providerId="LiveId" clId="{93C8A2E2-6AB2-4582-8D39-C3794001DA4A}" dt="2022-11-15T15:01:41.409" v="5120"/>
          <ac:spMkLst>
            <pc:docMk/>
            <pc:sldMk cId="1160289605" sldId="1479"/>
            <ac:spMk id="2" creationId="{10304424-DB4A-36E7-9E0D-D32A5DD0F26C}"/>
          </ac:spMkLst>
        </pc:spChg>
        <pc:spChg chg="mod">
          <ac:chgData name="伊健 杜" userId="e69aded81da48593" providerId="LiveId" clId="{93C8A2E2-6AB2-4582-8D39-C3794001DA4A}" dt="2022-11-15T15:01:41.409" v="5120"/>
          <ac:spMkLst>
            <pc:docMk/>
            <pc:sldMk cId="1160289605" sldId="1479"/>
            <ac:spMk id="5" creationId="{E7287B0E-EF55-E721-8EFA-9A9183C0EDF9}"/>
          </ac:spMkLst>
        </pc:spChg>
        <pc:picChg chg="del">
          <ac:chgData name="伊健 杜" userId="e69aded81da48593" providerId="LiveId" clId="{93C8A2E2-6AB2-4582-8D39-C3794001DA4A}" dt="2022-11-15T13:32:53.535" v="2261" actId="478"/>
          <ac:picMkLst>
            <pc:docMk/>
            <pc:sldMk cId="1160289605" sldId="1479"/>
            <ac:picMk id="3074" creationId="{A6ACAB47-E660-CACB-851E-7DE9B7124F8D}"/>
          </ac:picMkLst>
        </pc:picChg>
        <pc:picChg chg="add mod">
          <ac:chgData name="伊健 杜" userId="e69aded81da48593" providerId="LiveId" clId="{93C8A2E2-6AB2-4582-8D39-C3794001DA4A}" dt="2022-11-15T13:33:09.794" v="2265" actId="1076"/>
          <ac:picMkLst>
            <pc:docMk/>
            <pc:sldMk cId="1160289605" sldId="1479"/>
            <ac:picMk id="5122" creationId="{2989494C-A7B9-F546-2399-454A95A3FDB5}"/>
          </ac:picMkLst>
        </pc:picChg>
      </pc:sldChg>
      <pc:sldChg chg="addSp delSp modSp add mod">
        <pc:chgData name="伊健 杜" userId="e69aded81da48593" providerId="LiveId" clId="{93C8A2E2-6AB2-4582-8D39-C3794001DA4A}" dt="2022-11-15T15:42:38.043" v="5200" actId="478"/>
        <pc:sldMkLst>
          <pc:docMk/>
          <pc:sldMk cId="1309438925" sldId="1480"/>
        </pc:sldMkLst>
        <pc:spChg chg="mod">
          <ac:chgData name="伊健 杜" userId="e69aded81da48593" providerId="LiveId" clId="{93C8A2E2-6AB2-4582-8D39-C3794001DA4A}" dt="2022-11-15T15:01:41.409" v="5120"/>
          <ac:spMkLst>
            <pc:docMk/>
            <pc:sldMk cId="1309438925" sldId="1480"/>
            <ac:spMk id="2" creationId="{14AA01B4-803C-6EF8-8381-CE336009E693}"/>
          </ac:spMkLst>
        </pc:spChg>
        <pc:spChg chg="add del mod">
          <ac:chgData name="伊健 杜" userId="e69aded81da48593" providerId="LiveId" clId="{93C8A2E2-6AB2-4582-8D39-C3794001DA4A}" dt="2022-11-15T15:42:38.043" v="5200" actId="478"/>
          <ac:spMkLst>
            <pc:docMk/>
            <pc:sldMk cId="1309438925" sldId="1480"/>
            <ac:spMk id="3" creationId="{C29F37FB-B2BD-3452-1063-705E1969D0DC}"/>
          </ac:spMkLst>
        </pc:spChg>
      </pc:sldChg>
      <pc:sldChg chg="add del">
        <pc:chgData name="伊健 杜" userId="e69aded81da48593" providerId="LiveId" clId="{93C8A2E2-6AB2-4582-8D39-C3794001DA4A}" dt="2022-11-15T13:38:20.391" v="2394" actId="47"/>
        <pc:sldMkLst>
          <pc:docMk/>
          <pc:sldMk cId="1982197990" sldId="1481"/>
        </pc:sldMkLst>
      </pc:sldChg>
      <pc:sldChg chg="modSp add mod">
        <pc:chgData name="伊健 杜" userId="e69aded81da48593" providerId="LiveId" clId="{93C8A2E2-6AB2-4582-8D39-C3794001DA4A}" dt="2022-11-15T15:01:41.409" v="5120"/>
        <pc:sldMkLst>
          <pc:docMk/>
          <pc:sldMk cId="3027538845" sldId="1481"/>
        </pc:sldMkLst>
        <pc:spChg chg="mod">
          <ac:chgData name="伊健 杜" userId="e69aded81da48593" providerId="LiveId" clId="{93C8A2E2-6AB2-4582-8D39-C3794001DA4A}" dt="2022-11-15T15:01:41.409" v="5120"/>
          <ac:spMkLst>
            <pc:docMk/>
            <pc:sldMk cId="3027538845" sldId="1481"/>
            <ac:spMk id="2" creationId="{14AA01B4-803C-6EF8-8381-CE336009E693}"/>
          </ac:spMkLst>
        </pc:spChg>
      </pc:sldChg>
      <pc:sldChg chg="addSp delSp modSp add mod">
        <pc:chgData name="伊健 杜" userId="e69aded81da48593" providerId="LiveId" clId="{93C8A2E2-6AB2-4582-8D39-C3794001DA4A}" dt="2022-11-15T15:01:41.409" v="5120"/>
        <pc:sldMkLst>
          <pc:docMk/>
          <pc:sldMk cId="955606810" sldId="1482"/>
        </pc:sldMkLst>
        <pc:spChg chg="mod">
          <ac:chgData name="伊健 杜" userId="e69aded81da48593" providerId="LiveId" clId="{93C8A2E2-6AB2-4582-8D39-C3794001DA4A}" dt="2022-11-15T14:07:56.558" v="3120" actId="20577"/>
          <ac:spMkLst>
            <pc:docMk/>
            <pc:sldMk cId="955606810" sldId="1482"/>
            <ac:spMk id="2" creationId="{1302A11A-625D-774F-23B3-739301B530C3}"/>
          </ac:spMkLst>
        </pc:spChg>
        <pc:spChg chg="mod">
          <ac:chgData name="伊健 杜" userId="e69aded81da48593" providerId="LiveId" clId="{93C8A2E2-6AB2-4582-8D39-C3794001DA4A}" dt="2022-11-15T15:01:41.409" v="5120"/>
          <ac:spMkLst>
            <pc:docMk/>
            <pc:sldMk cId="955606810" sldId="1482"/>
            <ac:spMk id="3" creationId="{ABC6FAE7-B0DC-C53F-ABA7-511046C801BC}"/>
          </ac:spMkLst>
        </pc:spChg>
        <pc:picChg chg="del mod">
          <ac:chgData name="伊健 杜" userId="e69aded81da48593" providerId="LiveId" clId="{93C8A2E2-6AB2-4582-8D39-C3794001DA4A}" dt="2022-11-15T13:59:35.721" v="2812" actId="478"/>
          <ac:picMkLst>
            <pc:docMk/>
            <pc:sldMk cId="955606810" sldId="1482"/>
            <ac:picMk id="4" creationId="{B7A1AC26-2E73-B94F-8933-F002AD40A87C}"/>
          </ac:picMkLst>
        </pc:picChg>
        <pc:picChg chg="del mod">
          <ac:chgData name="伊健 杜" userId="e69aded81da48593" providerId="LiveId" clId="{93C8A2E2-6AB2-4582-8D39-C3794001DA4A}" dt="2022-11-15T13:59:35.721" v="2812" actId="478"/>
          <ac:picMkLst>
            <pc:docMk/>
            <pc:sldMk cId="955606810" sldId="1482"/>
            <ac:picMk id="5" creationId="{E4542C6A-FC17-9734-6AAC-DE73FC742BF5}"/>
          </ac:picMkLst>
        </pc:picChg>
        <pc:picChg chg="del">
          <ac:chgData name="伊健 杜" userId="e69aded81da48593" providerId="LiveId" clId="{93C8A2E2-6AB2-4582-8D39-C3794001DA4A}" dt="2022-11-15T13:59:35.721" v="2812" actId="478"/>
          <ac:picMkLst>
            <pc:docMk/>
            <pc:sldMk cId="955606810" sldId="1482"/>
            <ac:picMk id="8194" creationId="{B28FE505-DC2F-157D-72EB-4D50F32C2EDF}"/>
          </ac:picMkLst>
        </pc:picChg>
        <pc:picChg chg="del mod">
          <ac:chgData name="伊健 杜" userId="e69aded81da48593" providerId="LiveId" clId="{93C8A2E2-6AB2-4582-8D39-C3794001DA4A}" dt="2022-11-15T13:59:35.721" v="2812" actId="478"/>
          <ac:picMkLst>
            <pc:docMk/>
            <pc:sldMk cId="955606810" sldId="1482"/>
            <ac:picMk id="8196" creationId="{8A1739C8-04BD-30AF-0434-6A0AF6169BD5}"/>
          </ac:picMkLst>
        </pc:picChg>
        <pc:picChg chg="del mod">
          <ac:chgData name="伊健 杜" userId="e69aded81da48593" providerId="LiveId" clId="{93C8A2E2-6AB2-4582-8D39-C3794001DA4A}" dt="2022-11-15T13:59:35.721" v="2812" actId="478"/>
          <ac:picMkLst>
            <pc:docMk/>
            <pc:sldMk cId="955606810" sldId="1482"/>
            <ac:picMk id="8198" creationId="{73EEAE31-0CFC-5804-1985-7A478ED743D9}"/>
          </ac:picMkLst>
        </pc:picChg>
        <pc:picChg chg="del mod">
          <ac:chgData name="伊健 杜" userId="e69aded81da48593" providerId="LiveId" clId="{93C8A2E2-6AB2-4582-8D39-C3794001DA4A}" dt="2022-11-15T13:59:35.721" v="2812" actId="478"/>
          <ac:picMkLst>
            <pc:docMk/>
            <pc:sldMk cId="955606810" sldId="1482"/>
            <ac:picMk id="8200" creationId="{22406CC3-0ED8-708B-89F3-D73448D24AEB}"/>
          </ac:picMkLst>
        </pc:picChg>
        <pc:picChg chg="add mod">
          <ac:chgData name="伊健 杜" userId="e69aded81da48593" providerId="LiveId" clId="{93C8A2E2-6AB2-4582-8D39-C3794001DA4A}" dt="2022-11-15T14:00:24.507" v="2817" actId="1076"/>
          <ac:picMkLst>
            <pc:docMk/>
            <pc:sldMk cId="955606810" sldId="1482"/>
            <ac:picMk id="9218" creationId="{B9575EAA-B8B2-F47E-B06A-8D8895471A68}"/>
          </ac:picMkLst>
        </pc:picChg>
      </pc:sldChg>
      <pc:sldChg chg="addSp delSp modSp add mod">
        <pc:chgData name="伊健 杜" userId="e69aded81da48593" providerId="LiveId" clId="{93C8A2E2-6AB2-4582-8D39-C3794001DA4A}" dt="2022-11-15T15:01:41.409" v="5120"/>
        <pc:sldMkLst>
          <pc:docMk/>
          <pc:sldMk cId="2743464962" sldId="1483"/>
        </pc:sldMkLst>
        <pc:spChg chg="mod">
          <ac:chgData name="伊健 杜" userId="e69aded81da48593" providerId="LiveId" clId="{93C8A2E2-6AB2-4582-8D39-C3794001DA4A}" dt="2022-11-15T15:01:41.409" v="5120"/>
          <ac:spMkLst>
            <pc:docMk/>
            <pc:sldMk cId="2743464962" sldId="1483"/>
            <ac:spMk id="3" creationId="{ABC6FAE7-B0DC-C53F-ABA7-511046C801BC}"/>
          </ac:spMkLst>
        </pc:spChg>
        <pc:picChg chg="del mod">
          <ac:chgData name="伊健 杜" userId="e69aded81da48593" providerId="LiveId" clId="{93C8A2E2-6AB2-4582-8D39-C3794001DA4A}" dt="2022-11-15T14:04:06.008" v="3007" actId="478"/>
          <ac:picMkLst>
            <pc:docMk/>
            <pc:sldMk cId="2743464962" sldId="1483"/>
            <ac:picMk id="9218" creationId="{B9575EAA-B8B2-F47E-B06A-8D8895471A68}"/>
          </ac:picMkLst>
        </pc:picChg>
        <pc:picChg chg="add mod">
          <ac:chgData name="伊健 杜" userId="e69aded81da48593" providerId="LiveId" clId="{93C8A2E2-6AB2-4582-8D39-C3794001DA4A}" dt="2022-11-15T14:04:33.013" v="3009" actId="1076"/>
          <ac:picMkLst>
            <pc:docMk/>
            <pc:sldMk cId="2743464962" sldId="1483"/>
            <ac:picMk id="10242" creationId="{59641091-C864-ACDA-81E6-8E66843B6208}"/>
          </ac:picMkLst>
        </pc:picChg>
      </pc:sldChg>
      <pc:sldChg chg="modSp add mod">
        <pc:chgData name="伊健 杜" userId="e69aded81da48593" providerId="LiveId" clId="{93C8A2E2-6AB2-4582-8D39-C3794001DA4A}" dt="2022-11-15T15:01:41.409" v="5120"/>
        <pc:sldMkLst>
          <pc:docMk/>
          <pc:sldMk cId="1908575509" sldId="1484"/>
        </pc:sldMkLst>
        <pc:spChg chg="mod">
          <ac:chgData name="伊健 杜" userId="e69aded81da48593" providerId="LiveId" clId="{93C8A2E2-6AB2-4582-8D39-C3794001DA4A}" dt="2022-11-15T15:01:41.409" v="5120"/>
          <ac:spMkLst>
            <pc:docMk/>
            <pc:sldMk cId="1908575509" sldId="1484"/>
            <ac:spMk id="2" creationId="{14AA01B4-803C-6EF8-8381-CE336009E693}"/>
          </ac:spMkLst>
        </pc:spChg>
      </pc:sldChg>
      <pc:sldChg chg="delSp add del mod">
        <pc:chgData name="伊健 杜" userId="e69aded81da48593" providerId="LiveId" clId="{93C8A2E2-6AB2-4582-8D39-C3794001DA4A}" dt="2022-11-15T14:06:52.549" v="3012" actId="47"/>
        <pc:sldMkLst>
          <pc:docMk/>
          <pc:sldMk cId="3523046966" sldId="1484"/>
        </pc:sldMkLst>
        <pc:spChg chg="del">
          <ac:chgData name="伊健 杜" userId="e69aded81da48593" providerId="LiveId" clId="{93C8A2E2-6AB2-4582-8D39-C3794001DA4A}" dt="2022-11-15T14:06:50.896" v="3011" actId="478"/>
          <ac:spMkLst>
            <pc:docMk/>
            <pc:sldMk cId="3523046966" sldId="1484"/>
            <ac:spMk id="3" creationId="{ABC6FAE7-B0DC-C53F-ABA7-511046C801BC}"/>
          </ac:spMkLst>
        </pc:spChg>
      </pc:sldChg>
      <pc:sldChg chg="modSp add mod">
        <pc:chgData name="伊健 杜" userId="e69aded81da48593" providerId="LiveId" clId="{93C8A2E2-6AB2-4582-8D39-C3794001DA4A}" dt="2022-11-15T15:01:41.409" v="5120"/>
        <pc:sldMkLst>
          <pc:docMk/>
          <pc:sldMk cId="1007474982" sldId="1485"/>
        </pc:sldMkLst>
        <pc:spChg chg="mod">
          <ac:chgData name="伊健 杜" userId="e69aded81da48593" providerId="LiveId" clId="{93C8A2E2-6AB2-4582-8D39-C3794001DA4A}" dt="2022-11-15T15:01:41.409" v="5120"/>
          <ac:spMkLst>
            <pc:docMk/>
            <pc:sldMk cId="1007474982" sldId="1485"/>
            <ac:spMk id="2" creationId="{14AA01B4-803C-6EF8-8381-CE336009E693}"/>
          </ac:spMkLst>
        </pc:spChg>
      </pc:sldChg>
      <pc:sldChg chg="addSp delSp modSp add mod">
        <pc:chgData name="伊健 杜" userId="e69aded81da48593" providerId="LiveId" clId="{93C8A2E2-6AB2-4582-8D39-C3794001DA4A}" dt="2022-11-15T15:01:41.409" v="5120"/>
        <pc:sldMkLst>
          <pc:docMk/>
          <pc:sldMk cId="3755420511" sldId="1486"/>
        </pc:sldMkLst>
        <pc:spChg chg="mod">
          <ac:chgData name="伊健 杜" userId="e69aded81da48593" providerId="LiveId" clId="{93C8A2E2-6AB2-4582-8D39-C3794001DA4A}" dt="2022-11-15T15:01:41.409" v="5120"/>
          <ac:spMkLst>
            <pc:docMk/>
            <pc:sldMk cId="3755420511" sldId="1486"/>
            <ac:spMk id="2" creationId="{10304424-DB4A-36E7-9E0D-D32A5DD0F26C}"/>
          </ac:spMkLst>
        </pc:spChg>
        <pc:spChg chg="mod">
          <ac:chgData name="伊健 杜" userId="e69aded81da48593" providerId="LiveId" clId="{93C8A2E2-6AB2-4582-8D39-C3794001DA4A}" dt="2022-11-15T15:01:41.409" v="5120"/>
          <ac:spMkLst>
            <pc:docMk/>
            <pc:sldMk cId="3755420511" sldId="1486"/>
            <ac:spMk id="5" creationId="{E7287B0E-EF55-E721-8EFA-9A9183C0EDF9}"/>
          </ac:spMkLst>
        </pc:spChg>
        <pc:picChg chg="del mod">
          <ac:chgData name="伊健 杜" userId="e69aded81da48593" providerId="LiveId" clId="{93C8A2E2-6AB2-4582-8D39-C3794001DA4A}" dt="2022-11-15T14:13:06.054" v="3314" actId="478"/>
          <ac:picMkLst>
            <pc:docMk/>
            <pc:sldMk cId="3755420511" sldId="1486"/>
            <ac:picMk id="3074" creationId="{A6ACAB47-E660-CACB-851E-7DE9B7124F8D}"/>
          </ac:picMkLst>
        </pc:picChg>
        <pc:picChg chg="add mod">
          <ac:chgData name="伊健 杜" userId="e69aded81da48593" providerId="LiveId" clId="{93C8A2E2-6AB2-4582-8D39-C3794001DA4A}" dt="2022-11-15T14:14:03.889" v="3319" actId="1076"/>
          <ac:picMkLst>
            <pc:docMk/>
            <pc:sldMk cId="3755420511" sldId="1486"/>
            <ac:picMk id="11266" creationId="{5B16D930-E079-84DD-11D5-A5E8D05F0DF4}"/>
          </ac:picMkLst>
        </pc:picChg>
      </pc:sldChg>
      <pc:sldChg chg="addSp delSp modSp add mod">
        <pc:chgData name="伊健 杜" userId="e69aded81da48593" providerId="LiveId" clId="{93C8A2E2-6AB2-4582-8D39-C3794001DA4A}" dt="2022-11-15T15:01:41.409" v="5120"/>
        <pc:sldMkLst>
          <pc:docMk/>
          <pc:sldMk cId="2560927530" sldId="1487"/>
        </pc:sldMkLst>
        <pc:spChg chg="mod">
          <ac:chgData name="伊健 杜" userId="e69aded81da48593" providerId="LiveId" clId="{93C8A2E2-6AB2-4582-8D39-C3794001DA4A}" dt="2022-11-15T15:01:41.409" v="5120"/>
          <ac:spMkLst>
            <pc:docMk/>
            <pc:sldMk cId="2560927530" sldId="1487"/>
            <ac:spMk id="2" creationId="{10304424-DB4A-36E7-9E0D-D32A5DD0F26C}"/>
          </ac:spMkLst>
        </pc:spChg>
        <pc:spChg chg="mod">
          <ac:chgData name="伊健 杜" userId="e69aded81da48593" providerId="LiveId" clId="{93C8A2E2-6AB2-4582-8D39-C3794001DA4A}" dt="2022-11-15T15:01:41.409" v="5120"/>
          <ac:spMkLst>
            <pc:docMk/>
            <pc:sldMk cId="2560927530" sldId="1487"/>
            <ac:spMk id="5" creationId="{E7287B0E-EF55-E721-8EFA-9A9183C0EDF9}"/>
          </ac:spMkLst>
        </pc:spChg>
        <pc:picChg chg="del">
          <ac:chgData name="伊健 杜" userId="e69aded81da48593" providerId="LiveId" clId="{93C8A2E2-6AB2-4582-8D39-C3794001DA4A}" dt="2022-11-15T14:14:08.252" v="3323" actId="478"/>
          <ac:picMkLst>
            <pc:docMk/>
            <pc:sldMk cId="2560927530" sldId="1487"/>
            <ac:picMk id="11266" creationId="{5B16D930-E079-84DD-11D5-A5E8D05F0DF4}"/>
          </ac:picMkLst>
        </pc:picChg>
        <pc:picChg chg="add mod">
          <ac:chgData name="伊健 杜" userId="e69aded81da48593" providerId="LiveId" clId="{93C8A2E2-6AB2-4582-8D39-C3794001DA4A}" dt="2022-11-15T14:15:35.664" v="3449" actId="1076"/>
          <ac:picMkLst>
            <pc:docMk/>
            <pc:sldMk cId="2560927530" sldId="1487"/>
            <ac:picMk id="12290" creationId="{8E52451E-DDBA-CEAA-9993-036239D53CA7}"/>
          </ac:picMkLst>
        </pc:picChg>
      </pc:sldChg>
      <pc:sldChg chg="addSp delSp modSp add mod">
        <pc:chgData name="伊健 杜" userId="e69aded81da48593" providerId="LiveId" clId="{93C8A2E2-6AB2-4582-8D39-C3794001DA4A}" dt="2022-11-15T16:02:08.191" v="5224" actId="21"/>
        <pc:sldMkLst>
          <pc:docMk/>
          <pc:sldMk cId="1076862709" sldId="1488"/>
        </pc:sldMkLst>
        <pc:spChg chg="mod">
          <ac:chgData name="伊健 杜" userId="e69aded81da48593" providerId="LiveId" clId="{93C8A2E2-6AB2-4582-8D39-C3794001DA4A}" dt="2022-11-15T15:01:41.409" v="5120"/>
          <ac:spMkLst>
            <pc:docMk/>
            <pc:sldMk cId="1076862709" sldId="1488"/>
            <ac:spMk id="2" creationId="{14AA01B4-803C-6EF8-8381-CE336009E693}"/>
          </ac:spMkLst>
        </pc:spChg>
        <pc:spChg chg="add del mod">
          <ac:chgData name="伊健 杜" userId="e69aded81da48593" providerId="LiveId" clId="{93C8A2E2-6AB2-4582-8D39-C3794001DA4A}" dt="2022-11-15T16:02:08.191" v="5224" actId="21"/>
          <ac:spMkLst>
            <pc:docMk/>
            <pc:sldMk cId="1076862709" sldId="1488"/>
            <ac:spMk id="3" creationId="{19F764F6-CC70-0B79-1545-ED596DF0DB8E}"/>
          </ac:spMkLst>
        </pc:spChg>
      </pc:sldChg>
      <pc:sldChg chg="addSp delSp modSp add mod">
        <pc:chgData name="伊健 杜" userId="e69aded81da48593" providerId="LiveId" clId="{93C8A2E2-6AB2-4582-8D39-C3794001DA4A}" dt="2022-11-15T16:02:41.441" v="5226" actId="478"/>
        <pc:sldMkLst>
          <pc:docMk/>
          <pc:sldMk cId="2664531176" sldId="1489"/>
        </pc:sldMkLst>
        <pc:spChg chg="mod">
          <ac:chgData name="伊健 杜" userId="e69aded81da48593" providerId="LiveId" clId="{93C8A2E2-6AB2-4582-8D39-C3794001DA4A}" dt="2022-11-15T15:01:41.409" v="5120"/>
          <ac:spMkLst>
            <pc:docMk/>
            <pc:sldMk cId="2664531176" sldId="1489"/>
            <ac:spMk id="2" creationId="{14AA01B4-803C-6EF8-8381-CE336009E693}"/>
          </ac:spMkLst>
        </pc:spChg>
        <pc:spChg chg="add mod">
          <ac:chgData name="伊健 杜" userId="e69aded81da48593" providerId="LiveId" clId="{93C8A2E2-6AB2-4582-8D39-C3794001DA4A}" dt="2022-11-15T15:01:41.409" v="5120"/>
          <ac:spMkLst>
            <pc:docMk/>
            <pc:sldMk cId="2664531176" sldId="1489"/>
            <ac:spMk id="3" creationId="{1A590429-DDEC-BEED-19F3-A4FD600C6A67}"/>
          </ac:spMkLst>
        </pc:spChg>
        <pc:spChg chg="add del mod">
          <ac:chgData name="伊健 杜" userId="e69aded81da48593" providerId="LiveId" clId="{93C8A2E2-6AB2-4582-8D39-C3794001DA4A}" dt="2022-11-15T16:01:57.570" v="5222" actId="21"/>
          <ac:spMkLst>
            <pc:docMk/>
            <pc:sldMk cId="2664531176" sldId="1489"/>
            <ac:spMk id="4" creationId="{397322E6-BB42-13DB-49D2-6D544E882315}"/>
          </ac:spMkLst>
        </pc:spChg>
        <pc:spChg chg="add del mod">
          <ac:chgData name="伊健 杜" userId="e69aded81da48593" providerId="LiveId" clId="{93C8A2E2-6AB2-4582-8D39-C3794001DA4A}" dt="2022-11-15T16:02:41.441" v="5226" actId="478"/>
          <ac:spMkLst>
            <pc:docMk/>
            <pc:sldMk cId="2664531176" sldId="1489"/>
            <ac:spMk id="5" creationId="{0DA000A6-3B1F-8674-D751-25199DAA77C7}"/>
          </ac:spMkLst>
        </pc:spChg>
      </pc:sldChg>
      <pc:sldChg chg="addSp delSp modSp add mod">
        <pc:chgData name="伊健 杜" userId="e69aded81da48593" providerId="LiveId" clId="{93C8A2E2-6AB2-4582-8D39-C3794001DA4A}" dt="2022-11-15T15:01:41.409" v="5120"/>
        <pc:sldMkLst>
          <pc:docMk/>
          <pc:sldMk cId="2252619750" sldId="1490"/>
        </pc:sldMkLst>
        <pc:spChg chg="mod">
          <ac:chgData name="伊健 杜" userId="e69aded81da48593" providerId="LiveId" clId="{93C8A2E2-6AB2-4582-8D39-C3794001DA4A}" dt="2022-11-15T14:19:35.122" v="3977"/>
          <ac:spMkLst>
            <pc:docMk/>
            <pc:sldMk cId="2252619750" sldId="1490"/>
            <ac:spMk id="2" creationId="{10304424-DB4A-36E7-9E0D-D32A5DD0F26C}"/>
          </ac:spMkLst>
        </pc:spChg>
        <pc:spChg chg="mod">
          <ac:chgData name="伊健 杜" userId="e69aded81da48593" providerId="LiveId" clId="{93C8A2E2-6AB2-4582-8D39-C3794001DA4A}" dt="2022-11-15T15:01:41.409" v="5120"/>
          <ac:spMkLst>
            <pc:docMk/>
            <pc:sldMk cId="2252619750" sldId="1490"/>
            <ac:spMk id="5" creationId="{E7287B0E-EF55-E721-8EFA-9A9183C0EDF9}"/>
          </ac:spMkLst>
        </pc:spChg>
        <pc:picChg chg="del mod">
          <ac:chgData name="伊健 杜" userId="e69aded81da48593" providerId="LiveId" clId="{93C8A2E2-6AB2-4582-8D39-C3794001DA4A}" dt="2022-11-15T14:20:07.021" v="4080" actId="478"/>
          <ac:picMkLst>
            <pc:docMk/>
            <pc:sldMk cId="2252619750" sldId="1490"/>
            <ac:picMk id="11266" creationId="{5B16D930-E079-84DD-11D5-A5E8D05F0DF4}"/>
          </ac:picMkLst>
        </pc:picChg>
        <pc:picChg chg="add del mod">
          <ac:chgData name="伊健 杜" userId="e69aded81da48593" providerId="LiveId" clId="{93C8A2E2-6AB2-4582-8D39-C3794001DA4A}" dt="2022-11-15T14:20:38.543" v="4083" actId="478"/>
          <ac:picMkLst>
            <pc:docMk/>
            <pc:sldMk cId="2252619750" sldId="1490"/>
            <ac:picMk id="13314" creationId="{3D5C573B-141C-8455-9528-61FC57B2574A}"/>
          </ac:picMkLst>
        </pc:picChg>
        <pc:picChg chg="add mod">
          <ac:chgData name="伊健 杜" userId="e69aded81da48593" providerId="LiveId" clId="{93C8A2E2-6AB2-4582-8D39-C3794001DA4A}" dt="2022-11-15T14:20:54.310" v="4087" actId="1076"/>
          <ac:picMkLst>
            <pc:docMk/>
            <pc:sldMk cId="2252619750" sldId="1490"/>
            <ac:picMk id="13316" creationId="{A2FE23CB-3D24-F3B8-6813-3A1BE947DC00}"/>
          </ac:picMkLst>
        </pc:picChg>
      </pc:sldChg>
      <pc:sldChg chg="delSp modSp new mod">
        <pc:chgData name="伊健 杜" userId="e69aded81da48593" providerId="LiveId" clId="{93C8A2E2-6AB2-4582-8D39-C3794001DA4A}" dt="2022-11-15T15:01:41.409" v="5120"/>
        <pc:sldMkLst>
          <pc:docMk/>
          <pc:sldMk cId="3205201872" sldId="1491"/>
        </pc:sldMkLst>
        <pc:spChg chg="mod">
          <ac:chgData name="伊健 杜" userId="e69aded81da48593" providerId="LiveId" clId="{93C8A2E2-6AB2-4582-8D39-C3794001DA4A}" dt="2022-11-15T15:01:41.409" v="5120"/>
          <ac:spMkLst>
            <pc:docMk/>
            <pc:sldMk cId="3205201872" sldId="1491"/>
            <ac:spMk id="2" creationId="{E6929B84-1100-312D-15B7-664929BB4B6D}"/>
          </ac:spMkLst>
        </pc:spChg>
        <pc:spChg chg="del">
          <ac:chgData name="伊健 杜" userId="e69aded81da48593" providerId="LiveId" clId="{93C8A2E2-6AB2-4582-8D39-C3794001DA4A}" dt="2022-11-15T14:36:02.158" v="4660" actId="478"/>
          <ac:spMkLst>
            <pc:docMk/>
            <pc:sldMk cId="3205201872" sldId="1491"/>
            <ac:spMk id="3" creationId="{8F88D530-6007-A042-5333-31ED50AEFBCF}"/>
          </ac:spMkLst>
        </pc:spChg>
      </pc:sldChg>
      <pc:sldChg chg="modSp add del mod">
        <pc:chgData name="伊健 杜" userId="e69aded81da48593" providerId="LiveId" clId="{93C8A2E2-6AB2-4582-8D39-C3794001DA4A}" dt="2022-11-15T14:24:40.996" v="4094" actId="47"/>
        <pc:sldMkLst>
          <pc:docMk/>
          <pc:sldMk cId="954768630" sldId="1492"/>
        </pc:sldMkLst>
        <pc:spChg chg="mod">
          <ac:chgData name="伊健 杜" userId="e69aded81da48593" providerId="LiveId" clId="{93C8A2E2-6AB2-4582-8D39-C3794001DA4A}" dt="2022-11-15T14:22:24.685" v="4093" actId="20577"/>
          <ac:spMkLst>
            <pc:docMk/>
            <pc:sldMk cId="954768630" sldId="1492"/>
            <ac:spMk id="2" creationId="{10304424-DB4A-36E7-9E0D-D32A5DD0F26C}"/>
          </ac:spMkLst>
        </pc:spChg>
      </pc:sldChg>
      <pc:sldChg chg="modSp add mod">
        <pc:chgData name="伊健 杜" userId="e69aded81da48593" providerId="LiveId" clId="{93C8A2E2-6AB2-4582-8D39-C3794001DA4A}" dt="2022-11-15T15:01:41.409" v="5120"/>
        <pc:sldMkLst>
          <pc:docMk/>
          <pc:sldMk cId="2025786835" sldId="1492"/>
        </pc:sldMkLst>
        <pc:spChg chg="mod">
          <ac:chgData name="伊健 杜" userId="e69aded81da48593" providerId="LiveId" clId="{93C8A2E2-6AB2-4582-8D39-C3794001DA4A}" dt="2022-11-15T15:01:41.409" v="5120"/>
          <ac:spMkLst>
            <pc:docMk/>
            <pc:sldMk cId="2025786835" sldId="1492"/>
            <ac:spMk id="2" creationId="{14AA01B4-803C-6EF8-8381-CE336009E693}"/>
          </ac:spMkLst>
        </pc:spChg>
      </pc:sldChg>
      <pc:sldChg chg="modSp add mod">
        <pc:chgData name="伊健 杜" userId="e69aded81da48593" providerId="LiveId" clId="{93C8A2E2-6AB2-4582-8D39-C3794001DA4A}" dt="2022-11-15T15:01:41.409" v="5120"/>
        <pc:sldMkLst>
          <pc:docMk/>
          <pc:sldMk cId="200274336" sldId="1493"/>
        </pc:sldMkLst>
        <pc:spChg chg="mod">
          <ac:chgData name="伊健 杜" userId="e69aded81da48593" providerId="LiveId" clId="{93C8A2E2-6AB2-4582-8D39-C3794001DA4A}" dt="2022-11-15T15:01:41.409" v="5120"/>
          <ac:spMkLst>
            <pc:docMk/>
            <pc:sldMk cId="200274336" sldId="1493"/>
            <ac:spMk id="2" creationId="{14AA01B4-803C-6EF8-8381-CE336009E693}"/>
          </ac:spMkLst>
        </pc:spChg>
      </pc:sldChg>
      <pc:sldChg chg="add del">
        <pc:chgData name="伊健 杜" userId="e69aded81da48593" providerId="LiveId" clId="{93C8A2E2-6AB2-4582-8D39-C3794001DA4A}" dt="2022-11-15T14:25:34.217" v="4184" actId="47"/>
        <pc:sldMkLst>
          <pc:docMk/>
          <pc:sldMk cId="1936825964" sldId="1494"/>
        </pc:sldMkLst>
      </pc:sldChg>
      <pc:sldChg chg="delSp modSp add mod">
        <pc:chgData name="伊健 杜" userId="e69aded81da48593" providerId="LiveId" clId="{93C8A2E2-6AB2-4582-8D39-C3794001DA4A}" dt="2022-11-15T16:03:14.930" v="5228" actId="1076"/>
        <pc:sldMkLst>
          <pc:docMk/>
          <pc:sldMk cId="1340987334" sldId="1495"/>
        </pc:sldMkLst>
        <pc:spChg chg="mod">
          <ac:chgData name="伊健 杜" userId="e69aded81da48593" providerId="LiveId" clId="{93C8A2E2-6AB2-4582-8D39-C3794001DA4A}" dt="2022-11-15T14:25:30.798" v="4183" actId="20577"/>
          <ac:spMkLst>
            <pc:docMk/>
            <pc:sldMk cId="1340987334" sldId="1495"/>
            <ac:spMk id="2" creationId="{10304424-DB4A-36E7-9E0D-D32A5DD0F26C}"/>
          </ac:spMkLst>
        </pc:spChg>
        <pc:spChg chg="mod">
          <ac:chgData name="伊健 杜" userId="e69aded81da48593" providerId="LiveId" clId="{93C8A2E2-6AB2-4582-8D39-C3794001DA4A}" dt="2022-11-15T16:03:14.930" v="5228" actId="1076"/>
          <ac:spMkLst>
            <pc:docMk/>
            <pc:sldMk cId="1340987334" sldId="1495"/>
            <ac:spMk id="5" creationId="{E7287B0E-EF55-E721-8EFA-9A9183C0EDF9}"/>
          </ac:spMkLst>
        </pc:spChg>
        <pc:picChg chg="del">
          <ac:chgData name="伊健 杜" userId="e69aded81da48593" providerId="LiveId" clId="{93C8A2E2-6AB2-4582-8D39-C3794001DA4A}" dt="2022-11-15T16:03:11.735" v="5227" actId="478"/>
          <ac:picMkLst>
            <pc:docMk/>
            <pc:sldMk cId="1340987334" sldId="1495"/>
            <ac:picMk id="13316" creationId="{A2FE23CB-3D24-F3B8-6813-3A1BE947DC00}"/>
          </ac:picMkLst>
        </pc:picChg>
      </pc:sldChg>
      <pc:sldChg chg="modSp add mod">
        <pc:chgData name="伊健 杜" userId="e69aded81da48593" providerId="LiveId" clId="{93C8A2E2-6AB2-4582-8D39-C3794001DA4A}" dt="2022-11-15T15:01:41.409" v="5120"/>
        <pc:sldMkLst>
          <pc:docMk/>
          <pc:sldMk cId="2457051013" sldId="1496"/>
        </pc:sldMkLst>
        <pc:spChg chg="mod">
          <ac:chgData name="伊健 杜" userId="e69aded81da48593" providerId="LiveId" clId="{93C8A2E2-6AB2-4582-8D39-C3794001DA4A}" dt="2022-11-15T15:01:41.409" v="5120"/>
          <ac:spMkLst>
            <pc:docMk/>
            <pc:sldMk cId="2457051013" sldId="1496"/>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689371073" sldId="1497"/>
        </pc:sldMkLst>
        <pc:spChg chg="mod">
          <ac:chgData name="伊健 杜" userId="e69aded81da48593" providerId="LiveId" clId="{93C8A2E2-6AB2-4582-8D39-C3794001DA4A}" dt="2022-11-15T15:01:41.409" v="5120"/>
          <ac:spMkLst>
            <pc:docMk/>
            <pc:sldMk cId="2689371073" sldId="1497"/>
            <ac:spMk id="2" creationId="{10304424-DB4A-36E7-9E0D-D32A5DD0F26C}"/>
          </ac:spMkLst>
        </pc:spChg>
        <pc:spChg chg="mod">
          <ac:chgData name="伊健 杜" userId="e69aded81da48593" providerId="LiveId" clId="{93C8A2E2-6AB2-4582-8D39-C3794001DA4A}" dt="2022-11-15T15:01:41.409" v="5120"/>
          <ac:spMkLst>
            <pc:docMk/>
            <pc:sldMk cId="2689371073" sldId="1497"/>
            <ac:spMk id="5" creationId="{E7287B0E-EF55-E721-8EFA-9A9183C0EDF9}"/>
          </ac:spMkLst>
        </pc:spChg>
        <pc:picChg chg="del">
          <ac:chgData name="伊健 杜" userId="e69aded81da48593" providerId="LiveId" clId="{93C8A2E2-6AB2-4582-8D39-C3794001DA4A}" dt="2022-11-15T14:31:23.789" v="4537" actId="478"/>
          <ac:picMkLst>
            <pc:docMk/>
            <pc:sldMk cId="2689371073" sldId="1497"/>
            <ac:picMk id="13316" creationId="{A2FE23CB-3D24-F3B8-6813-3A1BE947DC00}"/>
          </ac:picMkLst>
        </pc:picChg>
        <pc:picChg chg="add mod">
          <ac:chgData name="伊健 杜" userId="e69aded81da48593" providerId="LiveId" clId="{93C8A2E2-6AB2-4582-8D39-C3794001DA4A}" dt="2022-11-15T14:31:46.155" v="4542" actId="1076"/>
          <ac:picMkLst>
            <pc:docMk/>
            <pc:sldMk cId="2689371073" sldId="1497"/>
            <ac:picMk id="15362" creationId="{BCDA6286-3836-E62E-38A7-D1E44D85DF7A}"/>
          </ac:picMkLst>
        </pc:picChg>
      </pc:sldChg>
      <pc:sldChg chg="addSp delSp modSp add mod">
        <pc:chgData name="伊健 杜" userId="e69aded81da48593" providerId="LiveId" clId="{93C8A2E2-6AB2-4582-8D39-C3794001DA4A}" dt="2022-11-15T15:01:41.409" v="5120"/>
        <pc:sldMkLst>
          <pc:docMk/>
          <pc:sldMk cId="426990113" sldId="1498"/>
        </pc:sldMkLst>
        <pc:spChg chg="mod">
          <ac:chgData name="伊健 杜" userId="e69aded81da48593" providerId="LiveId" clId="{93C8A2E2-6AB2-4582-8D39-C3794001DA4A}" dt="2022-11-15T15:01:41.409" v="5120"/>
          <ac:spMkLst>
            <pc:docMk/>
            <pc:sldMk cId="426990113" sldId="1498"/>
            <ac:spMk id="2" creationId="{10304424-DB4A-36E7-9E0D-D32A5DD0F26C}"/>
          </ac:spMkLst>
        </pc:spChg>
        <pc:spChg chg="mod">
          <ac:chgData name="伊健 杜" userId="e69aded81da48593" providerId="LiveId" clId="{93C8A2E2-6AB2-4582-8D39-C3794001DA4A}" dt="2022-11-15T15:01:41.409" v="5120"/>
          <ac:spMkLst>
            <pc:docMk/>
            <pc:sldMk cId="426990113" sldId="1498"/>
            <ac:spMk id="5" creationId="{E7287B0E-EF55-E721-8EFA-9A9183C0EDF9}"/>
          </ac:spMkLst>
        </pc:spChg>
        <pc:picChg chg="del">
          <ac:chgData name="伊健 杜" userId="e69aded81da48593" providerId="LiveId" clId="{93C8A2E2-6AB2-4582-8D39-C3794001DA4A}" dt="2022-11-15T14:31:21.603" v="4536" actId="478"/>
          <ac:picMkLst>
            <pc:docMk/>
            <pc:sldMk cId="426990113" sldId="1498"/>
            <ac:picMk id="13316" creationId="{A2FE23CB-3D24-F3B8-6813-3A1BE947DC00}"/>
          </ac:picMkLst>
        </pc:picChg>
        <pc:picChg chg="add mod">
          <ac:chgData name="伊健 杜" userId="e69aded81da48593" providerId="LiveId" clId="{93C8A2E2-6AB2-4582-8D39-C3794001DA4A}" dt="2022-11-15T14:33:41.539" v="4545" actId="1076"/>
          <ac:picMkLst>
            <pc:docMk/>
            <pc:sldMk cId="426990113" sldId="1498"/>
            <ac:picMk id="14338" creationId="{2163C4B9-1101-2210-B8FA-989DE976E838}"/>
          </ac:picMkLst>
        </pc:picChg>
      </pc:sldChg>
      <pc:sldChg chg="modSp add mod">
        <pc:chgData name="伊健 杜" userId="e69aded81da48593" providerId="LiveId" clId="{93C8A2E2-6AB2-4582-8D39-C3794001DA4A}" dt="2022-11-15T15:01:41.409" v="5120"/>
        <pc:sldMkLst>
          <pc:docMk/>
          <pc:sldMk cId="3412138120" sldId="1499"/>
        </pc:sldMkLst>
        <pc:spChg chg="mod">
          <ac:chgData name="伊健 杜" userId="e69aded81da48593" providerId="LiveId" clId="{93C8A2E2-6AB2-4582-8D39-C3794001DA4A}" dt="2022-11-15T15:01:41.409" v="5120"/>
          <ac:spMkLst>
            <pc:docMk/>
            <pc:sldMk cId="3412138120" sldId="1499"/>
            <ac:spMk id="2" creationId="{14AA01B4-803C-6EF8-8381-CE336009E693}"/>
          </ac:spMkLst>
        </pc:spChg>
      </pc:sldChg>
      <pc:sldChg chg="addSp delSp modSp add mod">
        <pc:chgData name="伊健 杜" userId="e69aded81da48593" providerId="LiveId" clId="{93C8A2E2-6AB2-4582-8D39-C3794001DA4A}" dt="2022-11-15T15:01:41.409" v="5120"/>
        <pc:sldMkLst>
          <pc:docMk/>
          <pc:sldMk cId="2368211349" sldId="1500"/>
        </pc:sldMkLst>
        <pc:spChg chg="mod">
          <ac:chgData name="伊健 杜" userId="e69aded81da48593" providerId="LiveId" clId="{93C8A2E2-6AB2-4582-8D39-C3794001DA4A}" dt="2022-11-15T15:01:41.409" v="5120"/>
          <ac:spMkLst>
            <pc:docMk/>
            <pc:sldMk cId="2368211349" sldId="1500"/>
            <ac:spMk id="2" creationId="{E6929B84-1100-312D-15B7-664929BB4B6D}"/>
          </ac:spMkLst>
        </pc:spChg>
        <pc:spChg chg="add mod">
          <ac:chgData name="伊健 杜" userId="e69aded81da48593" providerId="LiveId" clId="{93C8A2E2-6AB2-4582-8D39-C3794001DA4A}" dt="2022-11-15T15:01:41.409" v="5120"/>
          <ac:spMkLst>
            <pc:docMk/>
            <pc:sldMk cId="2368211349" sldId="1500"/>
            <ac:spMk id="4" creationId="{898D153B-F10E-22B8-F737-350DB751CF89}"/>
          </ac:spMkLst>
        </pc:spChg>
        <pc:spChg chg="add mod">
          <ac:chgData name="伊健 杜" userId="e69aded81da48593" providerId="LiveId" clId="{93C8A2E2-6AB2-4582-8D39-C3794001DA4A}" dt="2022-11-15T15:01:41.409" v="5120"/>
          <ac:spMkLst>
            <pc:docMk/>
            <pc:sldMk cId="2368211349" sldId="1500"/>
            <ac:spMk id="5" creationId="{1AE5DD18-4362-2086-9EBF-7285055B600F}"/>
          </ac:spMkLst>
        </pc:spChg>
        <pc:picChg chg="add del mod">
          <ac:chgData name="伊健 杜" userId="e69aded81da48593" providerId="LiveId" clId="{93C8A2E2-6AB2-4582-8D39-C3794001DA4A}" dt="2022-11-15T14:37:44.768" v="4692" actId="478"/>
          <ac:picMkLst>
            <pc:docMk/>
            <pc:sldMk cId="2368211349" sldId="1500"/>
            <ac:picMk id="3" creationId="{861EEAA4-A1C2-E07B-F9FC-B32C747EFAB9}"/>
          </ac:picMkLst>
        </pc:picChg>
        <pc:picChg chg="add mod">
          <ac:chgData name="伊健 杜" userId="e69aded81da48593" providerId="LiveId" clId="{93C8A2E2-6AB2-4582-8D39-C3794001DA4A}" dt="2022-11-15T14:37:43.110" v="4689" actId="1076"/>
          <ac:picMkLst>
            <pc:docMk/>
            <pc:sldMk cId="2368211349" sldId="1500"/>
            <ac:picMk id="17410" creationId="{908ACBE8-902B-2415-094F-647EE89B8328}"/>
          </ac:picMkLst>
        </pc:picChg>
        <pc:picChg chg="add mod">
          <ac:chgData name="伊健 杜" userId="e69aded81da48593" providerId="LiveId" clId="{93C8A2E2-6AB2-4582-8D39-C3794001DA4A}" dt="2022-11-15T14:38:09.655" v="4696" actId="14100"/>
          <ac:picMkLst>
            <pc:docMk/>
            <pc:sldMk cId="2368211349" sldId="1500"/>
            <ac:picMk id="17412" creationId="{952A349A-AB1A-AC69-26ED-1B0364454FFE}"/>
          </ac:picMkLst>
        </pc:picChg>
      </pc:sldChg>
      <pc:sldChg chg="addSp delSp modSp add mod">
        <pc:chgData name="伊健 杜" userId="e69aded81da48593" providerId="LiveId" clId="{93C8A2E2-6AB2-4582-8D39-C3794001DA4A}" dt="2022-11-15T15:01:41.409" v="5120"/>
        <pc:sldMkLst>
          <pc:docMk/>
          <pc:sldMk cId="3012214576" sldId="1501"/>
        </pc:sldMkLst>
        <pc:spChg chg="mod">
          <ac:chgData name="伊健 杜" userId="e69aded81da48593" providerId="LiveId" clId="{93C8A2E2-6AB2-4582-8D39-C3794001DA4A}" dt="2022-11-15T15:01:41.409" v="5120"/>
          <ac:spMkLst>
            <pc:docMk/>
            <pc:sldMk cId="3012214576" sldId="1501"/>
            <ac:spMk id="3" creationId="{643EE2B6-36EF-3BDD-DD27-09B2A2DAA7C7}"/>
          </ac:spMkLst>
        </pc:spChg>
        <pc:picChg chg="del">
          <ac:chgData name="伊健 杜" userId="e69aded81da48593" providerId="LiveId" clId="{93C8A2E2-6AB2-4582-8D39-C3794001DA4A}" dt="2022-11-15T14:40:57.972" v="4786" actId="478"/>
          <ac:picMkLst>
            <pc:docMk/>
            <pc:sldMk cId="3012214576" sldId="1501"/>
            <ac:picMk id="2" creationId="{E6938CC7-32C3-B644-6BF0-96DB5164831D}"/>
          </ac:picMkLst>
        </pc:picChg>
        <pc:picChg chg="add mod">
          <ac:chgData name="伊健 杜" userId="e69aded81da48593" providerId="LiveId" clId="{93C8A2E2-6AB2-4582-8D39-C3794001DA4A}" dt="2022-11-15T14:41:13.662" v="4789" actId="1076"/>
          <ac:picMkLst>
            <pc:docMk/>
            <pc:sldMk cId="3012214576" sldId="1501"/>
            <ac:picMk id="18434" creationId="{4E995BB3-BAC5-4904-93F1-C89F5CE31457}"/>
          </ac:picMkLst>
        </pc:picChg>
      </pc:sldChg>
      <pc:sldChg chg="addSp delSp modSp add mod">
        <pc:chgData name="伊健 杜" userId="e69aded81da48593" providerId="LiveId" clId="{93C8A2E2-6AB2-4582-8D39-C3794001DA4A}" dt="2022-11-15T15:01:41.409" v="5120"/>
        <pc:sldMkLst>
          <pc:docMk/>
          <pc:sldMk cId="1274825245" sldId="1502"/>
        </pc:sldMkLst>
        <pc:spChg chg="mod">
          <ac:chgData name="伊健 杜" userId="e69aded81da48593" providerId="LiveId" clId="{93C8A2E2-6AB2-4582-8D39-C3794001DA4A}" dt="2022-11-15T15:01:41.409" v="5120"/>
          <ac:spMkLst>
            <pc:docMk/>
            <pc:sldMk cId="1274825245" sldId="1502"/>
            <ac:spMk id="3" creationId="{643EE2B6-36EF-3BDD-DD27-09B2A2DAA7C7}"/>
          </ac:spMkLst>
        </pc:spChg>
        <pc:picChg chg="del">
          <ac:chgData name="伊健 杜" userId="e69aded81da48593" providerId="LiveId" clId="{93C8A2E2-6AB2-4582-8D39-C3794001DA4A}" dt="2022-11-15T14:41:27.396" v="4810" actId="478"/>
          <ac:picMkLst>
            <pc:docMk/>
            <pc:sldMk cId="1274825245" sldId="1502"/>
            <ac:picMk id="18434" creationId="{4E995BB3-BAC5-4904-93F1-C89F5CE31457}"/>
          </ac:picMkLst>
        </pc:picChg>
        <pc:picChg chg="add mod">
          <ac:chgData name="伊健 杜" userId="e69aded81da48593" providerId="LiveId" clId="{93C8A2E2-6AB2-4582-8D39-C3794001DA4A}" dt="2022-11-15T14:42:12.160" v="4814" actId="1076"/>
          <ac:picMkLst>
            <pc:docMk/>
            <pc:sldMk cId="1274825245" sldId="1502"/>
            <ac:picMk id="20482" creationId="{4AC528C2-D0D3-726B-2886-2B23EA8DEAC1}"/>
          </ac:picMkLst>
        </pc:picChg>
      </pc:sldChg>
      <pc:sldChg chg="addSp delSp modSp add mod">
        <pc:chgData name="伊健 杜" userId="e69aded81da48593" providerId="LiveId" clId="{93C8A2E2-6AB2-4582-8D39-C3794001DA4A}" dt="2022-11-15T15:01:41.409" v="5120"/>
        <pc:sldMkLst>
          <pc:docMk/>
          <pc:sldMk cId="1110381474" sldId="1503"/>
        </pc:sldMkLst>
        <pc:spChg chg="mod">
          <ac:chgData name="伊健 杜" userId="e69aded81da48593" providerId="LiveId" clId="{93C8A2E2-6AB2-4582-8D39-C3794001DA4A}" dt="2022-11-15T15:01:41.409" v="5120"/>
          <ac:spMkLst>
            <pc:docMk/>
            <pc:sldMk cId="1110381474" sldId="1503"/>
            <ac:spMk id="3" creationId="{643EE2B6-36EF-3BDD-DD27-09B2A2DAA7C7}"/>
          </ac:spMkLst>
        </pc:spChg>
        <pc:picChg chg="del">
          <ac:chgData name="伊健 杜" userId="e69aded81da48593" providerId="LiveId" clId="{93C8A2E2-6AB2-4582-8D39-C3794001DA4A}" dt="2022-11-15T14:42:33.385" v="4852" actId="478"/>
          <ac:picMkLst>
            <pc:docMk/>
            <pc:sldMk cId="1110381474" sldId="1503"/>
            <ac:picMk id="2" creationId="{E6938CC7-32C3-B644-6BF0-96DB5164831D}"/>
          </ac:picMkLst>
        </pc:picChg>
        <pc:picChg chg="add mod">
          <ac:chgData name="伊健 杜" userId="e69aded81da48593" providerId="LiveId" clId="{93C8A2E2-6AB2-4582-8D39-C3794001DA4A}" dt="2022-11-15T14:42:51.054" v="4854" actId="1076"/>
          <ac:picMkLst>
            <pc:docMk/>
            <pc:sldMk cId="1110381474" sldId="1503"/>
            <ac:picMk id="21506" creationId="{3D512CBE-DB6E-EB02-916D-4A67905FA303}"/>
          </ac:picMkLst>
        </pc:picChg>
      </pc:sldChg>
      <pc:sldChg chg="addSp delSp modSp add mod">
        <pc:chgData name="伊健 杜" userId="e69aded81da48593" providerId="LiveId" clId="{93C8A2E2-6AB2-4582-8D39-C3794001DA4A}" dt="2022-11-15T15:01:41.409" v="5120"/>
        <pc:sldMkLst>
          <pc:docMk/>
          <pc:sldMk cId="592203408" sldId="1504"/>
        </pc:sldMkLst>
        <pc:spChg chg="mod">
          <ac:chgData name="伊健 杜" userId="e69aded81da48593" providerId="LiveId" clId="{93C8A2E2-6AB2-4582-8D39-C3794001DA4A}" dt="2022-11-15T15:01:41.409" v="5120"/>
          <ac:spMkLst>
            <pc:docMk/>
            <pc:sldMk cId="592203408" sldId="1504"/>
            <ac:spMk id="3" creationId="{643EE2B6-36EF-3BDD-DD27-09B2A2DAA7C7}"/>
          </ac:spMkLst>
        </pc:spChg>
        <pc:picChg chg="del">
          <ac:chgData name="伊健 杜" userId="e69aded81da48593" providerId="LiveId" clId="{93C8A2E2-6AB2-4582-8D39-C3794001DA4A}" dt="2022-11-15T14:42:53.874" v="4856" actId="478"/>
          <ac:picMkLst>
            <pc:docMk/>
            <pc:sldMk cId="592203408" sldId="1504"/>
            <ac:picMk id="21506" creationId="{3D512CBE-DB6E-EB02-916D-4A67905FA303}"/>
          </ac:picMkLst>
        </pc:picChg>
        <pc:picChg chg="add mod">
          <ac:chgData name="伊健 杜" userId="e69aded81da48593" providerId="LiveId" clId="{93C8A2E2-6AB2-4582-8D39-C3794001DA4A}" dt="2022-11-15T14:43:41.758" v="4910" actId="1076"/>
          <ac:picMkLst>
            <pc:docMk/>
            <pc:sldMk cId="592203408" sldId="1504"/>
            <ac:picMk id="22530" creationId="{DA5FEEB4-EC3A-843B-0E70-B0D0A9D77CE0}"/>
          </ac:picMkLst>
        </pc:picChg>
      </pc:sldChg>
      <pc:sldChg chg="addSp delSp modSp add mod">
        <pc:chgData name="伊健 杜" userId="e69aded81da48593" providerId="LiveId" clId="{93C8A2E2-6AB2-4582-8D39-C3794001DA4A}" dt="2022-11-15T15:01:41.409" v="5120"/>
        <pc:sldMkLst>
          <pc:docMk/>
          <pc:sldMk cId="2890259245" sldId="1505"/>
        </pc:sldMkLst>
        <pc:spChg chg="mod">
          <ac:chgData name="伊健 杜" userId="e69aded81da48593" providerId="LiveId" clId="{93C8A2E2-6AB2-4582-8D39-C3794001DA4A}" dt="2022-11-15T15:01:41.409" v="5120"/>
          <ac:spMkLst>
            <pc:docMk/>
            <pc:sldMk cId="2890259245" sldId="1505"/>
            <ac:spMk id="3" creationId="{643EE2B6-36EF-3BDD-DD27-09B2A2DAA7C7}"/>
          </ac:spMkLst>
        </pc:spChg>
        <pc:picChg chg="del">
          <ac:chgData name="伊健 杜" userId="e69aded81da48593" providerId="LiveId" clId="{93C8A2E2-6AB2-4582-8D39-C3794001DA4A}" dt="2022-11-15T14:44:26.274" v="4912" actId="478"/>
          <ac:picMkLst>
            <pc:docMk/>
            <pc:sldMk cId="2890259245" sldId="1505"/>
            <ac:picMk id="22530" creationId="{DA5FEEB4-EC3A-843B-0E70-B0D0A9D77CE0}"/>
          </ac:picMkLst>
        </pc:picChg>
        <pc:picChg chg="add mod">
          <ac:chgData name="伊健 杜" userId="e69aded81da48593" providerId="LiveId" clId="{93C8A2E2-6AB2-4582-8D39-C3794001DA4A}" dt="2022-11-15T14:44:29.903" v="4917" actId="1076"/>
          <ac:picMkLst>
            <pc:docMk/>
            <pc:sldMk cId="2890259245" sldId="1505"/>
            <ac:picMk id="23554" creationId="{66F5D8D3-3139-2838-4072-5FD76067FAED}"/>
          </ac:picMkLst>
        </pc:picChg>
      </pc:sldChg>
      <pc:sldChg chg="addSp delSp modSp add del mod">
        <pc:chgData name="伊健 杜" userId="e69aded81da48593" providerId="LiveId" clId="{93C8A2E2-6AB2-4582-8D39-C3794001DA4A}" dt="2022-11-16T11:23:51.586" v="5254" actId="47"/>
        <pc:sldMkLst>
          <pc:docMk/>
          <pc:sldMk cId="3964773566" sldId="1506"/>
        </pc:sldMkLst>
        <pc:spChg chg="mod">
          <ac:chgData name="伊健 杜" userId="e69aded81da48593" providerId="LiveId" clId="{93C8A2E2-6AB2-4582-8D39-C3794001DA4A}" dt="2022-11-15T14:45:13.394" v="4948" actId="20577"/>
          <ac:spMkLst>
            <pc:docMk/>
            <pc:sldMk cId="3964773566" sldId="1506"/>
            <ac:spMk id="2" creationId="{10304424-DB4A-36E7-9E0D-D32A5DD0F26C}"/>
          </ac:spMkLst>
        </pc:spChg>
        <pc:spChg chg="mod">
          <ac:chgData name="伊健 杜" userId="e69aded81da48593" providerId="LiveId" clId="{93C8A2E2-6AB2-4582-8D39-C3794001DA4A}" dt="2022-11-15T15:01:41.409" v="5120"/>
          <ac:spMkLst>
            <pc:docMk/>
            <pc:sldMk cId="3964773566" sldId="1506"/>
            <ac:spMk id="5" creationId="{E7287B0E-EF55-E721-8EFA-9A9183C0EDF9}"/>
          </ac:spMkLst>
        </pc:spChg>
        <pc:spChg chg="add mod">
          <ac:chgData name="伊健 杜" userId="e69aded81da48593" providerId="LiveId" clId="{93C8A2E2-6AB2-4582-8D39-C3794001DA4A}" dt="2022-11-15T14:46:53.340" v="5101" actId="1076"/>
          <ac:spMkLst>
            <pc:docMk/>
            <pc:sldMk cId="3964773566" sldId="1506"/>
            <ac:spMk id="6" creationId="{8DC0B781-6404-0A76-862C-9CAEA536FC64}"/>
          </ac:spMkLst>
        </pc:spChg>
        <pc:picChg chg="del mod">
          <ac:chgData name="伊健 杜" userId="e69aded81da48593" providerId="LiveId" clId="{93C8A2E2-6AB2-4582-8D39-C3794001DA4A}" dt="2022-11-15T14:45:38.046" v="5016" actId="478"/>
          <ac:picMkLst>
            <pc:docMk/>
            <pc:sldMk cId="3964773566" sldId="1506"/>
            <ac:picMk id="15362" creationId="{BCDA6286-3836-E62E-38A7-D1E44D85DF7A}"/>
          </ac:picMkLst>
        </pc:picChg>
        <pc:picChg chg="add mod">
          <ac:chgData name="伊健 杜" userId="e69aded81da48593" providerId="LiveId" clId="{93C8A2E2-6AB2-4582-8D39-C3794001DA4A}" dt="2022-11-15T14:47:37.994" v="5108" actId="14100"/>
          <ac:picMkLst>
            <pc:docMk/>
            <pc:sldMk cId="3964773566" sldId="1506"/>
            <ac:picMk id="24579" creationId="{7D67EBFC-8E7C-880D-831F-E71EFB49AEA5}"/>
          </ac:picMkLst>
        </pc:picChg>
        <pc:picChg chg="add mod">
          <ac:chgData name="伊健 杜" userId="e69aded81da48593" providerId="LiveId" clId="{93C8A2E2-6AB2-4582-8D39-C3794001DA4A}" dt="2022-11-15T14:47:40.466" v="5110" actId="14100"/>
          <ac:picMkLst>
            <pc:docMk/>
            <pc:sldMk cId="3964773566" sldId="1506"/>
            <ac:picMk id="24581" creationId="{6F3DCE2B-ECD7-6105-73EF-F15B85D2CBCC}"/>
          </ac:picMkLst>
        </pc:picChg>
      </pc:sldChg>
      <pc:sldChg chg="modSp add del mod">
        <pc:chgData name="伊健 杜" userId="e69aded81da48593" providerId="LiveId" clId="{93C8A2E2-6AB2-4582-8D39-C3794001DA4A}" dt="2022-11-15T14:48:28.613" v="5119" actId="47"/>
        <pc:sldMkLst>
          <pc:docMk/>
          <pc:sldMk cId="770747330" sldId="1507"/>
        </pc:sldMkLst>
        <pc:spChg chg="mod">
          <ac:chgData name="伊健 杜" userId="e69aded81da48593" providerId="LiveId" clId="{93C8A2E2-6AB2-4582-8D39-C3794001DA4A}" dt="2022-11-15T14:47:58.485" v="5118" actId="20577"/>
          <ac:spMkLst>
            <pc:docMk/>
            <pc:sldMk cId="770747330" sldId="1507"/>
            <ac:spMk id="2" creationId="{10304424-DB4A-36E7-9E0D-D32A5DD0F26C}"/>
          </ac:spMkLst>
        </pc:spChg>
      </pc:sldChg>
      <pc:sldChg chg="addSp delSp modSp add del mod">
        <pc:chgData name="伊健 杜" userId="e69aded81da48593" providerId="LiveId" clId="{93C8A2E2-6AB2-4582-8D39-C3794001DA4A}" dt="2022-11-16T11:41:46.295" v="5953"/>
        <pc:sldMkLst>
          <pc:docMk/>
          <pc:sldMk cId="3949248301" sldId="1507"/>
        </pc:sldMkLst>
        <pc:spChg chg="mod">
          <ac:chgData name="伊健 杜" userId="e69aded81da48593" providerId="LiveId" clId="{93C8A2E2-6AB2-4582-8D39-C3794001DA4A}" dt="2022-11-16T11:24:04.813" v="5258" actId="20577"/>
          <ac:spMkLst>
            <pc:docMk/>
            <pc:sldMk cId="3949248301" sldId="1507"/>
            <ac:spMk id="2" creationId="{10304424-DB4A-36E7-9E0D-D32A5DD0F26C}"/>
          </ac:spMkLst>
        </pc:spChg>
        <pc:spChg chg="mod">
          <ac:chgData name="伊健 杜" userId="e69aded81da48593" providerId="LiveId" clId="{93C8A2E2-6AB2-4582-8D39-C3794001DA4A}" dt="2022-11-16T11:41:46.295" v="5953"/>
          <ac:spMkLst>
            <pc:docMk/>
            <pc:sldMk cId="3949248301" sldId="1507"/>
            <ac:spMk id="5" creationId="{E7287B0E-EF55-E721-8EFA-9A9183C0EDF9}"/>
          </ac:spMkLst>
        </pc:spChg>
        <pc:spChg chg="del">
          <ac:chgData name="伊健 杜" userId="e69aded81da48593" providerId="LiveId" clId="{93C8A2E2-6AB2-4582-8D39-C3794001DA4A}" dt="2022-11-16T11:31:18.510" v="5422" actId="478"/>
          <ac:spMkLst>
            <pc:docMk/>
            <pc:sldMk cId="3949248301" sldId="1507"/>
            <ac:spMk id="6" creationId="{8DC0B781-6404-0A76-862C-9CAEA536FC64}"/>
          </ac:spMkLst>
        </pc:spChg>
        <pc:picChg chg="add mod">
          <ac:chgData name="伊健 杜" userId="e69aded81da48593" providerId="LiveId" clId="{93C8A2E2-6AB2-4582-8D39-C3794001DA4A}" dt="2022-11-16T11:33:08.141" v="5458" actId="1076"/>
          <ac:picMkLst>
            <pc:docMk/>
            <pc:sldMk cId="3949248301" sldId="1507"/>
            <ac:picMk id="1026" creationId="{B43FA233-2C82-8D62-B3C8-FCF31B5E21FE}"/>
          </ac:picMkLst>
        </pc:picChg>
        <pc:picChg chg="del">
          <ac:chgData name="伊健 杜" userId="e69aded81da48593" providerId="LiveId" clId="{93C8A2E2-6AB2-4582-8D39-C3794001DA4A}" dt="2022-11-16T11:31:39.030" v="5455" actId="478"/>
          <ac:picMkLst>
            <pc:docMk/>
            <pc:sldMk cId="3949248301" sldId="1507"/>
            <ac:picMk id="24579" creationId="{7D67EBFC-8E7C-880D-831F-E71EFB49AEA5}"/>
          </ac:picMkLst>
        </pc:picChg>
        <pc:picChg chg="del">
          <ac:chgData name="伊健 杜" userId="e69aded81da48593" providerId="LiveId" clId="{93C8A2E2-6AB2-4582-8D39-C3794001DA4A}" dt="2022-11-16T11:31:39.030" v="5455" actId="478"/>
          <ac:picMkLst>
            <pc:docMk/>
            <pc:sldMk cId="3949248301" sldId="1507"/>
            <ac:picMk id="24581" creationId="{6F3DCE2B-ECD7-6105-73EF-F15B85D2CBCC}"/>
          </ac:picMkLst>
        </pc:picChg>
      </pc:sldChg>
      <pc:sldChg chg="new del">
        <pc:chgData name="伊健 杜" userId="e69aded81da48593" providerId="LiveId" clId="{93C8A2E2-6AB2-4582-8D39-C3794001DA4A}" dt="2022-11-15T14:47:47.978" v="5112" actId="47"/>
        <pc:sldMkLst>
          <pc:docMk/>
          <pc:sldMk cId="4075453388" sldId="1507"/>
        </pc:sldMkLst>
      </pc:sldChg>
      <pc:sldChg chg="addSp delSp modSp add mod">
        <pc:chgData name="伊健 杜" userId="e69aded81da48593" providerId="LiveId" clId="{93C8A2E2-6AB2-4582-8D39-C3794001DA4A}" dt="2022-11-16T11:41:46.295" v="5953"/>
        <pc:sldMkLst>
          <pc:docMk/>
          <pc:sldMk cId="857310124" sldId="1508"/>
        </pc:sldMkLst>
        <pc:spChg chg="mod">
          <ac:chgData name="伊健 杜" userId="e69aded81da48593" providerId="LiveId" clId="{93C8A2E2-6AB2-4582-8D39-C3794001DA4A}" dt="2022-11-16T11:41:46.295" v="5953"/>
          <ac:spMkLst>
            <pc:docMk/>
            <pc:sldMk cId="857310124" sldId="1508"/>
            <ac:spMk id="5" creationId="{E7287B0E-EF55-E721-8EFA-9A9183C0EDF9}"/>
          </ac:spMkLst>
        </pc:spChg>
        <pc:picChg chg="del">
          <ac:chgData name="伊健 杜" userId="e69aded81da48593" providerId="LiveId" clId="{93C8A2E2-6AB2-4582-8D39-C3794001DA4A}" dt="2022-11-16T11:35:50.461" v="5601" actId="478"/>
          <ac:picMkLst>
            <pc:docMk/>
            <pc:sldMk cId="857310124" sldId="1508"/>
            <ac:picMk id="1026" creationId="{B43FA233-2C82-8D62-B3C8-FCF31B5E21FE}"/>
          </ac:picMkLst>
        </pc:picChg>
        <pc:picChg chg="add mod">
          <ac:chgData name="伊健 杜" userId="e69aded81da48593" providerId="LiveId" clId="{93C8A2E2-6AB2-4582-8D39-C3794001DA4A}" dt="2022-11-16T11:38:16.595" v="5608"/>
          <ac:picMkLst>
            <pc:docMk/>
            <pc:sldMk cId="857310124" sldId="1508"/>
            <ac:picMk id="2050" creationId="{E2572654-EB09-489B-AF54-47C6974BAE54}"/>
          </ac:picMkLst>
        </pc:picChg>
        <pc:picChg chg="add mod">
          <ac:chgData name="伊健 杜" userId="e69aded81da48593" providerId="LiveId" clId="{93C8A2E2-6AB2-4582-8D39-C3794001DA4A}" dt="2022-11-16T11:38:11.110" v="5607" actId="1076"/>
          <ac:picMkLst>
            <pc:docMk/>
            <pc:sldMk cId="857310124" sldId="1508"/>
            <ac:picMk id="2052" creationId="{27F88030-83C8-8951-1075-8D054CAD7194}"/>
          </ac:picMkLst>
        </pc:picChg>
      </pc:sldChg>
      <pc:sldChg chg="addSp delSp modSp new mod">
        <pc:chgData name="伊健 杜" userId="e69aded81da48593" providerId="LiveId" clId="{93C8A2E2-6AB2-4582-8D39-C3794001DA4A}" dt="2022-11-16T11:41:46.295" v="5953"/>
        <pc:sldMkLst>
          <pc:docMk/>
          <pc:sldMk cId="938570056" sldId="1509"/>
        </pc:sldMkLst>
        <pc:spChg chg="del">
          <ac:chgData name="伊健 杜" userId="e69aded81da48593" providerId="LiveId" clId="{93C8A2E2-6AB2-4582-8D39-C3794001DA4A}" dt="2022-11-16T11:39:01.370" v="5612" actId="478"/>
          <ac:spMkLst>
            <pc:docMk/>
            <pc:sldMk cId="938570056" sldId="1509"/>
            <ac:spMk id="2" creationId="{33C4FC76-1804-C20D-C37C-5492A6FACC36}"/>
          </ac:spMkLst>
        </pc:spChg>
        <pc:spChg chg="del">
          <ac:chgData name="伊健 杜" userId="e69aded81da48593" providerId="LiveId" clId="{93C8A2E2-6AB2-4582-8D39-C3794001DA4A}" dt="2022-11-16T11:39:01.370" v="5612" actId="478"/>
          <ac:spMkLst>
            <pc:docMk/>
            <pc:sldMk cId="938570056" sldId="1509"/>
            <ac:spMk id="3" creationId="{8D7A0403-1827-9AAC-6108-7A319F19D33A}"/>
          </ac:spMkLst>
        </pc:spChg>
        <pc:spChg chg="add mod">
          <ac:chgData name="伊健 杜" userId="e69aded81da48593" providerId="LiveId" clId="{93C8A2E2-6AB2-4582-8D39-C3794001DA4A}" dt="2022-11-16T11:41:46.295" v="5953"/>
          <ac:spMkLst>
            <pc:docMk/>
            <pc:sldMk cId="938570056" sldId="1509"/>
            <ac:spMk id="4" creationId="{2CD63A4E-E37B-41A6-9090-C7BF9F9D4BD7}"/>
          </ac:spMkLst>
        </pc:spChg>
      </pc:sldChg>
      <pc:sldChg chg="new">
        <pc:chgData name="伊健 杜" userId="e69aded81da48593" providerId="LiveId" clId="{93C8A2E2-6AB2-4582-8D39-C3794001DA4A}" dt="2022-11-16T11:38:46.505" v="5610" actId="680"/>
        <pc:sldMkLst>
          <pc:docMk/>
          <pc:sldMk cId="2449746338" sldId="1510"/>
        </pc:sldMkLst>
      </pc:sldChg>
      <pc:sldChg chg="modSp add del mod">
        <pc:chgData name="伊健 杜" userId="e69aded81da48593" providerId="LiveId" clId="{93C8A2E2-6AB2-4582-8D39-C3794001DA4A}" dt="2022-11-16T11:41:19.522" v="5950" actId="47"/>
        <pc:sldMkLst>
          <pc:docMk/>
          <pc:sldMk cId="1423470403" sldId="1511"/>
        </pc:sldMkLst>
        <pc:spChg chg="mod">
          <ac:chgData name="伊健 杜" userId="e69aded81da48593" providerId="LiveId" clId="{93C8A2E2-6AB2-4582-8D39-C3794001DA4A}" dt="2022-11-16T11:41:11.995" v="5948"/>
          <ac:spMkLst>
            <pc:docMk/>
            <pc:sldMk cId="1423470403" sldId="1511"/>
            <ac:spMk id="4" creationId="{2CD63A4E-E37B-41A6-9090-C7BF9F9D4BD7}"/>
          </ac:spMkLst>
        </pc:spChg>
      </pc:sldChg>
      <pc:sldChg chg="add del">
        <pc:chgData name="伊健 杜" userId="e69aded81da48593" providerId="LiveId" clId="{93C8A2E2-6AB2-4582-8D39-C3794001DA4A}" dt="2022-11-16T11:41:41.732" v="5952" actId="47"/>
        <pc:sldMkLst>
          <pc:docMk/>
          <pc:sldMk cId="1785157085" sldId="1511"/>
        </pc:sldMkLst>
      </pc:sldChg>
      <pc:sldChg chg="add del">
        <pc:chgData name="伊健 杜" userId="e69aded81da48593" providerId="LiveId" clId="{93C8A2E2-6AB2-4582-8D39-C3794001DA4A}" dt="2022-11-16T11:41:16.471" v="5949" actId="47"/>
        <pc:sldMkLst>
          <pc:docMk/>
          <pc:sldMk cId="3277513119" sldId="1512"/>
        </pc:sldMkLst>
      </pc:sldChg>
    </pc:docChg>
  </pc:docChgLst>
  <pc:docChgLst>
    <pc:chgData name="伊健 杜" userId="e69aded81da48593" providerId="LiveId" clId="{C313B0D9-9443-4A21-9CE1-72F01DD645D7}"/>
    <pc:docChg chg="undo custSel addSld delSld modSld sldOrd modSection">
      <pc:chgData name="伊健 杜" userId="e69aded81da48593" providerId="LiveId" clId="{C313B0D9-9443-4A21-9CE1-72F01DD645D7}" dt="2022-10-11T15:36:33.657" v="7203" actId="20577"/>
      <pc:docMkLst>
        <pc:docMk/>
      </pc:docMkLst>
      <pc:sldChg chg="add del">
        <pc:chgData name="伊健 杜" userId="e69aded81da48593" providerId="LiveId" clId="{C313B0D9-9443-4A21-9CE1-72F01DD645D7}" dt="2022-10-11T02:30:26.126" v="2" actId="47"/>
        <pc:sldMkLst>
          <pc:docMk/>
          <pc:sldMk cId="3920931917" sldId="919"/>
        </pc:sldMkLst>
      </pc:sldChg>
      <pc:sldChg chg="add del">
        <pc:chgData name="伊健 杜" userId="e69aded81da48593" providerId="LiveId" clId="{C313B0D9-9443-4A21-9CE1-72F01DD645D7}" dt="2022-10-11T03:50:31.767" v="2505" actId="47"/>
        <pc:sldMkLst>
          <pc:docMk/>
          <pc:sldMk cId="2046682344" sldId="924"/>
        </pc:sldMkLst>
      </pc:sldChg>
      <pc:sldChg chg="addSp delSp modSp mod">
        <pc:chgData name="伊健 杜" userId="e69aded81da48593" providerId="LiveId" clId="{C313B0D9-9443-4A21-9CE1-72F01DD645D7}" dt="2022-10-11T07:18:45.995" v="4159"/>
        <pc:sldMkLst>
          <pc:docMk/>
          <pc:sldMk cId="1516926263" sldId="927"/>
        </pc:sldMkLst>
        <pc:spChg chg="mod">
          <ac:chgData name="伊健 杜" userId="e69aded81da48593" providerId="LiveId" clId="{C313B0D9-9443-4A21-9CE1-72F01DD645D7}" dt="2022-10-11T03:37:39.441" v="1986" actId="20577"/>
          <ac:spMkLst>
            <pc:docMk/>
            <pc:sldMk cId="1516926263" sldId="927"/>
            <ac:spMk id="6" creationId="{F83A6AC8-56F1-EB9E-DD47-C1CFF9753BBA}"/>
          </ac:spMkLst>
        </pc:spChg>
        <pc:spChg chg="mod">
          <ac:chgData name="伊健 杜" userId="e69aded81da48593" providerId="LiveId" clId="{C313B0D9-9443-4A21-9CE1-72F01DD645D7}" dt="2022-10-11T07:18:45.995" v="4159"/>
          <ac:spMkLst>
            <pc:docMk/>
            <pc:sldMk cId="1516926263" sldId="927"/>
            <ac:spMk id="7" creationId="{8A134A8E-94C3-0EE7-C065-45DB3136BA45}"/>
          </ac:spMkLst>
        </pc:spChg>
        <pc:picChg chg="add mod">
          <ac:chgData name="伊健 杜" userId="e69aded81da48593" providerId="LiveId" clId="{C313B0D9-9443-4A21-9CE1-72F01DD645D7}" dt="2022-10-11T03:39:53.523" v="2099" actId="1076"/>
          <ac:picMkLst>
            <pc:docMk/>
            <pc:sldMk cId="1516926263" sldId="927"/>
            <ac:picMk id="12290" creationId="{7E05C480-26C0-8826-3EDE-2C482B3DF632}"/>
          </ac:picMkLst>
        </pc:picChg>
        <pc:picChg chg="del">
          <ac:chgData name="伊健 杜" userId="e69aded81da48593" providerId="LiveId" clId="{C313B0D9-9443-4A21-9CE1-72F01DD645D7}" dt="2022-10-11T03:37:56.328" v="2024" actId="478"/>
          <ac:picMkLst>
            <pc:docMk/>
            <pc:sldMk cId="1516926263" sldId="927"/>
            <ac:picMk id="22530" creationId="{0CA02AA5-77B6-9D83-5D78-6457C7452C90}"/>
          </ac:picMkLst>
        </pc:picChg>
      </pc:sldChg>
      <pc:sldChg chg="add del">
        <pc:chgData name="伊健 杜" userId="e69aded81da48593" providerId="LiveId" clId="{C313B0D9-9443-4A21-9CE1-72F01DD645D7}" dt="2022-10-11T03:50:31.767" v="2505" actId="47"/>
        <pc:sldMkLst>
          <pc:docMk/>
          <pc:sldMk cId="232926413" sldId="928"/>
        </pc:sldMkLst>
      </pc:sldChg>
      <pc:sldChg chg="add del">
        <pc:chgData name="伊健 杜" userId="e69aded81da48593" providerId="LiveId" clId="{C313B0D9-9443-4A21-9CE1-72F01DD645D7}" dt="2022-10-11T03:50:31.767" v="2505" actId="47"/>
        <pc:sldMkLst>
          <pc:docMk/>
          <pc:sldMk cId="454470444" sldId="929"/>
        </pc:sldMkLst>
      </pc:sldChg>
      <pc:sldChg chg="add del">
        <pc:chgData name="伊健 杜" userId="e69aded81da48593" providerId="LiveId" clId="{C313B0D9-9443-4A21-9CE1-72F01DD645D7}" dt="2022-10-11T02:30:26.126" v="2" actId="47"/>
        <pc:sldMkLst>
          <pc:docMk/>
          <pc:sldMk cId="379818006" sldId="930"/>
        </pc:sldMkLst>
      </pc:sldChg>
      <pc:sldChg chg="add del">
        <pc:chgData name="伊健 杜" userId="e69aded81da48593" providerId="LiveId" clId="{C313B0D9-9443-4A21-9CE1-72F01DD645D7}" dt="2022-10-11T02:30:26.126" v="2" actId="47"/>
        <pc:sldMkLst>
          <pc:docMk/>
          <pc:sldMk cId="1670785287" sldId="931"/>
        </pc:sldMkLst>
      </pc:sldChg>
      <pc:sldChg chg="add del">
        <pc:chgData name="伊健 杜" userId="e69aded81da48593" providerId="LiveId" clId="{C313B0D9-9443-4A21-9CE1-72F01DD645D7}" dt="2022-10-11T02:30:26.126" v="2" actId="47"/>
        <pc:sldMkLst>
          <pc:docMk/>
          <pc:sldMk cId="1921391591" sldId="932"/>
        </pc:sldMkLst>
      </pc:sldChg>
      <pc:sldChg chg="add del">
        <pc:chgData name="伊健 杜" userId="e69aded81da48593" providerId="LiveId" clId="{C313B0D9-9443-4A21-9CE1-72F01DD645D7}" dt="2022-10-11T02:30:26.126" v="2" actId="47"/>
        <pc:sldMkLst>
          <pc:docMk/>
          <pc:sldMk cId="780672822" sldId="933"/>
        </pc:sldMkLst>
      </pc:sldChg>
      <pc:sldChg chg="add del">
        <pc:chgData name="伊健 杜" userId="e69aded81da48593" providerId="LiveId" clId="{C313B0D9-9443-4A21-9CE1-72F01DD645D7}" dt="2022-10-11T02:30:26.126" v="2" actId="47"/>
        <pc:sldMkLst>
          <pc:docMk/>
          <pc:sldMk cId="1385191696" sldId="934"/>
        </pc:sldMkLst>
      </pc:sldChg>
      <pc:sldChg chg="add del">
        <pc:chgData name="伊健 杜" userId="e69aded81da48593" providerId="LiveId" clId="{C313B0D9-9443-4A21-9CE1-72F01DD645D7}" dt="2022-10-11T02:30:26.126" v="2" actId="47"/>
        <pc:sldMkLst>
          <pc:docMk/>
          <pc:sldMk cId="3476667222" sldId="935"/>
        </pc:sldMkLst>
      </pc:sldChg>
      <pc:sldChg chg="add del">
        <pc:chgData name="伊健 杜" userId="e69aded81da48593" providerId="LiveId" clId="{C313B0D9-9443-4A21-9CE1-72F01DD645D7}" dt="2022-10-11T02:30:26.126" v="2" actId="47"/>
        <pc:sldMkLst>
          <pc:docMk/>
          <pc:sldMk cId="3921503590" sldId="936"/>
        </pc:sldMkLst>
      </pc:sldChg>
      <pc:sldChg chg="add del">
        <pc:chgData name="伊健 杜" userId="e69aded81da48593" providerId="LiveId" clId="{C313B0D9-9443-4A21-9CE1-72F01DD645D7}" dt="2022-10-11T02:30:26.126" v="2" actId="47"/>
        <pc:sldMkLst>
          <pc:docMk/>
          <pc:sldMk cId="779148286" sldId="937"/>
        </pc:sldMkLst>
      </pc:sldChg>
      <pc:sldChg chg="add del">
        <pc:chgData name="伊健 杜" userId="e69aded81da48593" providerId="LiveId" clId="{C313B0D9-9443-4A21-9CE1-72F01DD645D7}" dt="2022-10-11T02:30:26.126" v="2" actId="47"/>
        <pc:sldMkLst>
          <pc:docMk/>
          <pc:sldMk cId="286046354" sldId="938"/>
        </pc:sldMkLst>
      </pc:sldChg>
      <pc:sldChg chg="add del">
        <pc:chgData name="伊健 杜" userId="e69aded81da48593" providerId="LiveId" clId="{C313B0D9-9443-4A21-9CE1-72F01DD645D7}" dt="2022-10-11T02:30:26.126" v="2" actId="47"/>
        <pc:sldMkLst>
          <pc:docMk/>
          <pc:sldMk cId="2326369696" sldId="939"/>
        </pc:sldMkLst>
      </pc:sldChg>
      <pc:sldChg chg="add del">
        <pc:chgData name="伊健 杜" userId="e69aded81da48593" providerId="LiveId" clId="{C313B0D9-9443-4A21-9CE1-72F01DD645D7}" dt="2022-10-11T02:30:26.126" v="2" actId="47"/>
        <pc:sldMkLst>
          <pc:docMk/>
          <pc:sldMk cId="2272433015" sldId="940"/>
        </pc:sldMkLst>
      </pc:sldChg>
      <pc:sldChg chg="add del">
        <pc:chgData name="伊健 杜" userId="e69aded81da48593" providerId="LiveId" clId="{C313B0D9-9443-4A21-9CE1-72F01DD645D7}" dt="2022-10-11T02:30:26.126" v="2" actId="47"/>
        <pc:sldMkLst>
          <pc:docMk/>
          <pc:sldMk cId="1228994924" sldId="941"/>
        </pc:sldMkLst>
      </pc:sldChg>
      <pc:sldChg chg="add del">
        <pc:chgData name="伊健 杜" userId="e69aded81da48593" providerId="LiveId" clId="{C313B0D9-9443-4A21-9CE1-72F01DD645D7}" dt="2022-10-11T02:30:26.126" v="2" actId="47"/>
        <pc:sldMkLst>
          <pc:docMk/>
          <pc:sldMk cId="1196564032" sldId="942"/>
        </pc:sldMkLst>
      </pc:sldChg>
      <pc:sldChg chg="add del">
        <pc:chgData name="伊健 杜" userId="e69aded81da48593" providerId="LiveId" clId="{C313B0D9-9443-4A21-9CE1-72F01DD645D7}" dt="2022-10-11T02:30:26.126" v="2" actId="47"/>
        <pc:sldMkLst>
          <pc:docMk/>
          <pc:sldMk cId="469985253" sldId="943"/>
        </pc:sldMkLst>
      </pc:sldChg>
      <pc:sldChg chg="add del">
        <pc:chgData name="伊健 杜" userId="e69aded81da48593" providerId="LiveId" clId="{C313B0D9-9443-4A21-9CE1-72F01DD645D7}" dt="2022-10-11T02:30:26.126" v="2" actId="47"/>
        <pc:sldMkLst>
          <pc:docMk/>
          <pc:sldMk cId="1098480447" sldId="944"/>
        </pc:sldMkLst>
      </pc:sldChg>
      <pc:sldChg chg="add del">
        <pc:chgData name="伊健 杜" userId="e69aded81da48593" providerId="LiveId" clId="{C313B0D9-9443-4A21-9CE1-72F01DD645D7}" dt="2022-10-11T02:30:26.126" v="2" actId="47"/>
        <pc:sldMkLst>
          <pc:docMk/>
          <pc:sldMk cId="3044577678" sldId="945"/>
        </pc:sldMkLst>
      </pc:sldChg>
      <pc:sldChg chg="add del">
        <pc:chgData name="伊健 杜" userId="e69aded81da48593" providerId="LiveId" clId="{C313B0D9-9443-4A21-9CE1-72F01DD645D7}" dt="2022-10-11T02:30:26.126" v="2" actId="47"/>
        <pc:sldMkLst>
          <pc:docMk/>
          <pc:sldMk cId="1195299276" sldId="946"/>
        </pc:sldMkLst>
      </pc:sldChg>
      <pc:sldChg chg="add del">
        <pc:chgData name="伊健 杜" userId="e69aded81da48593" providerId="LiveId" clId="{C313B0D9-9443-4A21-9CE1-72F01DD645D7}" dt="2022-10-11T02:30:26.126" v="2" actId="47"/>
        <pc:sldMkLst>
          <pc:docMk/>
          <pc:sldMk cId="2891646171" sldId="947"/>
        </pc:sldMkLst>
      </pc:sldChg>
      <pc:sldChg chg="add del">
        <pc:chgData name="伊健 杜" userId="e69aded81da48593" providerId="LiveId" clId="{C313B0D9-9443-4A21-9CE1-72F01DD645D7}" dt="2022-10-11T02:30:26.126" v="2" actId="47"/>
        <pc:sldMkLst>
          <pc:docMk/>
          <pc:sldMk cId="838481870" sldId="948"/>
        </pc:sldMkLst>
      </pc:sldChg>
      <pc:sldChg chg="add del">
        <pc:chgData name="伊健 杜" userId="e69aded81da48593" providerId="LiveId" clId="{C313B0D9-9443-4A21-9CE1-72F01DD645D7}" dt="2022-10-11T02:30:26.126" v="2" actId="47"/>
        <pc:sldMkLst>
          <pc:docMk/>
          <pc:sldMk cId="3277114646" sldId="949"/>
        </pc:sldMkLst>
      </pc:sldChg>
      <pc:sldChg chg="add del">
        <pc:chgData name="伊健 杜" userId="e69aded81da48593" providerId="LiveId" clId="{C313B0D9-9443-4A21-9CE1-72F01DD645D7}" dt="2022-10-11T02:30:26.126" v="2" actId="47"/>
        <pc:sldMkLst>
          <pc:docMk/>
          <pc:sldMk cId="3743735350" sldId="950"/>
        </pc:sldMkLst>
      </pc:sldChg>
      <pc:sldChg chg="add del">
        <pc:chgData name="伊健 杜" userId="e69aded81da48593" providerId="LiveId" clId="{C313B0D9-9443-4A21-9CE1-72F01DD645D7}" dt="2022-10-11T02:30:26.126" v="2" actId="47"/>
        <pc:sldMkLst>
          <pc:docMk/>
          <pc:sldMk cId="3071760569" sldId="951"/>
        </pc:sldMkLst>
      </pc:sldChg>
      <pc:sldChg chg="add del">
        <pc:chgData name="伊健 杜" userId="e69aded81da48593" providerId="LiveId" clId="{C313B0D9-9443-4A21-9CE1-72F01DD645D7}" dt="2022-10-11T02:30:26.126" v="2" actId="47"/>
        <pc:sldMkLst>
          <pc:docMk/>
          <pc:sldMk cId="1902853154" sldId="952"/>
        </pc:sldMkLst>
      </pc:sldChg>
      <pc:sldChg chg="add del">
        <pc:chgData name="伊健 杜" userId="e69aded81da48593" providerId="LiveId" clId="{C313B0D9-9443-4A21-9CE1-72F01DD645D7}" dt="2022-10-11T02:30:26.126" v="2" actId="47"/>
        <pc:sldMkLst>
          <pc:docMk/>
          <pc:sldMk cId="4238156773" sldId="953"/>
        </pc:sldMkLst>
      </pc:sldChg>
      <pc:sldChg chg="add del">
        <pc:chgData name="伊健 杜" userId="e69aded81da48593" providerId="LiveId" clId="{C313B0D9-9443-4A21-9CE1-72F01DD645D7}" dt="2022-10-11T02:30:26.126" v="2" actId="47"/>
        <pc:sldMkLst>
          <pc:docMk/>
          <pc:sldMk cId="2778393841" sldId="954"/>
        </pc:sldMkLst>
      </pc:sldChg>
      <pc:sldChg chg="add del">
        <pc:chgData name="伊健 杜" userId="e69aded81da48593" providerId="LiveId" clId="{C313B0D9-9443-4A21-9CE1-72F01DD645D7}" dt="2022-10-11T02:30:26.126" v="2" actId="47"/>
        <pc:sldMkLst>
          <pc:docMk/>
          <pc:sldMk cId="3247789987" sldId="955"/>
        </pc:sldMkLst>
      </pc:sldChg>
      <pc:sldChg chg="add del">
        <pc:chgData name="伊健 杜" userId="e69aded81da48593" providerId="LiveId" clId="{C313B0D9-9443-4A21-9CE1-72F01DD645D7}" dt="2022-10-11T02:30:26.126" v="2" actId="47"/>
        <pc:sldMkLst>
          <pc:docMk/>
          <pc:sldMk cId="2845632734" sldId="957"/>
        </pc:sldMkLst>
      </pc:sldChg>
      <pc:sldChg chg="add del">
        <pc:chgData name="伊健 杜" userId="e69aded81da48593" providerId="LiveId" clId="{C313B0D9-9443-4A21-9CE1-72F01DD645D7}" dt="2022-10-11T02:30:26.126" v="2" actId="47"/>
        <pc:sldMkLst>
          <pc:docMk/>
          <pc:sldMk cId="4151639316" sldId="958"/>
        </pc:sldMkLst>
      </pc:sldChg>
      <pc:sldChg chg="add del">
        <pc:chgData name="伊健 杜" userId="e69aded81da48593" providerId="LiveId" clId="{C313B0D9-9443-4A21-9CE1-72F01DD645D7}" dt="2022-10-11T02:30:26.126" v="2" actId="47"/>
        <pc:sldMkLst>
          <pc:docMk/>
          <pc:sldMk cId="1668174266" sldId="959"/>
        </pc:sldMkLst>
      </pc:sldChg>
      <pc:sldChg chg="add del">
        <pc:chgData name="伊健 杜" userId="e69aded81da48593" providerId="LiveId" clId="{C313B0D9-9443-4A21-9CE1-72F01DD645D7}" dt="2022-10-11T02:30:26.126" v="2" actId="47"/>
        <pc:sldMkLst>
          <pc:docMk/>
          <pc:sldMk cId="2915798268" sldId="961"/>
        </pc:sldMkLst>
      </pc:sldChg>
      <pc:sldChg chg="add del">
        <pc:chgData name="伊健 杜" userId="e69aded81da48593" providerId="LiveId" clId="{C313B0D9-9443-4A21-9CE1-72F01DD645D7}" dt="2022-10-11T02:30:26.126" v="2" actId="47"/>
        <pc:sldMkLst>
          <pc:docMk/>
          <pc:sldMk cId="2008128449" sldId="962"/>
        </pc:sldMkLst>
      </pc:sldChg>
      <pc:sldChg chg="add del">
        <pc:chgData name="伊健 杜" userId="e69aded81da48593" providerId="LiveId" clId="{C313B0D9-9443-4A21-9CE1-72F01DD645D7}" dt="2022-10-11T02:30:26.126" v="2" actId="47"/>
        <pc:sldMkLst>
          <pc:docMk/>
          <pc:sldMk cId="432336390" sldId="963"/>
        </pc:sldMkLst>
      </pc:sldChg>
      <pc:sldChg chg="addSp delSp modSp mod ord modAnim">
        <pc:chgData name="伊健 杜" userId="e69aded81da48593" providerId="LiveId" clId="{C313B0D9-9443-4A21-9CE1-72F01DD645D7}" dt="2022-10-11T07:18:45.995" v="4159"/>
        <pc:sldMkLst>
          <pc:docMk/>
          <pc:sldMk cId="1103089404" sldId="964"/>
        </pc:sldMkLst>
        <pc:spChg chg="mod">
          <ac:chgData name="伊健 杜" userId="e69aded81da48593" providerId="LiveId" clId="{C313B0D9-9443-4A21-9CE1-72F01DD645D7}" dt="2022-10-11T07:18:45.995" v="4159"/>
          <ac:spMkLst>
            <pc:docMk/>
            <pc:sldMk cId="1103089404" sldId="964"/>
            <ac:spMk id="2" creationId="{A01AC9E7-C04E-508D-350A-4D8CA041DA24}"/>
          </ac:spMkLst>
        </pc:spChg>
        <pc:spChg chg="add mod">
          <ac:chgData name="伊健 杜" userId="e69aded81da48593" providerId="LiveId" clId="{C313B0D9-9443-4A21-9CE1-72F01DD645D7}" dt="2022-10-11T07:18:45.995" v="4159"/>
          <ac:spMkLst>
            <pc:docMk/>
            <pc:sldMk cId="1103089404" sldId="964"/>
            <ac:spMk id="3" creationId="{238C00A3-C6D9-4CEE-983C-E9A1E0EFF651}"/>
          </ac:spMkLst>
        </pc:spChg>
        <pc:spChg chg="del mod">
          <ac:chgData name="伊健 杜" userId="e69aded81da48593" providerId="LiveId" clId="{C313B0D9-9443-4A21-9CE1-72F01DD645D7}" dt="2022-10-11T02:43:30.380" v="52" actId="478"/>
          <ac:spMkLst>
            <pc:docMk/>
            <pc:sldMk cId="1103089404" sldId="964"/>
            <ac:spMk id="5" creationId="{27636C17-3F99-8189-6B60-57C222F237E0}"/>
          </ac:spMkLst>
        </pc:spChg>
        <pc:spChg chg="mod">
          <ac:chgData name="伊健 杜" userId="e69aded81da48593" providerId="LiveId" clId="{C313B0D9-9443-4A21-9CE1-72F01DD645D7}" dt="2022-10-11T07:18:45.995" v="4159"/>
          <ac:spMkLst>
            <pc:docMk/>
            <pc:sldMk cId="1103089404" sldId="964"/>
            <ac:spMk id="6" creationId="{0E36AABD-FC67-1C18-35B6-ABEF922CA6BC}"/>
          </ac:spMkLst>
        </pc:spChg>
        <pc:picChg chg="add mod">
          <ac:chgData name="伊健 杜" userId="e69aded81da48593" providerId="LiveId" clId="{C313B0D9-9443-4A21-9CE1-72F01DD645D7}" dt="2022-10-11T02:51:15.366" v="647" actId="1076"/>
          <ac:picMkLst>
            <pc:docMk/>
            <pc:sldMk cId="1103089404" sldId="964"/>
            <ac:picMk id="1026" creationId="{D30D3642-C73C-AC54-7567-1615671B1184}"/>
          </ac:picMkLst>
        </pc:picChg>
        <pc:picChg chg="del">
          <ac:chgData name="伊健 杜" userId="e69aded81da48593" providerId="LiveId" clId="{C313B0D9-9443-4A21-9CE1-72F01DD645D7}" dt="2022-10-11T02:45:40.689" v="319" actId="478"/>
          <ac:picMkLst>
            <pc:docMk/>
            <pc:sldMk cId="1103089404" sldId="964"/>
            <ac:picMk id="3074" creationId="{6CE913E3-EAD1-9673-639E-6404557D6464}"/>
          </ac:picMkLst>
        </pc:picChg>
      </pc:sldChg>
      <pc:sldChg chg="add del">
        <pc:chgData name="伊健 杜" userId="e69aded81da48593" providerId="LiveId" clId="{C313B0D9-9443-4A21-9CE1-72F01DD645D7}" dt="2022-10-11T02:30:26.126" v="2" actId="47"/>
        <pc:sldMkLst>
          <pc:docMk/>
          <pc:sldMk cId="294181434" sldId="965"/>
        </pc:sldMkLst>
      </pc:sldChg>
      <pc:sldChg chg="addSp delSp modSp mod ord modAnim">
        <pc:chgData name="伊健 杜" userId="e69aded81da48593" providerId="LiveId" clId="{C313B0D9-9443-4A21-9CE1-72F01DD645D7}" dt="2022-10-11T07:18:45.995" v="4159"/>
        <pc:sldMkLst>
          <pc:docMk/>
          <pc:sldMk cId="1400980109" sldId="966"/>
        </pc:sldMkLst>
        <pc:spChg chg="mod">
          <ac:chgData name="伊健 杜" userId="e69aded81da48593" providerId="LiveId" clId="{C313B0D9-9443-4A21-9CE1-72F01DD645D7}" dt="2022-10-11T02:35:28.269" v="12" actId="20577"/>
          <ac:spMkLst>
            <pc:docMk/>
            <pc:sldMk cId="1400980109" sldId="966"/>
            <ac:spMk id="2" creationId="{1302A11A-625D-774F-23B3-739301B530C3}"/>
          </ac:spMkLst>
        </pc:spChg>
        <pc:spChg chg="add mod">
          <ac:chgData name="伊健 杜" userId="e69aded81da48593" providerId="LiveId" clId="{C313B0D9-9443-4A21-9CE1-72F01DD645D7}" dt="2022-10-11T02:39:17.433" v="49" actId="1076"/>
          <ac:spMkLst>
            <pc:docMk/>
            <pc:sldMk cId="1400980109" sldId="966"/>
            <ac:spMk id="3" creationId="{BF178E76-FDFB-D2B6-710A-37444C6E7082}"/>
          </ac:spMkLst>
        </pc:spChg>
        <pc:spChg chg="add mod">
          <ac:chgData name="伊健 杜" userId="e69aded81da48593" providerId="LiveId" clId="{C313B0D9-9443-4A21-9CE1-72F01DD645D7}" dt="2022-10-11T02:36:03.791" v="48"/>
          <ac:spMkLst>
            <pc:docMk/>
            <pc:sldMk cId="1400980109" sldId="966"/>
            <ac:spMk id="4" creationId="{001214B7-07C5-6789-1DE5-0CFB43518622}"/>
          </ac:spMkLst>
        </pc:spChg>
        <pc:spChg chg="mod">
          <ac:chgData name="伊健 杜" userId="e69aded81da48593" providerId="LiveId" clId="{C313B0D9-9443-4A21-9CE1-72F01DD645D7}" dt="2022-10-11T02:39:46.219" v="50" actId="1076"/>
          <ac:spMkLst>
            <pc:docMk/>
            <pc:sldMk cId="1400980109" sldId="966"/>
            <ac:spMk id="5" creationId="{C57211A0-9C60-D804-6094-37A6B213E351}"/>
          </ac:spMkLst>
        </pc:spChg>
        <pc:spChg chg="del">
          <ac:chgData name="伊健 杜" userId="e69aded81da48593" providerId="LiveId" clId="{C313B0D9-9443-4A21-9CE1-72F01DD645D7}" dt="2022-10-11T02:35:34.293" v="14" actId="478"/>
          <ac:spMkLst>
            <pc:docMk/>
            <pc:sldMk cId="1400980109" sldId="966"/>
            <ac:spMk id="6" creationId="{58145C48-FA25-C457-6536-B6D4F8A5C215}"/>
          </ac:spMkLst>
        </pc:spChg>
        <pc:spChg chg="del">
          <ac:chgData name="伊健 杜" userId="e69aded81da48593" providerId="LiveId" clId="{C313B0D9-9443-4A21-9CE1-72F01DD645D7}" dt="2022-10-11T02:35:38.991" v="15" actId="478"/>
          <ac:spMkLst>
            <pc:docMk/>
            <pc:sldMk cId="1400980109" sldId="966"/>
            <ac:spMk id="7" creationId="{CBA8DDFD-A2F4-69C8-D9A4-82CB1C5006E9}"/>
          </ac:spMkLst>
        </pc:spChg>
        <pc:spChg chg="mod">
          <ac:chgData name="伊健 杜" userId="e69aded81da48593" providerId="LiveId" clId="{C313B0D9-9443-4A21-9CE1-72F01DD645D7}" dt="2022-10-11T07:18:45.995" v="4159"/>
          <ac:spMkLst>
            <pc:docMk/>
            <pc:sldMk cId="1400980109" sldId="966"/>
            <ac:spMk id="8" creationId="{279D721E-C3FB-2CB0-6BD4-36E099029B06}"/>
          </ac:spMkLst>
        </pc:spChg>
        <pc:spChg chg="del">
          <ac:chgData name="伊健 杜" userId="e69aded81da48593" providerId="LiveId" clId="{C313B0D9-9443-4A21-9CE1-72F01DD645D7}" dt="2022-10-11T02:35:34.293" v="14" actId="478"/>
          <ac:spMkLst>
            <pc:docMk/>
            <pc:sldMk cId="1400980109" sldId="966"/>
            <ac:spMk id="9" creationId="{7156E369-E07B-5288-0CC3-ADB34102F93F}"/>
          </ac:spMkLst>
        </pc:spChg>
      </pc:sldChg>
      <pc:sldChg chg="addSp delSp modSp add mod ord modAnim">
        <pc:chgData name="伊健 杜" userId="e69aded81da48593" providerId="LiveId" clId="{C313B0D9-9443-4A21-9CE1-72F01DD645D7}" dt="2022-10-11T07:18:45.995" v="4159"/>
        <pc:sldMkLst>
          <pc:docMk/>
          <pc:sldMk cId="890807234" sldId="967"/>
        </pc:sldMkLst>
        <pc:spChg chg="mod">
          <ac:chgData name="伊健 杜" userId="e69aded81da48593" providerId="LiveId" clId="{C313B0D9-9443-4A21-9CE1-72F01DD645D7}" dt="2022-10-11T07:18:45.995" v="4159"/>
          <ac:spMkLst>
            <pc:docMk/>
            <pc:sldMk cId="890807234" sldId="967"/>
            <ac:spMk id="2" creationId="{A01AC9E7-C04E-508D-350A-4D8CA041DA24}"/>
          </ac:spMkLst>
        </pc:spChg>
        <pc:spChg chg="add mod">
          <ac:chgData name="伊健 杜" userId="e69aded81da48593" providerId="LiveId" clId="{C313B0D9-9443-4A21-9CE1-72F01DD645D7}" dt="2022-10-11T07:18:45.995" v="4159"/>
          <ac:spMkLst>
            <pc:docMk/>
            <pc:sldMk cId="890807234" sldId="967"/>
            <ac:spMk id="3" creationId="{BB443CCB-C822-EB29-DC54-4CAF938BE80B}"/>
          </ac:spMkLst>
        </pc:spChg>
        <pc:spChg chg="mod">
          <ac:chgData name="伊健 杜" userId="e69aded81da48593" providerId="LiveId" clId="{C313B0D9-9443-4A21-9CE1-72F01DD645D7}" dt="2022-10-11T07:18:45.995" v="4159"/>
          <ac:spMkLst>
            <pc:docMk/>
            <pc:sldMk cId="890807234" sldId="967"/>
            <ac:spMk id="6" creationId="{0E36AABD-FC67-1C18-35B6-ABEF922CA6BC}"/>
          </ac:spMkLst>
        </pc:spChg>
        <pc:picChg chg="del mod">
          <ac:chgData name="伊健 杜" userId="e69aded81da48593" providerId="LiveId" clId="{C313B0D9-9443-4A21-9CE1-72F01DD645D7}" dt="2022-10-11T02:47:21.081" v="407" actId="478"/>
          <ac:picMkLst>
            <pc:docMk/>
            <pc:sldMk cId="890807234" sldId="967"/>
            <ac:picMk id="1026" creationId="{D30D3642-C73C-AC54-7567-1615671B1184}"/>
          </ac:picMkLst>
        </pc:picChg>
        <pc:picChg chg="add mod">
          <ac:chgData name="伊健 杜" userId="e69aded81da48593" providerId="LiveId" clId="{C313B0D9-9443-4A21-9CE1-72F01DD645D7}" dt="2022-10-11T02:48:30.859" v="476" actId="1076"/>
          <ac:picMkLst>
            <pc:docMk/>
            <pc:sldMk cId="890807234" sldId="967"/>
            <ac:picMk id="2050" creationId="{5C5D3BA8-4339-E1A2-D6B3-FB5E4315741E}"/>
          </ac:picMkLst>
        </pc:picChg>
      </pc:sldChg>
      <pc:sldChg chg="del">
        <pc:chgData name="伊健 杜" userId="e69aded81da48593" providerId="LiveId" clId="{C313B0D9-9443-4A21-9CE1-72F01DD645D7}" dt="2022-10-11T02:30:31.517" v="3" actId="47"/>
        <pc:sldMkLst>
          <pc:docMk/>
          <pc:sldMk cId="3486025112" sldId="967"/>
        </pc:sldMkLst>
      </pc:sldChg>
      <pc:sldChg chg="del">
        <pc:chgData name="伊健 杜" userId="e69aded81da48593" providerId="LiveId" clId="{C313B0D9-9443-4A21-9CE1-72F01DD645D7}" dt="2022-10-11T02:30:31.517" v="3" actId="47"/>
        <pc:sldMkLst>
          <pc:docMk/>
          <pc:sldMk cId="1125853018" sldId="968"/>
        </pc:sldMkLst>
      </pc:sldChg>
      <pc:sldChg chg="addSp delSp modSp add mod">
        <pc:chgData name="伊健 杜" userId="e69aded81da48593" providerId="LiveId" clId="{C313B0D9-9443-4A21-9CE1-72F01DD645D7}" dt="2022-10-11T07:18:45.995" v="4159"/>
        <pc:sldMkLst>
          <pc:docMk/>
          <pc:sldMk cId="1580625283" sldId="968"/>
        </pc:sldMkLst>
        <pc:spChg chg="mod">
          <ac:chgData name="伊健 杜" userId="e69aded81da48593" providerId="LiveId" clId="{C313B0D9-9443-4A21-9CE1-72F01DD645D7}" dt="2022-10-11T07:18:45.995" v="4159"/>
          <ac:spMkLst>
            <pc:docMk/>
            <pc:sldMk cId="1580625283" sldId="968"/>
            <ac:spMk id="2" creationId="{A01AC9E7-C04E-508D-350A-4D8CA041DA24}"/>
          </ac:spMkLst>
        </pc:spChg>
        <pc:spChg chg="mod">
          <ac:chgData name="伊健 杜" userId="e69aded81da48593" providerId="LiveId" clId="{C313B0D9-9443-4A21-9CE1-72F01DD645D7}" dt="2022-10-11T07:18:45.995" v="4159"/>
          <ac:spMkLst>
            <pc:docMk/>
            <pc:sldMk cId="1580625283" sldId="968"/>
            <ac:spMk id="6" creationId="{0E36AABD-FC67-1C18-35B6-ABEF922CA6BC}"/>
          </ac:spMkLst>
        </pc:spChg>
        <pc:picChg chg="del mod">
          <ac:chgData name="伊健 杜" userId="e69aded81da48593" providerId="LiveId" clId="{C313B0D9-9443-4A21-9CE1-72F01DD645D7}" dt="2022-10-11T03:05:55.746" v="855" actId="478"/>
          <ac:picMkLst>
            <pc:docMk/>
            <pc:sldMk cId="1580625283" sldId="968"/>
            <ac:picMk id="1026" creationId="{D30D3642-C73C-AC54-7567-1615671B1184}"/>
          </ac:picMkLst>
        </pc:picChg>
        <pc:picChg chg="add mod">
          <ac:chgData name="伊健 杜" userId="e69aded81da48593" providerId="LiveId" clId="{C313B0D9-9443-4A21-9CE1-72F01DD645D7}" dt="2022-10-11T03:07:30.017" v="865" actId="1076"/>
          <ac:picMkLst>
            <pc:docMk/>
            <pc:sldMk cId="1580625283" sldId="968"/>
            <ac:picMk id="3074" creationId="{78A9A2B5-C225-4259-4B11-D49DA3222451}"/>
          </ac:picMkLst>
        </pc:picChg>
        <pc:picChg chg="add mod">
          <ac:chgData name="伊健 杜" userId="e69aded81da48593" providerId="LiveId" clId="{C313B0D9-9443-4A21-9CE1-72F01DD645D7}" dt="2022-10-11T03:07:30.017" v="865" actId="1076"/>
          <ac:picMkLst>
            <pc:docMk/>
            <pc:sldMk cId="1580625283" sldId="968"/>
            <ac:picMk id="3076" creationId="{92346A29-3087-E9A1-40E4-A1DAD25DD63C}"/>
          </ac:picMkLst>
        </pc:picChg>
      </pc:sldChg>
      <pc:sldChg chg="del">
        <pc:chgData name="伊健 杜" userId="e69aded81da48593" providerId="LiveId" clId="{C313B0D9-9443-4A21-9CE1-72F01DD645D7}" dt="2022-10-11T02:30:31.517" v="3" actId="47"/>
        <pc:sldMkLst>
          <pc:docMk/>
          <pc:sldMk cId="428983760" sldId="969"/>
        </pc:sldMkLst>
      </pc:sldChg>
      <pc:sldChg chg="new del">
        <pc:chgData name="伊健 杜" userId="e69aded81da48593" providerId="LiveId" clId="{C313B0D9-9443-4A21-9CE1-72F01DD645D7}" dt="2022-10-11T03:07:38.226" v="868" actId="47"/>
        <pc:sldMkLst>
          <pc:docMk/>
          <pc:sldMk cId="2146995125" sldId="969"/>
        </pc:sldMkLst>
      </pc:sldChg>
      <pc:sldChg chg="del">
        <pc:chgData name="伊健 杜" userId="e69aded81da48593" providerId="LiveId" clId="{C313B0D9-9443-4A21-9CE1-72F01DD645D7}" dt="2022-10-11T02:30:31.517" v="3" actId="47"/>
        <pc:sldMkLst>
          <pc:docMk/>
          <pc:sldMk cId="757873519" sldId="970"/>
        </pc:sldMkLst>
      </pc:sldChg>
      <pc:sldChg chg="addSp delSp modSp add mod">
        <pc:chgData name="伊健 杜" userId="e69aded81da48593" providerId="LiveId" clId="{C313B0D9-9443-4A21-9CE1-72F01DD645D7}" dt="2022-10-11T07:18:45.995" v="4159"/>
        <pc:sldMkLst>
          <pc:docMk/>
          <pc:sldMk cId="2107945072" sldId="970"/>
        </pc:sldMkLst>
        <pc:spChg chg="mod">
          <ac:chgData name="伊健 杜" userId="e69aded81da48593" providerId="LiveId" clId="{C313B0D9-9443-4A21-9CE1-72F01DD645D7}" dt="2022-10-11T07:18:45.995" v="4159"/>
          <ac:spMkLst>
            <pc:docMk/>
            <pc:sldMk cId="2107945072" sldId="970"/>
            <ac:spMk id="2" creationId="{A01AC9E7-C04E-508D-350A-4D8CA041DA24}"/>
          </ac:spMkLst>
        </pc:spChg>
        <pc:spChg chg="mod">
          <ac:chgData name="伊健 杜" userId="e69aded81da48593" providerId="LiveId" clId="{C313B0D9-9443-4A21-9CE1-72F01DD645D7}" dt="2022-10-11T03:12:09.122" v="982" actId="1076"/>
          <ac:spMkLst>
            <pc:docMk/>
            <pc:sldMk cId="2107945072" sldId="970"/>
            <ac:spMk id="4" creationId="{80F8FC49-4DD1-475B-DE97-96F276090385}"/>
          </ac:spMkLst>
        </pc:spChg>
        <pc:spChg chg="mod">
          <ac:chgData name="伊健 杜" userId="e69aded81da48593" providerId="LiveId" clId="{C313B0D9-9443-4A21-9CE1-72F01DD645D7}" dt="2022-10-11T07:18:45.995" v="4159"/>
          <ac:spMkLst>
            <pc:docMk/>
            <pc:sldMk cId="2107945072" sldId="970"/>
            <ac:spMk id="6" creationId="{0E36AABD-FC67-1C18-35B6-ABEF922CA6BC}"/>
          </ac:spMkLst>
        </pc:spChg>
        <pc:picChg chg="del mod">
          <ac:chgData name="伊健 杜" userId="e69aded81da48593" providerId="LiveId" clId="{C313B0D9-9443-4A21-9CE1-72F01DD645D7}" dt="2022-10-11T03:10:59.790" v="870" actId="478"/>
          <ac:picMkLst>
            <pc:docMk/>
            <pc:sldMk cId="2107945072" sldId="970"/>
            <ac:picMk id="3074" creationId="{78A9A2B5-C225-4259-4B11-D49DA3222451}"/>
          </ac:picMkLst>
        </pc:picChg>
        <pc:picChg chg="del">
          <ac:chgData name="伊健 杜" userId="e69aded81da48593" providerId="LiveId" clId="{C313B0D9-9443-4A21-9CE1-72F01DD645D7}" dt="2022-10-11T03:10:59.790" v="870" actId="478"/>
          <ac:picMkLst>
            <pc:docMk/>
            <pc:sldMk cId="2107945072" sldId="970"/>
            <ac:picMk id="3076" creationId="{92346A29-3087-E9A1-40E4-A1DAD25DD63C}"/>
          </ac:picMkLst>
        </pc:picChg>
        <pc:picChg chg="add mod">
          <ac:chgData name="伊健 杜" userId="e69aded81da48593" providerId="LiveId" clId="{C313B0D9-9443-4A21-9CE1-72F01DD645D7}" dt="2022-10-11T03:11:26.510" v="882" actId="1076"/>
          <ac:picMkLst>
            <pc:docMk/>
            <pc:sldMk cId="2107945072" sldId="970"/>
            <ac:picMk id="4098" creationId="{CFD5C410-6B00-B0A8-F9EF-9D7C7FA50DCF}"/>
          </ac:picMkLst>
        </pc:picChg>
      </pc:sldChg>
      <pc:sldChg chg="del">
        <pc:chgData name="伊健 杜" userId="e69aded81da48593" providerId="LiveId" clId="{C313B0D9-9443-4A21-9CE1-72F01DD645D7}" dt="2022-10-11T02:30:31.517" v="3" actId="47"/>
        <pc:sldMkLst>
          <pc:docMk/>
          <pc:sldMk cId="2325837417" sldId="971"/>
        </pc:sldMkLst>
      </pc:sldChg>
      <pc:sldChg chg="addSp delSp modSp new mod">
        <pc:chgData name="伊健 杜" userId="e69aded81da48593" providerId="LiveId" clId="{C313B0D9-9443-4A21-9CE1-72F01DD645D7}" dt="2022-10-11T07:18:45.995" v="4159"/>
        <pc:sldMkLst>
          <pc:docMk/>
          <pc:sldMk cId="2374897660" sldId="971"/>
        </pc:sldMkLst>
        <pc:spChg chg="del">
          <ac:chgData name="伊健 杜" userId="e69aded81da48593" providerId="LiveId" clId="{C313B0D9-9443-4A21-9CE1-72F01DD645D7}" dt="2022-10-11T03:12:02.707" v="981" actId="478"/>
          <ac:spMkLst>
            <pc:docMk/>
            <pc:sldMk cId="2374897660" sldId="971"/>
            <ac:spMk id="2" creationId="{E92C7D00-BF5D-E96D-0644-2414B030D44C}"/>
          </ac:spMkLst>
        </pc:spChg>
        <pc:spChg chg="del">
          <ac:chgData name="伊健 杜" userId="e69aded81da48593" providerId="LiveId" clId="{C313B0D9-9443-4A21-9CE1-72F01DD645D7}" dt="2022-10-11T03:12:02.707" v="981" actId="478"/>
          <ac:spMkLst>
            <pc:docMk/>
            <pc:sldMk cId="2374897660" sldId="971"/>
            <ac:spMk id="3" creationId="{80AD2F36-D608-4CEE-42DA-7B551D91A14E}"/>
          </ac:spMkLst>
        </pc:spChg>
        <pc:spChg chg="add mod">
          <ac:chgData name="伊健 杜" userId="e69aded81da48593" providerId="LiveId" clId="{C313B0D9-9443-4A21-9CE1-72F01DD645D7}" dt="2022-10-11T03:12:11.102" v="983"/>
          <ac:spMkLst>
            <pc:docMk/>
            <pc:sldMk cId="2374897660" sldId="971"/>
            <ac:spMk id="4" creationId="{608D2AA5-9C78-DD62-0327-747174067638}"/>
          </ac:spMkLst>
        </pc:spChg>
        <pc:spChg chg="add mod">
          <ac:chgData name="伊健 杜" userId="e69aded81da48593" providerId="LiveId" clId="{C313B0D9-9443-4A21-9CE1-72F01DD645D7}" dt="2022-10-11T07:18:45.995" v="4159"/>
          <ac:spMkLst>
            <pc:docMk/>
            <pc:sldMk cId="2374897660" sldId="971"/>
            <ac:spMk id="5" creationId="{F840BB8E-7C72-A2A7-1114-9BCC02F8ABEA}"/>
          </ac:spMkLst>
        </pc:spChg>
        <pc:spChg chg="add mod">
          <ac:chgData name="伊健 杜" userId="e69aded81da48593" providerId="LiveId" clId="{C313B0D9-9443-4A21-9CE1-72F01DD645D7}" dt="2022-10-11T07:18:45.995" v="4159"/>
          <ac:spMkLst>
            <pc:docMk/>
            <pc:sldMk cId="2374897660" sldId="971"/>
            <ac:spMk id="6" creationId="{2DD8F9B8-7141-5844-E5E3-84673D7B2375}"/>
          </ac:spMkLst>
        </pc:spChg>
        <pc:picChg chg="add mod">
          <ac:chgData name="伊健 杜" userId="e69aded81da48593" providerId="LiveId" clId="{C313B0D9-9443-4A21-9CE1-72F01DD645D7}" dt="2022-10-11T03:15:14.504" v="1038" actId="1076"/>
          <ac:picMkLst>
            <pc:docMk/>
            <pc:sldMk cId="2374897660" sldId="971"/>
            <ac:picMk id="5122" creationId="{A98FCE23-E18B-86EB-5005-330175DDAD3B}"/>
          </ac:picMkLst>
        </pc:picChg>
        <pc:picChg chg="add mod">
          <ac:chgData name="伊健 杜" userId="e69aded81da48593" providerId="LiveId" clId="{C313B0D9-9443-4A21-9CE1-72F01DD645D7}" dt="2022-10-11T03:15:13.717" v="1037" actId="1076"/>
          <ac:picMkLst>
            <pc:docMk/>
            <pc:sldMk cId="2374897660" sldId="971"/>
            <ac:picMk id="5124" creationId="{9E4C3A64-2638-3D48-64A1-A04DF9317FE2}"/>
          </ac:picMkLst>
        </pc:picChg>
        <pc:picChg chg="add mod">
          <ac:chgData name="伊健 杜" userId="e69aded81da48593" providerId="LiveId" clId="{C313B0D9-9443-4A21-9CE1-72F01DD645D7}" dt="2022-10-11T03:14:55.931" v="1032" actId="1076"/>
          <ac:picMkLst>
            <pc:docMk/>
            <pc:sldMk cId="2374897660" sldId="971"/>
            <ac:picMk id="5126" creationId="{0B4E29F6-1CFD-CE18-142D-AEDFE93CA6E7}"/>
          </ac:picMkLst>
        </pc:picChg>
      </pc:sldChg>
      <pc:sldChg chg="addSp delSp modSp add mod">
        <pc:chgData name="伊健 杜" userId="e69aded81da48593" providerId="LiveId" clId="{C313B0D9-9443-4A21-9CE1-72F01DD645D7}" dt="2022-10-11T07:18:45.995" v="4159"/>
        <pc:sldMkLst>
          <pc:docMk/>
          <pc:sldMk cId="697298136" sldId="972"/>
        </pc:sldMkLst>
        <pc:spChg chg="add mod">
          <ac:chgData name="伊健 杜" userId="e69aded81da48593" providerId="LiveId" clId="{C313B0D9-9443-4A21-9CE1-72F01DD645D7}" dt="2022-10-11T07:18:45.995" v="4159"/>
          <ac:spMkLst>
            <pc:docMk/>
            <pc:sldMk cId="697298136" sldId="972"/>
            <ac:spMk id="3" creationId="{CF11BF63-4BA5-0001-93BF-FE1A8B1A2AC5}"/>
          </ac:spMkLst>
        </pc:spChg>
        <pc:spChg chg="mod">
          <ac:chgData name="伊健 杜" userId="e69aded81da48593" providerId="LiveId" clId="{C313B0D9-9443-4A21-9CE1-72F01DD645D7}" dt="2022-10-11T07:18:45.995" v="4159"/>
          <ac:spMkLst>
            <pc:docMk/>
            <pc:sldMk cId="697298136" sldId="972"/>
            <ac:spMk id="5" creationId="{F840BB8E-7C72-A2A7-1114-9BCC02F8ABEA}"/>
          </ac:spMkLst>
        </pc:spChg>
        <pc:spChg chg="mod">
          <ac:chgData name="伊健 杜" userId="e69aded81da48593" providerId="LiveId" clId="{C313B0D9-9443-4A21-9CE1-72F01DD645D7}" dt="2022-10-11T07:18:45.995" v="4159"/>
          <ac:spMkLst>
            <pc:docMk/>
            <pc:sldMk cId="697298136" sldId="972"/>
            <ac:spMk id="6" creationId="{2DD8F9B8-7141-5844-E5E3-84673D7B2375}"/>
          </ac:spMkLst>
        </pc:spChg>
        <pc:spChg chg="add mod">
          <ac:chgData name="伊健 杜" userId="e69aded81da48593" providerId="LiveId" clId="{C313B0D9-9443-4A21-9CE1-72F01DD645D7}" dt="2022-10-11T07:18:45.995" v="4159"/>
          <ac:spMkLst>
            <pc:docMk/>
            <pc:sldMk cId="697298136" sldId="972"/>
            <ac:spMk id="7" creationId="{9E97A34D-8245-0E3C-016E-143C192603F0}"/>
          </ac:spMkLst>
        </pc:spChg>
        <pc:picChg chg="add mod">
          <ac:chgData name="伊健 杜" userId="e69aded81da48593" providerId="LiveId" clId="{C313B0D9-9443-4A21-9CE1-72F01DD645D7}" dt="2022-10-11T03:20:15.653" v="1138" actId="1076"/>
          <ac:picMkLst>
            <pc:docMk/>
            <pc:sldMk cId="697298136" sldId="972"/>
            <ac:picMk id="2" creationId="{A64DAD18-E18A-F864-2F93-C789F5885728}"/>
          </ac:picMkLst>
        </pc:picChg>
        <pc:picChg chg="del">
          <ac:chgData name="伊健 杜" userId="e69aded81da48593" providerId="LiveId" clId="{C313B0D9-9443-4A21-9CE1-72F01DD645D7}" dt="2022-10-11T03:15:37.024" v="1106" actId="478"/>
          <ac:picMkLst>
            <pc:docMk/>
            <pc:sldMk cId="697298136" sldId="972"/>
            <ac:picMk id="5122" creationId="{A98FCE23-E18B-86EB-5005-330175DDAD3B}"/>
          </ac:picMkLst>
        </pc:picChg>
        <pc:picChg chg="del">
          <ac:chgData name="伊健 杜" userId="e69aded81da48593" providerId="LiveId" clId="{C313B0D9-9443-4A21-9CE1-72F01DD645D7}" dt="2022-10-11T03:15:37.024" v="1106" actId="478"/>
          <ac:picMkLst>
            <pc:docMk/>
            <pc:sldMk cId="697298136" sldId="972"/>
            <ac:picMk id="5124" creationId="{9E4C3A64-2638-3D48-64A1-A04DF9317FE2}"/>
          </ac:picMkLst>
        </pc:picChg>
        <pc:picChg chg="del">
          <ac:chgData name="伊健 杜" userId="e69aded81da48593" providerId="LiveId" clId="{C313B0D9-9443-4A21-9CE1-72F01DD645D7}" dt="2022-10-11T03:15:37.024" v="1106" actId="478"/>
          <ac:picMkLst>
            <pc:docMk/>
            <pc:sldMk cId="697298136" sldId="972"/>
            <ac:picMk id="5126" creationId="{0B4E29F6-1CFD-CE18-142D-AEDFE93CA6E7}"/>
          </ac:picMkLst>
        </pc:picChg>
        <pc:picChg chg="add mod">
          <ac:chgData name="伊健 杜" userId="e69aded81da48593" providerId="LiveId" clId="{C313B0D9-9443-4A21-9CE1-72F01DD645D7}" dt="2022-10-11T03:20:13.975" v="1137" actId="1076"/>
          <ac:picMkLst>
            <pc:docMk/>
            <pc:sldMk cId="697298136" sldId="972"/>
            <ac:picMk id="6146" creationId="{08BB3196-F1B3-8E58-C688-CB165C0D3F2F}"/>
          </ac:picMkLst>
        </pc:picChg>
      </pc:sldChg>
      <pc:sldChg chg="del">
        <pc:chgData name="伊健 杜" userId="e69aded81da48593" providerId="LiveId" clId="{C313B0D9-9443-4A21-9CE1-72F01DD645D7}" dt="2022-10-11T02:30:31.517" v="3" actId="47"/>
        <pc:sldMkLst>
          <pc:docMk/>
          <pc:sldMk cId="3701473483" sldId="972"/>
        </pc:sldMkLst>
      </pc:sldChg>
      <pc:sldChg chg="del">
        <pc:chgData name="伊健 杜" userId="e69aded81da48593" providerId="LiveId" clId="{C313B0D9-9443-4A21-9CE1-72F01DD645D7}" dt="2022-10-11T02:30:31.517" v="3" actId="47"/>
        <pc:sldMkLst>
          <pc:docMk/>
          <pc:sldMk cId="1358144278" sldId="973"/>
        </pc:sldMkLst>
      </pc:sldChg>
      <pc:sldChg chg="addSp delSp modSp add mod">
        <pc:chgData name="伊健 杜" userId="e69aded81da48593" providerId="LiveId" clId="{C313B0D9-9443-4A21-9CE1-72F01DD645D7}" dt="2022-10-11T07:18:45.995" v="4159"/>
        <pc:sldMkLst>
          <pc:docMk/>
          <pc:sldMk cId="1681601975" sldId="973"/>
        </pc:sldMkLst>
        <pc:spChg chg="del">
          <ac:chgData name="伊健 杜" userId="e69aded81da48593" providerId="LiveId" clId="{C313B0D9-9443-4A21-9CE1-72F01DD645D7}" dt="2022-10-11T03:22:05.562" v="1217" actId="478"/>
          <ac:spMkLst>
            <pc:docMk/>
            <pc:sldMk cId="1681601975" sldId="973"/>
            <ac:spMk id="3" creationId="{CF11BF63-4BA5-0001-93BF-FE1A8B1A2AC5}"/>
          </ac:spMkLst>
        </pc:spChg>
        <pc:spChg chg="mod">
          <ac:chgData name="伊健 杜" userId="e69aded81da48593" providerId="LiveId" clId="{C313B0D9-9443-4A21-9CE1-72F01DD645D7}" dt="2022-10-11T07:18:45.995" v="4159"/>
          <ac:spMkLst>
            <pc:docMk/>
            <pc:sldMk cId="1681601975" sldId="973"/>
            <ac:spMk id="5" creationId="{F840BB8E-7C72-A2A7-1114-9BCC02F8ABEA}"/>
          </ac:spMkLst>
        </pc:spChg>
        <pc:spChg chg="mod">
          <ac:chgData name="伊健 杜" userId="e69aded81da48593" providerId="LiveId" clId="{C313B0D9-9443-4A21-9CE1-72F01DD645D7}" dt="2022-10-11T07:18:45.995" v="4159"/>
          <ac:spMkLst>
            <pc:docMk/>
            <pc:sldMk cId="1681601975" sldId="973"/>
            <ac:spMk id="6" creationId="{2DD8F9B8-7141-5844-E5E3-84673D7B2375}"/>
          </ac:spMkLst>
        </pc:spChg>
        <pc:spChg chg="del">
          <ac:chgData name="伊健 杜" userId="e69aded81da48593" providerId="LiveId" clId="{C313B0D9-9443-4A21-9CE1-72F01DD645D7}" dt="2022-10-11T03:22:05.562" v="1217" actId="478"/>
          <ac:spMkLst>
            <pc:docMk/>
            <pc:sldMk cId="1681601975" sldId="973"/>
            <ac:spMk id="7" creationId="{9E97A34D-8245-0E3C-016E-143C192603F0}"/>
          </ac:spMkLst>
        </pc:spChg>
        <pc:picChg chg="del">
          <ac:chgData name="伊健 杜" userId="e69aded81da48593" providerId="LiveId" clId="{C313B0D9-9443-4A21-9CE1-72F01DD645D7}" dt="2022-10-11T03:22:05.562" v="1217" actId="478"/>
          <ac:picMkLst>
            <pc:docMk/>
            <pc:sldMk cId="1681601975" sldId="973"/>
            <ac:picMk id="2" creationId="{A64DAD18-E18A-F864-2F93-C789F5885728}"/>
          </ac:picMkLst>
        </pc:picChg>
        <pc:picChg chg="add mod">
          <ac:chgData name="伊健 杜" userId="e69aded81da48593" providerId="LiveId" clId="{C313B0D9-9443-4A21-9CE1-72F01DD645D7}" dt="2022-10-11T03:23:03.660" v="1263" actId="1076"/>
          <ac:picMkLst>
            <pc:docMk/>
            <pc:sldMk cId="1681601975" sldId="973"/>
            <ac:picMk id="8" creationId="{256B9332-DCBD-160A-3E03-D2F8F1D0DD32}"/>
          </ac:picMkLst>
        </pc:picChg>
        <pc:picChg chg="add mod">
          <ac:chgData name="伊健 杜" userId="e69aded81da48593" providerId="LiveId" clId="{C313B0D9-9443-4A21-9CE1-72F01DD645D7}" dt="2022-10-11T03:23:02.880" v="1262" actId="1076"/>
          <ac:picMkLst>
            <pc:docMk/>
            <pc:sldMk cId="1681601975" sldId="973"/>
            <ac:picMk id="9" creationId="{8936C7AD-6268-7E64-93B9-33C38620040E}"/>
          </ac:picMkLst>
        </pc:picChg>
        <pc:picChg chg="del mod">
          <ac:chgData name="伊健 杜" userId="e69aded81da48593" providerId="LiveId" clId="{C313B0D9-9443-4A21-9CE1-72F01DD645D7}" dt="2022-10-11T03:22:05.562" v="1217" actId="478"/>
          <ac:picMkLst>
            <pc:docMk/>
            <pc:sldMk cId="1681601975" sldId="973"/>
            <ac:picMk id="6146" creationId="{08BB3196-F1B3-8E58-C688-CB165C0D3F2F}"/>
          </ac:picMkLst>
        </pc:picChg>
      </pc:sldChg>
      <pc:sldChg chg="del">
        <pc:chgData name="伊健 杜" userId="e69aded81da48593" providerId="LiveId" clId="{C313B0D9-9443-4A21-9CE1-72F01DD645D7}" dt="2022-10-11T02:30:31.517" v="3" actId="47"/>
        <pc:sldMkLst>
          <pc:docMk/>
          <pc:sldMk cId="3012338746" sldId="974"/>
        </pc:sldMkLst>
      </pc:sldChg>
      <pc:sldChg chg="addSp delSp modSp add mod">
        <pc:chgData name="伊健 杜" userId="e69aded81da48593" providerId="LiveId" clId="{C313B0D9-9443-4A21-9CE1-72F01DD645D7}" dt="2022-10-11T07:18:45.995" v="4159"/>
        <pc:sldMkLst>
          <pc:docMk/>
          <pc:sldMk cId="3040250062" sldId="974"/>
        </pc:sldMkLst>
        <pc:spChg chg="mod">
          <ac:chgData name="伊健 杜" userId="e69aded81da48593" providerId="LiveId" clId="{C313B0D9-9443-4A21-9CE1-72F01DD645D7}" dt="2022-10-11T07:18:45.995" v="4159"/>
          <ac:spMkLst>
            <pc:docMk/>
            <pc:sldMk cId="3040250062" sldId="974"/>
            <ac:spMk id="5" creationId="{F840BB8E-7C72-A2A7-1114-9BCC02F8ABEA}"/>
          </ac:spMkLst>
        </pc:spChg>
        <pc:spChg chg="mod">
          <ac:chgData name="伊健 杜" userId="e69aded81da48593" providerId="LiveId" clId="{C313B0D9-9443-4A21-9CE1-72F01DD645D7}" dt="2022-10-11T07:18:45.995" v="4159"/>
          <ac:spMkLst>
            <pc:docMk/>
            <pc:sldMk cId="3040250062" sldId="974"/>
            <ac:spMk id="6" creationId="{2DD8F9B8-7141-5844-E5E3-84673D7B2375}"/>
          </ac:spMkLst>
        </pc:spChg>
        <pc:picChg chg="del">
          <ac:chgData name="伊健 杜" userId="e69aded81da48593" providerId="LiveId" clId="{C313B0D9-9443-4A21-9CE1-72F01DD645D7}" dt="2022-10-11T03:25:03.779" v="1381" actId="478"/>
          <ac:picMkLst>
            <pc:docMk/>
            <pc:sldMk cId="3040250062" sldId="974"/>
            <ac:picMk id="8" creationId="{256B9332-DCBD-160A-3E03-D2F8F1D0DD32}"/>
          </ac:picMkLst>
        </pc:picChg>
        <pc:picChg chg="del mod">
          <ac:chgData name="伊健 杜" userId="e69aded81da48593" providerId="LiveId" clId="{C313B0D9-9443-4A21-9CE1-72F01DD645D7}" dt="2022-10-11T03:25:03.779" v="1381" actId="478"/>
          <ac:picMkLst>
            <pc:docMk/>
            <pc:sldMk cId="3040250062" sldId="974"/>
            <ac:picMk id="9" creationId="{8936C7AD-6268-7E64-93B9-33C38620040E}"/>
          </ac:picMkLst>
        </pc:picChg>
        <pc:picChg chg="add mod">
          <ac:chgData name="伊健 杜" userId="e69aded81da48593" providerId="LiveId" clId="{C313B0D9-9443-4A21-9CE1-72F01DD645D7}" dt="2022-10-11T03:26:50.133" v="1391" actId="1076"/>
          <ac:picMkLst>
            <pc:docMk/>
            <pc:sldMk cId="3040250062" sldId="974"/>
            <ac:picMk id="7170" creationId="{E53DBF9A-7EE7-FD17-7B64-CA5FA0C697E6}"/>
          </ac:picMkLst>
        </pc:picChg>
        <pc:picChg chg="add mod">
          <ac:chgData name="伊健 杜" userId="e69aded81da48593" providerId="LiveId" clId="{C313B0D9-9443-4A21-9CE1-72F01DD645D7}" dt="2022-10-11T03:26:46.216" v="1389" actId="1076"/>
          <ac:picMkLst>
            <pc:docMk/>
            <pc:sldMk cId="3040250062" sldId="974"/>
            <ac:picMk id="7172" creationId="{F6153FC0-03F5-D763-6DD3-5973BA620F1D}"/>
          </ac:picMkLst>
        </pc:picChg>
      </pc:sldChg>
      <pc:sldChg chg="del">
        <pc:chgData name="伊健 杜" userId="e69aded81da48593" providerId="LiveId" clId="{C313B0D9-9443-4A21-9CE1-72F01DD645D7}" dt="2022-10-11T02:30:31.517" v="3" actId="47"/>
        <pc:sldMkLst>
          <pc:docMk/>
          <pc:sldMk cId="3753193412" sldId="975"/>
        </pc:sldMkLst>
      </pc:sldChg>
      <pc:sldChg chg="addSp delSp modSp add mod modAnim">
        <pc:chgData name="伊健 杜" userId="e69aded81da48593" providerId="LiveId" clId="{C313B0D9-9443-4A21-9CE1-72F01DD645D7}" dt="2022-10-11T03:29:15.700" v="1454" actId="20577"/>
        <pc:sldMkLst>
          <pc:docMk/>
          <pc:sldMk cId="3831510725" sldId="975"/>
        </pc:sldMkLst>
        <pc:spChg chg="mod">
          <ac:chgData name="伊健 杜" userId="e69aded81da48593" providerId="LiveId" clId="{C313B0D9-9443-4A21-9CE1-72F01DD645D7}" dt="2022-10-11T03:28:11.342" v="1410" actId="20577"/>
          <ac:spMkLst>
            <pc:docMk/>
            <pc:sldMk cId="3831510725" sldId="975"/>
            <ac:spMk id="2" creationId="{1302A11A-625D-774F-23B3-739301B530C3}"/>
          </ac:spMkLst>
        </pc:spChg>
        <pc:spChg chg="mod">
          <ac:chgData name="伊健 杜" userId="e69aded81da48593" providerId="LiveId" clId="{C313B0D9-9443-4A21-9CE1-72F01DD645D7}" dt="2022-10-11T03:29:00.288" v="1442" actId="1076"/>
          <ac:spMkLst>
            <pc:docMk/>
            <pc:sldMk cId="3831510725" sldId="975"/>
            <ac:spMk id="3" creationId="{BF178E76-FDFB-D2B6-710A-37444C6E7082}"/>
          </ac:spMkLst>
        </pc:spChg>
        <pc:spChg chg="del">
          <ac:chgData name="伊健 杜" userId="e69aded81da48593" providerId="LiveId" clId="{C313B0D9-9443-4A21-9CE1-72F01DD645D7}" dt="2022-10-11T03:28:31.552" v="1413" actId="478"/>
          <ac:spMkLst>
            <pc:docMk/>
            <pc:sldMk cId="3831510725" sldId="975"/>
            <ac:spMk id="4" creationId="{001214B7-07C5-6789-1DE5-0CFB43518622}"/>
          </ac:spMkLst>
        </pc:spChg>
        <pc:spChg chg="mod">
          <ac:chgData name="伊健 杜" userId="e69aded81da48593" providerId="LiveId" clId="{C313B0D9-9443-4A21-9CE1-72F01DD645D7}" dt="2022-10-11T03:29:08.689" v="1447" actId="1076"/>
          <ac:spMkLst>
            <pc:docMk/>
            <pc:sldMk cId="3831510725" sldId="975"/>
            <ac:spMk id="5" creationId="{C57211A0-9C60-D804-6094-37A6B213E351}"/>
          </ac:spMkLst>
        </pc:spChg>
        <pc:spChg chg="add mod">
          <ac:chgData name="伊健 杜" userId="e69aded81da48593" providerId="LiveId" clId="{C313B0D9-9443-4A21-9CE1-72F01DD645D7}" dt="2022-10-11T03:29:01.246" v="1443" actId="1076"/>
          <ac:spMkLst>
            <pc:docMk/>
            <pc:sldMk cId="3831510725" sldId="975"/>
            <ac:spMk id="6" creationId="{9A6141FC-AF43-4FE6-5AF7-D61E9EB71D71}"/>
          </ac:spMkLst>
        </pc:spChg>
        <pc:spChg chg="add mod">
          <ac:chgData name="伊健 杜" userId="e69aded81da48593" providerId="LiveId" clId="{C313B0D9-9443-4A21-9CE1-72F01DD645D7}" dt="2022-10-11T03:29:03.532" v="1444" actId="1076"/>
          <ac:spMkLst>
            <pc:docMk/>
            <pc:sldMk cId="3831510725" sldId="975"/>
            <ac:spMk id="7" creationId="{FFC83F90-D99C-E7EC-92EA-1D525D9DEE07}"/>
          </ac:spMkLst>
        </pc:spChg>
        <pc:spChg chg="del">
          <ac:chgData name="伊健 杜" userId="e69aded81da48593" providerId="LiveId" clId="{C313B0D9-9443-4A21-9CE1-72F01DD645D7}" dt="2022-10-11T03:28:29.505" v="1411" actId="478"/>
          <ac:spMkLst>
            <pc:docMk/>
            <pc:sldMk cId="3831510725" sldId="975"/>
            <ac:spMk id="8" creationId="{279D721E-C3FB-2CB0-6BD4-36E099029B06}"/>
          </ac:spMkLst>
        </pc:spChg>
        <pc:spChg chg="add mod">
          <ac:chgData name="伊健 杜" userId="e69aded81da48593" providerId="LiveId" clId="{C313B0D9-9443-4A21-9CE1-72F01DD645D7}" dt="2022-10-11T03:29:07.070" v="1446" actId="1076"/>
          <ac:spMkLst>
            <pc:docMk/>
            <pc:sldMk cId="3831510725" sldId="975"/>
            <ac:spMk id="9" creationId="{8D9E0762-1A25-8CA4-F605-31F551140D85}"/>
          </ac:spMkLst>
        </pc:spChg>
        <pc:spChg chg="add mod">
          <ac:chgData name="伊健 杜" userId="e69aded81da48593" providerId="LiveId" clId="{C313B0D9-9443-4A21-9CE1-72F01DD645D7}" dt="2022-10-11T03:29:15.700" v="1454" actId="20577"/>
          <ac:spMkLst>
            <pc:docMk/>
            <pc:sldMk cId="3831510725" sldId="975"/>
            <ac:spMk id="10" creationId="{69AFC0F6-EE4E-4F2C-6450-7C66CC78AC32}"/>
          </ac:spMkLst>
        </pc:spChg>
      </pc:sldChg>
      <pc:sldChg chg="addSp delSp modSp add mod">
        <pc:chgData name="伊健 杜" userId="e69aded81da48593" providerId="LiveId" clId="{C313B0D9-9443-4A21-9CE1-72F01DD645D7}" dt="2022-10-11T07:18:45.995" v="4159"/>
        <pc:sldMkLst>
          <pc:docMk/>
          <pc:sldMk cId="565856317" sldId="976"/>
        </pc:sldMkLst>
        <pc:spChg chg="add mod">
          <ac:chgData name="伊健 杜" userId="e69aded81da48593" providerId="LiveId" clId="{C313B0D9-9443-4A21-9CE1-72F01DD645D7}" dt="2022-10-11T03:29:30.324" v="1457"/>
          <ac:spMkLst>
            <pc:docMk/>
            <pc:sldMk cId="565856317" sldId="976"/>
            <ac:spMk id="2" creationId="{456019E8-8BD6-8ACB-6808-DD6F02B3849D}"/>
          </ac:spMkLst>
        </pc:spChg>
        <pc:spChg chg="del">
          <ac:chgData name="伊健 杜" userId="e69aded81da48593" providerId="LiveId" clId="{C313B0D9-9443-4A21-9CE1-72F01DD645D7}" dt="2022-10-11T03:29:27.338" v="1456" actId="478"/>
          <ac:spMkLst>
            <pc:docMk/>
            <pc:sldMk cId="565856317" sldId="976"/>
            <ac:spMk id="4" creationId="{608D2AA5-9C78-DD62-0327-747174067638}"/>
          </ac:spMkLst>
        </pc:spChg>
        <pc:spChg chg="del">
          <ac:chgData name="伊健 杜" userId="e69aded81da48593" providerId="LiveId" clId="{C313B0D9-9443-4A21-9CE1-72F01DD645D7}" dt="2022-10-11T03:29:27.338" v="1456" actId="478"/>
          <ac:spMkLst>
            <pc:docMk/>
            <pc:sldMk cId="565856317" sldId="976"/>
            <ac:spMk id="5" creationId="{F840BB8E-7C72-A2A7-1114-9BCC02F8ABEA}"/>
          </ac:spMkLst>
        </pc:spChg>
        <pc:spChg chg="mod">
          <ac:chgData name="伊健 杜" userId="e69aded81da48593" providerId="LiveId" clId="{C313B0D9-9443-4A21-9CE1-72F01DD645D7}" dt="2022-10-11T07:18:45.995" v="4159"/>
          <ac:spMkLst>
            <pc:docMk/>
            <pc:sldMk cId="565856317" sldId="976"/>
            <ac:spMk id="6" creationId="{2DD8F9B8-7141-5844-E5E3-84673D7B2375}"/>
          </ac:spMkLst>
        </pc:spChg>
        <pc:picChg chg="del mod">
          <ac:chgData name="伊健 杜" userId="e69aded81da48593" providerId="LiveId" clId="{C313B0D9-9443-4A21-9CE1-72F01DD645D7}" dt="2022-10-11T03:30:25.895" v="1590" actId="478"/>
          <ac:picMkLst>
            <pc:docMk/>
            <pc:sldMk cId="565856317" sldId="976"/>
            <ac:picMk id="7170" creationId="{E53DBF9A-7EE7-FD17-7B64-CA5FA0C697E6}"/>
          </ac:picMkLst>
        </pc:picChg>
        <pc:picChg chg="del mod">
          <ac:chgData name="伊健 杜" userId="e69aded81da48593" providerId="LiveId" clId="{C313B0D9-9443-4A21-9CE1-72F01DD645D7}" dt="2022-10-11T03:30:25.895" v="1590" actId="478"/>
          <ac:picMkLst>
            <pc:docMk/>
            <pc:sldMk cId="565856317" sldId="976"/>
            <ac:picMk id="7172" creationId="{F6153FC0-03F5-D763-6DD3-5973BA620F1D}"/>
          </ac:picMkLst>
        </pc:picChg>
        <pc:picChg chg="add mod">
          <ac:chgData name="伊健 杜" userId="e69aded81da48593" providerId="LiveId" clId="{C313B0D9-9443-4A21-9CE1-72F01DD645D7}" dt="2022-10-11T03:31:03.236" v="1597" actId="1076"/>
          <ac:picMkLst>
            <pc:docMk/>
            <pc:sldMk cId="565856317" sldId="976"/>
            <ac:picMk id="9218" creationId="{BDF77D42-DD50-06B4-9531-362177E16F70}"/>
          </ac:picMkLst>
        </pc:picChg>
      </pc:sldChg>
      <pc:sldChg chg="addSp delSp modSp add mod">
        <pc:chgData name="伊健 杜" userId="e69aded81da48593" providerId="LiveId" clId="{C313B0D9-9443-4A21-9CE1-72F01DD645D7}" dt="2022-10-11T07:18:45.995" v="4159"/>
        <pc:sldMkLst>
          <pc:docMk/>
          <pc:sldMk cId="1666866980" sldId="977"/>
        </pc:sldMkLst>
        <pc:spChg chg="mod">
          <ac:chgData name="伊健 杜" userId="e69aded81da48593" providerId="LiveId" clId="{C313B0D9-9443-4A21-9CE1-72F01DD645D7}" dt="2022-10-11T07:18:45.995" v="4159"/>
          <ac:spMkLst>
            <pc:docMk/>
            <pc:sldMk cId="1666866980" sldId="977"/>
            <ac:spMk id="6" creationId="{2DD8F9B8-7141-5844-E5E3-84673D7B2375}"/>
          </ac:spMkLst>
        </pc:spChg>
        <pc:picChg chg="del">
          <ac:chgData name="伊健 杜" userId="e69aded81da48593" providerId="LiveId" clId="{C313B0D9-9443-4A21-9CE1-72F01DD645D7}" dt="2022-10-11T03:32:55.031" v="1716" actId="478"/>
          <ac:picMkLst>
            <pc:docMk/>
            <pc:sldMk cId="1666866980" sldId="977"/>
            <ac:picMk id="9218" creationId="{BDF77D42-DD50-06B4-9531-362177E16F70}"/>
          </ac:picMkLst>
        </pc:picChg>
        <pc:picChg chg="add mod">
          <ac:chgData name="伊健 杜" userId="e69aded81da48593" providerId="LiveId" clId="{C313B0D9-9443-4A21-9CE1-72F01DD645D7}" dt="2022-10-11T03:33:02.070" v="1721" actId="14100"/>
          <ac:picMkLst>
            <pc:docMk/>
            <pc:sldMk cId="1666866980" sldId="977"/>
            <ac:picMk id="10242" creationId="{F1879398-FA97-ECED-F3C7-9626F01C6B67}"/>
          </ac:picMkLst>
        </pc:picChg>
      </pc:sldChg>
      <pc:sldChg chg="addSp delSp modSp add mod">
        <pc:chgData name="伊健 杜" userId="e69aded81da48593" providerId="LiveId" clId="{C313B0D9-9443-4A21-9CE1-72F01DD645D7}" dt="2022-10-11T07:18:45.995" v="4159"/>
        <pc:sldMkLst>
          <pc:docMk/>
          <pc:sldMk cId="956603239" sldId="978"/>
        </pc:sldMkLst>
        <pc:spChg chg="mod">
          <ac:chgData name="伊健 杜" userId="e69aded81da48593" providerId="LiveId" clId="{C313B0D9-9443-4A21-9CE1-72F01DD645D7}" dt="2022-10-11T07:18:45.995" v="4159"/>
          <ac:spMkLst>
            <pc:docMk/>
            <pc:sldMk cId="956603239" sldId="978"/>
            <ac:spMk id="6" creationId="{2DD8F9B8-7141-5844-E5E3-84673D7B2375}"/>
          </ac:spMkLst>
        </pc:spChg>
        <pc:picChg chg="del mod">
          <ac:chgData name="伊健 杜" userId="e69aded81da48593" providerId="LiveId" clId="{C313B0D9-9443-4A21-9CE1-72F01DD645D7}" dt="2022-10-11T03:34:41.525" v="1894" actId="478"/>
          <ac:picMkLst>
            <pc:docMk/>
            <pc:sldMk cId="956603239" sldId="978"/>
            <ac:picMk id="10242" creationId="{F1879398-FA97-ECED-F3C7-9626F01C6B67}"/>
          </ac:picMkLst>
        </pc:picChg>
        <pc:picChg chg="add mod">
          <ac:chgData name="伊健 杜" userId="e69aded81da48593" providerId="LiveId" clId="{C313B0D9-9443-4A21-9CE1-72F01DD645D7}" dt="2022-10-11T03:35:43.642" v="1899" actId="1076"/>
          <ac:picMkLst>
            <pc:docMk/>
            <pc:sldMk cId="956603239" sldId="978"/>
            <ac:picMk id="11266" creationId="{10A632D0-52B7-01B2-DB87-608D959A4BB1}"/>
          </ac:picMkLst>
        </pc:picChg>
      </pc:sldChg>
      <pc:sldChg chg="addSp delSp modSp new mod">
        <pc:chgData name="伊健 杜" userId="e69aded81da48593" providerId="LiveId" clId="{C313B0D9-9443-4A21-9CE1-72F01DD645D7}" dt="2022-10-11T07:18:45.995" v="4159"/>
        <pc:sldMkLst>
          <pc:docMk/>
          <pc:sldMk cId="2848116015" sldId="979"/>
        </pc:sldMkLst>
        <pc:spChg chg="mod">
          <ac:chgData name="伊健 杜" userId="e69aded81da48593" providerId="LiveId" clId="{C313B0D9-9443-4A21-9CE1-72F01DD645D7}" dt="2022-10-11T07:18:45.995" v="4159"/>
          <ac:spMkLst>
            <pc:docMk/>
            <pc:sldMk cId="2848116015" sldId="979"/>
            <ac:spMk id="2" creationId="{6FBB0703-B80C-DD81-1120-E6ED3262E957}"/>
          </ac:spMkLst>
        </pc:spChg>
        <pc:spChg chg="del">
          <ac:chgData name="伊健 杜" userId="e69aded81da48593" providerId="LiveId" clId="{C313B0D9-9443-4A21-9CE1-72F01DD645D7}" dt="2022-10-11T03:35:52.226" v="1901" actId="478"/>
          <ac:spMkLst>
            <pc:docMk/>
            <pc:sldMk cId="2848116015" sldId="979"/>
            <ac:spMk id="3" creationId="{A3988C1A-AC70-50C2-993E-541720918F1E}"/>
          </ac:spMkLst>
        </pc:spChg>
        <pc:spChg chg="add mod">
          <ac:chgData name="伊健 杜" userId="e69aded81da48593" providerId="LiveId" clId="{C313B0D9-9443-4A21-9CE1-72F01DD645D7}" dt="2022-10-11T03:36:21.271" v="1949" actId="1076"/>
          <ac:spMkLst>
            <pc:docMk/>
            <pc:sldMk cId="2848116015" sldId="979"/>
            <ac:spMk id="4" creationId="{8684E8FC-ED65-8013-523F-D4E562078BA4}"/>
          </ac:spMkLst>
        </pc:spChg>
        <pc:spChg chg="add mod">
          <ac:chgData name="伊健 杜" userId="e69aded81da48593" providerId="LiveId" clId="{C313B0D9-9443-4A21-9CE1-72F01DD645D7}" dt="2022-10-11T03:36:21.271" v="1949" actId="1076"/>
          <ac:spMkLst>
            <pc:docMk/>
            <pc:sldMk cId="2848116015" sldId="979"/>
            <ac:spMk id="5" creationId="{6831E848-D887-555C-18E6-5CEE2D07A435}"/>
          </ac:spMkLst>
        </pc:spChg>
        <pc:spChg chg="add mod">
          <ac:chgData name="伊健 杜" userId="e69aded81da48593" providerId="LiveId" clId="{C313B0D9-9443-4A21-9CE1-72F01DD645D7}" dt="2022-10-11T03:36:21.271" v="1949" actId="1076"/>
          <ac:spMkLst>
            <pc:docMk/>
            <pc:sldMk cId="2848116015" sldId="979"/>
            <ac:spMk id="6" creationId="{12AD70BB-D49D-BB64-E519-B795EF6A4AC9}"/>
          </ac:spMkLst>
        </pc:spChg>
        <pc:spChg chg="add mod">
          <ac:chgData name="伊健 杜" userId="e69aded81da48593" providerId="LiveId" clId="{C313B0D9-9443-4A21-9CE1-72F01DD645D7}" dt="2022-10-11T03:36:21.271" v="1949" actId="1076"/>
          <ac:spMkLst>
            <pc:docMk/>
            <pc:sldMk cId="2848116015" sldId="979"/>
            <ac:spMk id="7" creationId="{38683465-7A87-0F97-70F4-B7A4F90183FD}"/>
          </ac:spMkLst>
        </pc:spChg>
        <pc:spChg chg="add mod">
          <ac:chgData name="伊健 杜" userId="e69aded81da48593" providerId="LiveId" clId="{C313B0D9-9443-4A21-9CE1-72F01DD645D7}" dt="2022-10-11T03:36:21.271" v="1949" actId="1076"/>
          <ac:spMkLst>
            <pc:docMk/>
            <pc:sldMk cId="2848116015" sldId="979"/>
            <ac:spMk id="8" creationId="{5B9A539B-B7C4-7089-1DC8-049583D2F30E}"/>
          </ac:spMkLst>
        </pc:spChg>
        <pc:spChg chg="add mod">
          <ac:chgData name="伊健 杜" userId="e69aded81da48593" providerId="LiveId" clId="{C313B0D9-9443-4A21-9CE1-72F01DD645D7}" dt="2022-10-11T03:36:21.271" v="1949" actId="1076"/>
          <ac:spMkLst>
            <pc:docMk/>
            <pc:sldMk cId="2848116015" sldId="979"/>
            <ac:spMk id="9" creationId="{1BC631C6-9ACB-A134-623E-23C3867AF004}"/>
          </ac:spMkLst>
        </pc:spChg>
      </pc:sldChg>
      <pc:sldChg chg="addSp delSp modSp add mod">
        <pc:chgData name="伊健 杜" userId="e69aded81da48593" providerId="LiveId" clId="{C313B0D9-9443-4A21-9CE1-72F01DD645D7}" dt="2022-10-11T07:18:45.995" v="4159"/>
        <pc:sldMkLst>
          <pc:docMk/>
          <pc:sldMk cId="1437777661" sldId="980"/>
        </pc:sldMkLst>
        <pc:spChg chg="mod">
          <ac:chgData name="伊健 杜" userId="e69aded81da48593" providerId="LiveId" clId="{C313B0D9-9443-4A21-9CE1-72F01DD645D7}" dt="2022-10-11T03:40:52.906" v="2173" actId="20577"/>
          <ac:spMkLst>
            <pc:docMk/>
            <pc:sldMk cId="1437777661" sldId="980"/>
            <ac:spMk id="6" creationId="{F83A6AC8-56F1-EB9E-DD47-C1CFF9753BBA}"/>
          </ac:spMkLst>
        </pc:spChg>
        <pc:spChg chg="mod">
          <ac:chgData name="伊健 杜" userId="e69aded81da48593" providerId="LiveId" clId="{C313B0D9-9443-4A21-9CE1-72F01DD645D7}" dt="2022-10-11T07:18:45.995" v="4159"/>
          <ac:spMkLst>
            <pc:docMk/>
            <pc:sldMk cId="1437777661" sldId="980"/>
            <ac:spMk id="7" creationId="{8A134A8E-94C3-0EE7-C065-45DB3136BA45}"/>
          </ac:spMkLst>
        </pc:spChg>
        <pc:picChg chg="del">
          <ac:chgData name="伊健 杜" userId="e69aded81da48593" providerId="LiveId" clId="{C313B0D9-9443-4A21-9CE1-72F01DD645D7}" dt="2022-10-11T03:38:53.636" v="2029" actId="478"/>
          <ac:picMkLst>
            <pc:docMk/>
            <pc:sldMk cId="1437777661" sldId="980"/>
            <ac:picMk id="12290" creationId="{7E05C480-26C0-8826-3EDE-2C482B3DF632}"/>
          </ac:picMkLst>
        </pc:picChg>
        <pc:picChg chg="add mod">
          <ac:chgData name="伊健 杜" userId="e69aded81da48593" providerId="LiveId" clId="{C313B0D9-9443-4A21-9CE1-72F01DD645D7}" dt="2022-10-11T03:40:39.031" v="2172" actId="1076"/>
          <ac:picMkLst>
            <pc:docMk/>
            <pc:sldMk cId="1437777661" sldId="980"/>
            <ac:picMk id="13314" creationId="{B43E2657-B3D3-2E44-E88C-DCA6628F04F7}"/>
          </ac:picMkLst>
        </pc:picChg>
      </pc:sldChg>
      <pc:sldChg chg="addSp delSp modSp add mod">
        <pc:chgData name="伊健 杜" userId="e69aded81da48593" providerId="LiveId" clId="{C313B0D9-9443-4A21-9CE1-72F01DD645D7}" dt="2022-10-11T07:18:45.995" v="4159"/>
        <pc:sldMkLst>
          <pc:docMk/>
          <pc:sldMk cId="4184503775" sldId="981"/>
        </pc:sldMkLst>
        <pc:spChg chg="mod">
          <ac:chgData name="伊健 杜" userId="e69aded81da48593" providerId="LiveId" clId="{C313B0D9-9443-4A21-9CE1-72F01DD645D7}" dt="2022-10-11T07:18:45.995" v="4159"/>
          <ac:spMkLst>
            <pc:docMk/>
            <pc:sldMk cId="4184503775" sldId="981"/>
            <ac:spMk id="7" creationId="{8A134A8E-94C3-0EE7-C065-45DB3136BA45}"/>
          </ac:spMkLst>
        </pc:spChg>
        <pc:picChg chg="add mod">
          <ac:chgData name="伊健 杜" userId="e69aded81da48593" providerId="LiveId" clId="{C313B0D9-9443-4A21-9CE1-72F01DD645D7}" dt="2022-10-11T03:46:53.476" v="2188" actId="1076"/>
          <ac:picMkLst>
            <pc:docMk/>
            <pc:sldMk cId="4184503775" sldId="981"/>
            <ac:picMk id="3" creationId="{AB6BB535-1138-F068-2E7E-C4DD6820233C}"/>
          </ac:picMkLst>
        </pc:picChg>
        <pc:picChg chg="add mod">
          <ac:chgData name="伊健 杜" userId="e69aded81da48593" providerId="LiveId" clId="{C313B0D9-9443-4A21-9CE1-72F01DD645D7}" dt="2022-10-11T03:46:53.476" v="2188" actId="1076"/>
          <ac:picMkLst>
            <pc:docMk/>
            <pc:sldMk cId="4184503775" sldId="981"/>
            <ac:picMk id="5" creationId="{C6BD58D9-287C-C843-E8B7-0DADC1DD1C49}"/>
          </ac:picMkLst>
        </pc:picChg>
        <pc:picChg chg="add mod">
          <ac:chgData name="伊健 杜" userId="e69aded81da48593" providerId="LiveId" clId="{C313B0D9-9443-4A21-9CE1-72F01DD645D7}" dt="2022-10-11T03:47:57.992" v="2290" actId="1076"/>
          <ac:picMkLst>
            <pc:docMk/>
            <pc:sldMk cId="4184503775" sldId="981"/>
            <ac:picMk id="9" creationId="{086DA11D-10B5-44E9-D6C5-1C49C534F86D}"/>
          </ac:picMkLst>
        </pc:picChg>
        <pc:picChg chg="add mod">
          <ac:chgData name="伊健 杜" userId="e69aded81da48593" providerId="LiveId" clId="{C313B0D9-9443-4A21-9CE1-72F01DD645D7}" dt="2022-10-11T03:46:58.759" v="2190" actId="14100"/>
          <ac:picMkLst>
            <pc:docMk/>
            <pc:sldMk cId="4184503775" sldId="981"/>
            <ac:picMk id="11" creationId="{60B5155B-D988-48CF-2D12-FA3A329BA776}"/>
          </ac:picMkLst>
        </pc:picChg>
        <pc:picChg chg="del">
          <ac:chgData name="伊健 杜" userId="e69aded81da48593" providerId="LiveId" clId="{C313B0D9-9443-4A21-9CE1-72F01DD645D7}" dt="2022-10-11T03:40:57.752" v="2175" actId="478"/>
          <ac:picMkLst>
            <pc:docMk/>
            <pc:sldMk cId="4184503775" sldId="981"/>
            <ac:picMk id="13314" creationId="{B43E2657-B3D3-2E44-E88C-DCA6628F04F7}"/>
          </ac:picMkLst>
        </pc:picChg>
      </pc:sldChg>
      <pc:sldChg chg="delSp modSp new mod">
        <pc:chgData name="伊健 杜" userId="e69aded81da48593" providerId="LiveId" clId="{C313B0D9-9443-4A21-9CE1-72F01DD645D7}" dt="2022-10-11T07:18:45.995" v="4159"/>
        <pc:sldMkLst>
          <pc:docMk/>
          <pc:sldMk cId="3071196355" sldId="982"/>
        </pc:sldMkLst>
        <pc:spChg chg="mod">
          <ac:chgData name="伊健 杜" userId="e69aded81da48593" providerId="LiveId" clId="{C313B0D9-9443-4A21-9CE1-72F01DD645D7}" dt="2022-10-11T07:18:45.995" v="4159"/>
          <ac:spMkLst>
            <pc:docMk/>
            <pc:sldMk cId="3071196355" sldId="982"/>
            <ac:spMk id="2" creationId="{EB4C207F-5DFD-54A5-76E3-F248B0C33E65}"/>
          </ac:spMkLst>
        </pc:spChg>
        <pc:spChg chg="del">
          <ac:chgData name="伊健 杜" userId="e69aded81da48593" providerId="LiveId" clId="{C313B0D9-9443-4A21-9CE1-72F01DD645D7}" dt="2022-10-11T03:48:16.388" v="2313" actId="478"/>
          <ac:spMkLst>
            <pc:docMk/>
            <pc:sldMk cId="3071196355" sldId="982"/>
            <ac:spMk id="3" creationId="{A71ED72A-A157-0EC6-A6F9-DA73C3AADFEF}"/>
          </ac:spMkLst>
        </pc:spChg>
      </pc:sldChg>
      <pc:sldChg chg="addSp modSp add mod">
        <pc:chgData name="伊健 杜" userId="e69aded81da48593" providerId="LiveId" clId="{C313B0D9-9443-4A21-9CE1-72F01DD645D7}" dt="2022-10-11T14:24:19.118" v="7187" actId="20577"/>
        <pc:sldMkLst>
          <pc:docMk/>
          <pc:sldMk cId="3892646328" sldId="983"/>
        </pc:sldMkLst>
        <pc:spChg chg="mod">
          <ac:chgData name="伊健 杜" userId="e69aded81da48593" providerId="LiveId" clId="{C313B0D9-9443-4A21-9CE1-72F01DD645D7}" dt="2022-10-11T07:18:45.995" v="4159"/>
          <ac:spMkLst>
            <pc:docMk/>
            <pc:sldMk cId="3892646328" sldId="983"/>
            <ac:spMk id="2" creationId="{EB4C207F-5DFD-54A5-76E3-F248B0C33E65}"/>
          </ac:spMkLst>
        </pc:spChg>
        <pc:spChg chg="add mod">
          <ac:chgData name="伊健 杜" userId="e69aded81da48593" providerId="LiveId" clId="{C313B0D9-9443-4A21-9CE1-72F01DD645D7}" dt="2022-10-11T14:22:30.293" v="7172" actId="403"/>
          <ac:spMkLst>
            <pc:docMk/>
            <pc:sldMk cId="3892646328" sldId="983"/>
            <ac:spMk id="3" creationId="{A1E19098-05DE-61D9-1012-244D3A50D524}"/>
          </ac:spMkLst>
        </pc:spChg>
        <pc:spChg chg="add mod">
          <ac:chgData name="伊健 杜" userId="e69aded81da48593" providerId="LiveId" clId="{C313B0D9-9443-4A21-9CE1-72F01DD645D7}" dt="2022-10-11T14:24:19.118" v="7187" actId="20577"/>
          <ac:spMkLst>
            <pc:docMk/>
            <pc:sldMk cId="3892646328" sldId="983"/>
            <ac:spMk id="4" creationId="{547A5DA8-15D3-9013-7CD2-224993911C39}"/>
          </ac:spMkLst>
        </pc:spChg>
      </pc:sldChg>
      <pc:sldChg chg="addSp delSp modSp add mod">
        <pc:chgData name="伊健 杜" userId="e69aded81da48593" providerId="LiveId" clId="{C313B0D9-9443-4A21-9CE1-72F01DD645D7}" dt="2022-10-11T07:18:45.995" v="4159"/>
        <pc:sldMkLst>
          <pc:docMk/>
          <pc:sldMk cId="1539798998" sldId="984"/>
        </pc:sldMkLst>
        <pc:spChg chg="mod">
          <ac:chgData name="伊健 杜" userId="e69aded81da48593" providerId="LiveId" clId="{C313B0D9-9443-4A21-9CE1-72F01DD645D7}" dt="2022-10-11T03:50:48.256" v="2526"/>
          <ac:spMkLst>
            <pc:docMk/>
            <pc:sldMk cId="1539798998" sldId="984"/>
            <ac:spMk id="6" creationId="{F83A6AC8-56F1-EB9E-DD47-C1CFF9753BBA}"/>
          </ac:spMkLst>
        </pc:spChg>
        <pc:spChg chg="mod">
          <ac:chgData name="伊健 杜" userId="e69aded81da48593" providerId="LiveId" clId="{C313B0D9-9443-4A21-9CE1-72F01DD645D7}" dt="2022-10-11T07:18:45.995" v="4159"/>
          <ac:spMkLst>
            <pc:docMk/>
            <pc:sldMk cId="1539798998" sldId="984"/>
            <ac:spMk id="7" creationId="{8A134A8E-94C3-0EE7-C065-45DB3136BA45}"/>
          </ac:spMkLst>
        </pc:spChg>
        <pc:picChg chg="del">
          <ac:chgData name="伊健 杜" userId="e69aded81da48593" providerId="LiveId" clId="{C313B0D9-9443-4A21-9CE1-72F01DD645D7}" dt="2022-10-11T03:51:09.815" v="2588" actId="478"/>
          <ac:picMkLst>
            <pc:docMk/>
            <pc:sldMk cId="1539798998" sldId="984"/>
            <ac:picMk id="12290" creationId="{7E05C480-26C0-8826-3EDE-2C482B3DF632}"/>
          </ac:picMkLst>
        </pc:picChg>
        <pc:picChg chg="add mod">
          <ac:chgData name="伊健 杜" userId="e69aded81da48593" providerId="LiveId" clId="{C313B0D9-9443-4A21-9CE1-72F01DD645D7}" dt="2022-10-11T04:01:52.918" v="2593" actId="1076"/>
          <ac:picMkLst>
            <pc:docMk/>
            <pc:sldMk cId="1539798998" sldId="984"/>
            <ac:picMk id="14338" creationId="{3932B08C-FC78-E678-C711-B4119360D9B3}"/>
          </ac:picMkLst>
        </pc:picChg>
      </pc:sldChg>
      <pc:sldChg chg="addSp delSp modSp add mod">
        <pc:chgData name="伊健 杜" userId="e69aded81da48593" providerId="LiveId" clId="{C313B0D9-9443-4A21-9CE1-72F01DD645D7}" dt="2022-10-11T07:18:45.995" v="4159"/>
        <pc:sldMkLst>
          <pc:docMk/>
          <pc:sldMk cId="2311296579" sldId="985"/>
        </pc:sldMkLst>
        <pc:spChg chg="mod">
          <ac:chgData name="伊健 杜" userId="e69aded81da48593" providerId="LiveId" clId="{C313B0D9-9443-4A21-9CE1-72F01DD645D7}" dt="2022-10-11T04:11:43.002" v="2870" actId="20577"/>
          <ac:spMkLst>
            <pc:docMk/>
            <pc:sldMk cId="2311296579" sldId="985"/>
            <ac:spMk id="6" creationId="{F83A6AC8-56F1-EB9E-DD47-C1CFF9753BBA}"/>
          </ac:spMkLst>
        </pc:spChg>
        <pc:spChg chg="mod">
          <ac:chgData name="伊健 杜" userId="e69aded81da48593" providerId="LiveId" clId="{C313B0D9-9443-4A21-9CE1-72F01DD645D7}" dt="2022-10-11T07:18:45.995" v="4159"/>
          <ac:spMkLst>
            <pc:docMk/>
            <pc:sldMk cId="2311296579" sldId="985"/>
            <ac:spMk id="7" creationId="{8A134A8E-94C3-0EE7-C065-45DB3136BA45}"/>
          </ac:spMkLst>
        </pc:spChg>
        <pc:picChg chg="del mod">
          <ac:chgData name="伊健 杜" userId="e69aded81da48593" providerId="LiveId" clId="{C313B0D9-9443-4A21-9CE1-72F01DD645D7}" dt="2022-10-11T04:02:24.675" v="2711" actId="478"/>
          <ac:picMkLst>
            <pc:docMk/>
            <pc:sldMk cId="2311296579" sldId="985"/>
            <ac:picMk id="14338" creationId="{3932B08C-FC78-E678-C711-B4119360D9B3}"/>
          </ac:picMkLst>
        </pc:picChg>
        <pc:picChg chg="add mod">
          <ac:chgData name="伊健 杜" userId="e69aded81da48593" providerId="LiveId" clId="{C313B0D9-9443-4A21-9CE1-72F01DD645D7}" dt="2022-10-11T04:04:11.791" v="2722" actId="14100"/>
          <ac:picMkLst>
            <pc:docMk/>
            <pc:sldMk cId="2311296579" sldId="985"/>
            <ac:picMk id="16386" creationId="{6D8AB96E-45B3-D3E0-F0FB-FE91DE93DCB6}"/>
          </ac:picMkLst>
        </pc:picChg>
      </pc:sldChg>
      <pc:sldChg chg="addSp delSp modSp add mod">
        <pc:chgData name="伊健 杜" userId="e69aded81da48593" providerId="LiveId" clId="{C313B0D9-9443-4A21-9CE1-72F01DD645D7}" dt="2022-10-11T07:18:45.995" v="4159"/>
        <pc:sldMkLst>
          <pc:docMk/>
          <pc:sldMk cId="3513704510" sldId="986"/>
        </pc:sldMkLst>
        <pc:spChg chg="add mod">
          <ac:chgData name="伊健 杜" userId="e69aded81da48593" providerId="LiveId" clId="{C313B0D9-9443-4A21-9CE1-72F01DD645D7}" dt="2022-10-11T04:11:35.680" v="2866" actId="1076"/>
          <ac:spMkLst>
            <pc:docMk/>
            <pc:sldMk cId="3513704510" sldId="986"/>
            <ac:spMk id="2" creationId="{D7826A2C-BBC1-6F24-3D7C-BB054741D082}"/>
          </ac:spMkLst>
        </pc:spChg>
        <pc:spChg chg="add del mod">
          <ac:chgData name="伊健 杜" userId="e69aded81da48593" providerId="LiveId" clId="{C313B0D9-9443-4A21-9CE1-72F01DD645D7}" dt="2022-10-11T04:12:10.835" v="2893" actId="478"/>
          <ac:spMkLst>
            <pc:docMk/>
            <pc:sldMk cId="3513704510" sldId="986"/>
            <ac:spMk id="3" creationId="{A807129B-2BE2-A3C4-F4C5-08CFF9695626}"/>
          </ac:spMkLst>
        </pc:spChg>
        <pc:spChg chg="mod">
          <ac:chgData name="伊健 杜" userId="e69aded81da48593" providerId="LiveId" clId="{C313B0D9-9443-4A21-9CE1-72F01DD645D7}" dt="2022-10-11T04:11:40.982" v="2868" actId="20577"/>
          <ac:spMkLst>
            <pc:docMk/>
            <pc:sldMk cId="3513704510" sldId="986"/>
            <ac:spMk id="6" creationId="{F83A6AC8-56F1-EB9E-DD47-C1CFF9753BBA}"/>
          </ac:spMkLst>
        </pc:spChg>
        <pc:spChg chg="mod">
          <ac:chgData name="伊健 杜" userId="e69aded81da48593" providerId="LiveId" clId="{C313B0D9-9443-4A21-9CE1-72F01DD645D7}" dt="2022-10-11T07:18:45.995" v="4159"/>
          <ac:spMkLst>
            <pc:docMk/>
            <pc:sldMk cId="3513704510" sldId="986"/>
            <ac:spMk id="7" creationId="{8A134A8E-94C3-0EE7-C065-45DB3136BA45}"/>
          </ac:spMkLst>
        </pc:spChg>
        <pc:picChg chg="del">
          <ac:chgData name="伊健 杜" userId="e69aded81da48593" providerId="LiveId" clId="{C313B0D9-9443-4A21-9CE1-72F01DD645D7}" dt="2022-10-11T04:09:04.206" v="2726" actId="478"/>
          <ac:picMkLst>
            <pc:docMk/>
            <pc:sldMk cId="3513704510" sldId="986"/>
            <ac:picMk id="16386" creationId="{6D8AB96E-45B3-D3E0-F0FB-FE91DE93DCB6}"/>
          </ac:picMkLst>
        </pc:picChg>
        <pc:picChg chg="add mod">
          <ac:chgData name="伊健 杜" userId="e69aded81da48593" providerId="LiveId" clId="{C313B0D9-9443-4A21-9CE1-72F01DD645D7}" dt="2022-10-11T04:11:10.659" v="2824" actId="1076"/>
          <ac:picMkLst>
            <pc:docMk/>
            <pc:sldMk cId="3513704510" sldId="986"/>
            <ac:picMk id="17410" creationId="{6A460270-1508-00C4-E532-00492F8553F8}"/>
          </ac:picMkLst>
        </pc:picChg>
        <pc:picChg chg="add mod">
          <ac:chgData name="伊健 杜" userId="e69aded81da48593" providerId="LiveId" clId="{C313B0D9-9443-4A21-9CE1-72F01DD645D7}" dt="2022-10-11T04:11:33.829" v="2865" actId="1076"/>
          <ac:picMkLst>
            <pc:docMk/>
            <pc:sldMk cId="3513704510" sldId="986"/>
            <ac:picMk id="17412" creationId="{AE8C60AB-ECA9-F3A1-B263-C7F3CAFC8E41}"/>
          </ac:picMkLst>
        </pc:picChg>
      </pc:sldChg>
      <pc:sldChg chg="addSp delSp modSp new mod">
        <pc:chgData name="伊健 杜" userId="e69aded81da48593" providerId="LiveId" clId="{C313B0D9-9443-4A21-9CE1-72F01DD645D7}" dt="2022-10-11T07:18:45.995" v="4159"/>
        <pc:sldMkLst>
          <pc:docMk/>
          <pc:sldMk cId="2649679660" sldId="987"/>
        </pc:sldMkLst>
        <pc:spChg chg="mod">
          <ac:chgData name="伊健 杜" userId="e69aded81da48593" providerId="LiveId" clId="{C313B0D9-9443-4A21-9CE1-72F01DD645D7}" dt="2022-10-11T07:18:45.995" v="4159"/>
          <ac:spMkLst>
            <pc:docMk/>
            <pc:sldMk cId="2649679660" sldId="987"/>
            <ac:spMk id="2" creationId="{34C57B82-EB84-A85A-A28C-8356EAC5AE9B}"/>
          </ac:spMkLst>
        </pc:spChg>
        <pc:spChg chg="del">
          <ac:chgData name="伊健 杜" userId="e69aded81da48593" providerId="LiveId" clId="{C313B0D9-9443-4A21-9CE1-72F01DD645D7}" dt="2022-10-11T04:12:00.318" v="2872" actId="478"/>
          <ac:spMkLst>
            <pc:docMk/>
            <pc:sldMk cId="2649679660" sldId="987"/>
            <ac:spMk id="3" creationId="{07ED33F8-06B7-EF41-3020-8A7AC032BA78}"/>
          </ac:spMkLst>
        </pc:spChg>
        <pc:spChg chg="add mod">
          <ac:chgData name="伊健 杜" userId="e69aded81da48593" providerId="LiveId" clId="{C313B0D9-9443-4A21-9CE1-72F01DD645D7}" dt="2022-10-11T04:15:09.993" v="3059"/>
          <ac:spMkLst>
            <pc:docMk/>
            <pc:sldMk cId="2649679660" sldId="987"/>
            <ac:spMk id="4" creationId="{7DC1E5AB-F2EE-6507-F54C-7627CCF3CC04}"/>
          </ac:spMkLst>
        </pc:spChg>
        <pc:spChg chg="add mod">
          <ac:chgData name="伊健 杜" userId="e69aded81da48593" providerId="LiveId" clId="{C313B0D9-9443-4A21-9CE1-72F01DD645D7}" dt="2022-10-11T04:15:54.080" v="3120" actId="20577"/>
          <ac:spMkLst>
            <pc:docMk/>
            <pc:sldMk cId="2649679660" sldId="987"/>
            <ac:spMk id="5" creationId="{533DD22D-47DD-53A6-9153-2F517016A617}"/>
          </ac:spMkLst>
        </pc:spChg>
      </pc:sldChg>
      <pc:sldChg chg="addSp delSp modSp add mod">
        <pc:chgData name="伊健 杜" userId="e69aded81da48593" providerId="LiveId" clId="{C313B0D9-9443-4A21-9CE1-72F01DD645D7}" dt="2022-10-11T07:18:45.995" v="4159"/>
        <pc:sldMkLst>
          <pc:docMk/>
          <pc:sldMk cId="1186664924" sldId="988"/>
        </pc:sldMkLst>
        <pc:spChg chg="del">
          <ac:chgData name="伊健 杜" userId="e69aded81da48593" providerId="LiveId" clId="{C313B0D9-9443-4A21-9CE1-72F01DD645D7}" dt="2022-10-11T04:12:38.764" v="2972" actId="478"/>
          <ac:spMkLst>
            <pc:docMk/>
            <pc:sldMk cId="1186664924" sldId="988"/>
            <ac:spMk id="2" creationId="{D7826A2C-BBC1-6F24-3D7C-BB054741D082}"/>
          </ac:spMkLst>
        </pc:spChg>
        <pc:spChg chg="mod">
          <ac:chgData name="伊健 杜" userId="e69aded81da48593" providerId="LiveId" clId="{C313B0D9-9443-4A21-9CE1-72F01DD645D7}" dt="2022-10-11T07:18:45.995" v="4159"/>
          <ac:spMkLst>
            <pc:docMk/>
            <pc:sldMk cId="1186664924" sldId="988"/>
            <ac:spMk id="7" creationId="{8A134A8E-94C3-0EE7-C065-45DB3136BA45}"/>
          </ac:spMkLst>
        </pc:spChg>
        <pc:picChg chg="del">
          <ac:chgData name="伊健 杜" userId="e69aded81da48593" providerId="LiveId" clId="{C313B0D9-9443-4A21-9CE1-72F01DD645D7}" dt="2022-10-11T04:12:36.415" v="2971" actId="478"/>
          <ac:picMkLst>
            <pc:docMk/>
            <pc:sldMk cId="1186664924" sldId="988"/>
            <ac:picMk id="17410" creationId="{6A460270-1508-00C4-E532-00492F8553F8}"/>
          </ac:picMkLst>
        </pc:picChg>
        <pc:picChg chg="del">
          <ac:chgData name="伊健 杜" userId="e69aded81da48593" providerId="LiveId" clId="{C313B0D9-9443-4A21-9CE1-72F01DD645D7}" dt="2022-10-11T04:12:36.415" v="2971" actId="478"/>
          <ac:picMkLst>
            <pc:docMk/>
            <pc:sldMk cId="1186664924" sldId="988"/>
            <ac:picMk id="17412" creationId="{AE8C60AB-ECA9-F3A1-B263-C7F3CAFC8E41}"/>
          </ac:picMkLst>
        </pc:picChg>
        <pc:picChg chg="add mod">
          <ac:chgData name="伊健 杜" userId="e69aded81da48593" providerId="LiveId" clId="{C313B0D9-9443-4A21-9CE1-72F01DD645D7}" dt="2022-10-11T04:13:11.231" v="2975" actId="1076"/>
          <ac:picMkLst>
            <pc:docMk/>
            <pc:sldMk cId="1186664924" sldId="988"/>
            <ac:picMk id="18434" creationId="{29ED2E4C-CCD1-4F2E-E3F9-12880B2E150E}"/>
          </ac:picMkLst>
        </pc:picChg>
        <pc:picChg chg="add mod">
          <ac:chgData name="伊健 杜" userId="e69aded81da48593" providerId="LiveId" clId="{C313B0D9-9443-4A21-9CE1-72F01DD645D7}" dt="2022-10-11T04:13:15.359" v="2978" actId="1076"/>
          <ac:picMkLst>
            <pc:docMk/>
            <pc:sldMk cId="1186664924" sldId="988"/>
            <ac:picMk id="18436" creationId="{5ECEE2FF-ECBB-D78D-1256-F780ED3D867C}"/>
          </ac:picMkLst>
        </pc:picChg>
      </pc:sldChg>
      <pc:sldChg chg="addSp delSp modSp add mod">
        <pc:chgData name="伊健 杜" userId="e69aded81da48593" providerId="LiveId" clId="{C313B0D9-9443-4A21-9CE1-72F01DD645D7}" dt="2022-10-11T07:18:45.995" v="4159"/>
        <pc:sldMkLst>
          <pc:docMk/>
          <pc:sldMk cId="3717356020" sldId="989"/>
        </pc:sldMkLst>
        <pc:spChg chg="mod">
          <ac:chgData name="伊健 杜" userId="e69aded81da48593" providerId="LiveId" clId="{C313B0D9-9443-4A21-9CE1-72F01DD645D7}" dt="2022-10-11T07:18:45.995" v="4159"/>
          <ac:spMkLst>
            <pc:docMk/>
            <pc:sldMk cId="3717356020" sldId="989"/>
            <ac:spMk id="6" creationId="{F83A6AC8-56F1-EB9E-DD47-C1CFF9753BBA}"/>
          </ac:spMkLst>
        </pc:spChg>
        <pc:spChg chg="mod">
          <ac:chgData name="伊健 杜" userId="e69aded81da48593" providerId="LiveId" clId="{C313B0D9-9443-4A21-9CE1-72F01DD645D7}" dt="2022-10-11T07:18:45.995" v="4159"/>
          <ac:spMkLst>
            <pc:docMk/>
            <pc:sldMk cId="3717356020" sldId="989"/>
            <ac:spMk id="7" creationId="{8A134A8E-94C3-0EE7-C065-45DB3136BA45}"/>
          </ac:spMkLst>
        </pc:spChg>
        <pc:picChg chg="del">
          <ac:chgData name="伊健 杜" userId="e69aded81da48593" providerId="LiveId" clId="{C313B0D9-9443-4A21-9CE1-72F01DD645D7}" dt="2022-10-11T04:18:08.962" v="3215" actId="478"/>
          <ac:picMkLst>
            <pc:docMk/>
            <pc:sldMk cId="3717356020" sldId="989"/>
            <ac:picMk id="14338" creationId="{3932B08C-FC78-E678-C711-B4119360D9B3}"/>
          </ac:picMkLst>
        </pc:picChg>
        <pc:picChg chg="add mod">
          <ac:chgData name="伊健 杜" userId="e69aded81da48593" providerId="LiveId" clId="{C313B0D9-9443-4A21-9CE1-72F01DD645D7}" dt="2022-10-11T04:32:57.709" v="3275" actId="1076"/>
          <ac:picMkLst>
            <pc:docMk/>
            <pc:sldMk cId="3717356020" sldId="989"/>
            <ac:picMk id="20482" creationId="{BAB6A11A-18B4-E4AF-AFBA-3F641E34BCFD}"/>
          </ac:picMkLst>
        </pc:picChg>
      </pc:sldChg>
      <pc:sldChg chg="addSp modSp add mod">
        <pc:chgData name="伊健 杜" userId="e69aded81da48593" providerId="LiveId" clId="{C313B0D9-9443-4A21-9CE1-72F01DD645D7}" dt="2022-10-11T07:18:45.995" v="4159"/>
        <pc:sldMkLst>
          <pc:docMk/>
          <pc:sldMk cId="2649066490" sldId="990"/>
        </pc:sldMkLst>
        <pc:spChg chg="mod">
          <ac:chgData name="伊健 杜" userId="e69aded81da48593" providerId="LiveId" clId="{C313B0D9-9443-4A21-9CE1-72F01DD645D7}" dt="2022-10-11T07:18:45.995" v="4159"/>
          <ac:spMkLst>
            <pc:docMk/>
            <pc:sldMk cId="2649066490" sldId="990"/>
            <ac:spMk id="6" creationId="{F83A6AC8-56F1-EB9E-DD47-C1CFF9753BBA}"/>
          </ac:spMkLst>
        </pc:spChg>
        <pc:spChg chg="mod">
          <ac:chgData name="伊健 杜" userId="e69aded81da48593" providerId="LiveId" clId="{C313B0D9-9443-4A21-9CE1-72F01DD645D7}" dt="2022-10-11T07:18:45.995" v="4159"/>
          <ac:spMkLst>
            <pc:docMk/>
            <pc:sldMk cId="2649066490" sldId="990"/>
            <ac:spMk id="7" creationId="{8A134A8E-94C3-0EE7-C065-45DB3136BA45}"/>
          </ac:spMkLst>
        </pc:spChg>
        <pc:picChg chg="add mod">
          <ac:chgData name="伊健 杜" userId="e69aded81da48593" providerId="LiveId" clId="{C313B0D9-9443-4A21-9CE1-72F01DD645D7}" dt="2022-10-11T04:20:24.420" v="3271" actId="1076"/>
          <ac:picMkLst>
            <pc:docMk/>
            <pc:sldMk cId="2649066490" sldId="990"/>
            <ac:picMk id="19458" creationId="{9529E626-1C5D-E630-3BCE-0B6967D56A12}"/>
          </ac:picMkLst>
        </pc:picChg>
      </pc:sldChg>
      <pc:sldChg chg="addSp delSp modSp add mod">
        <pc:chgData name="伊健 杜" userId="e69aded81da48593" providerId="LiveId" clId="{C313B0D9-9443-4A21-9CE1-72F01DD645D7}" dt="2022-10-11T07:18:45.995" v="4159"/>
        <pc:sldMkLst>
          <pc:docMk/>
          <pc:sldMk cId="384056941" sldId="991"/>
        </pc:sldMkLst>
        <pc:spChg chg="mod">
          <ac:chgData name="伊健 杜" userId="e69aded81da48593" providerId="LiveId" clId="{C313B0D9-9443-4A21-9CE1-72F01DD645D7}" dt="2022-10-11T07:18:45.995" v="4159"/>
          <ac:spMkLst>
            <pc:docMk/>
            <pc:sldMk cId="384056941" sldId="991"/>
            <ac:spMk id="6" creationId="{F83A6AC8-56F1-EB9E-DD47-C1CFF9753BBA}"/>
          </ac:spMkLst>
        </pc:spChg>
        <pc:spChg chg="mod">
          <ac:chgData name="伊健 杜" userId="e69aded81da48593" providerId="LiveId" clId="{C313B0D9-9443-4A21-9CE1-72F01DD645D7}" dt="2022-10-11T07:18:45.995" v="4159"/>
          <ac:spMkLst>
            <pc:docMk/>
            <pc:sldMk cId="384056941" sldId="991"/>
            <ac:spMk id="7" creationId="{8A134A8E-94C3-0EE7-C065-45DB3136BA45}"/>
          </ac:spMkLst>
        </pc:spChg>
        <pc:picChg chg="del">
          <ac:chgData name="伊健 杜" userId="e69aded81da48593" providerId="LiveId" clId="{C313B0D9-9443-4A21-9CE1-72F01DD645D7}" dt="2022-10-11T04:33:14.883" v="3281" actId="478"/>
          <ac:picMkLst>
            <pc:docMk/>
            <pc:sldMk cId="384056941" sldId="991"/>
            <ac:picMk id="19458" creationId="{9529E626-1C5D-E630-3BCE-0B6967D56A12}"/>
          </ac:picMkLst>
        </pc:picChg>
        <pc:picChg chg="add mod">
          <ac:chgData name="伊健 杜" userId="e69aded81da48593" providerId="LiveId" clId="{C313B0D9-9443-4A21-9CE1-72F01DD645D7}" dt="2022-10-11T04:36:51.523" v="3367" actId="1076"/>
          <ac:picMkLst>
            <pc:docMk/>
            <pc:sldMk cId="384056941" sldId="991"/>
            <ac:picMk id="21506" creationId="{1AEAADB3-A463-8D56-ED71-814C11915333}"/>
          </ac:picMkLst>
        </pc:picChg>
      </pc:sldChg>
      <pc:sldChg chg="delSp modSp new mod ord">
        <pc:chgData name="伊健 杜" userId="e69aded81da48593" providerId="LiveId" clId="{C313B0D9-9443-4A21-9CE1-72F01DD645D7}" dt="2022-10-11T07:18:45.995" v="4159"/>
        <pc:sldMkLst>
          <pc:docMk/>
          <pc:sldMk cId="258966088" sldId="992"/>
        </pc:sldMkLst>
        <pc:spChg chg="mod">
          <ac:chgData name="伊健 杜" userId="e69aded81da48593" providerId="LiveId" clId="{C313B0D9-9443-4A21-9CE1-72F01DD645D7}" dt="2022-10-11T07:18:45.995" v="4159"/>
          <ac:spMkLst>
            <pc:docMk/>
            <pc:sldMk cId="258966088" sldId="992"/>
            <ac:spMk id="2" creationId="{C179B90C-79C1-1DB0-C255-1C433C392474}"/>
          </ac:spMkLst>
        </pc:spChg>
        <pc:spChg chg="del">
          <ac:chgData name="伊健 杜" userId="e69aded81da48593" providerId="LiveId" clId="{C313B0D9-9443-4A21-9CE1-72F01DD645D7}" dt="2022-10-11T04:37:07.524" v="3369" actId="478"/>
          <ac:spMkLst>
            <pc:docMk/>
            <pc:sldMk cId="258966088" sldId="992"/>
            <ac:spMk id="3" creationId="{26A9A710-2E50-8786-5074-8666782CEDF8}"/>
          </ac:spMkLst>
        </pc:spChg>
      </pc:sldChg>
      <pc:sldChg chg="modSp add mod">
        <pc:chgData name="伊健 杜" userId="e69aded81da48593" providerId="LiveId" clId="{C313B0D9-9443-4A21-9CE1-72F01DD645D7}" dt="2022-10-11T07:18:45.995" v="4159"/>
        <pc:sldMkLst>
          <pc:docMk/>
          <pc:sldMk cId="874304440" sldId="993"/>
        </pc:sldMkLst>
        <pc:spChg chg="mod">
          <ac:chgData name="伊健 杜" userId="e69aded81da48593" providerId="LiveId" clId="{C313B0D9-9443-4A21-9CE1-72F01DD645D7}" dt="2022-10-11T07:18:45.995" v="4159"/>
          <ac:spMkLst>
            <pc:docMk/>
            <pc:sldMk cId="874304440" sldId="993"/>
            <ac:spMk id="2" creationId="{C179B90C-79C1-1DB0-C255-1C433C392474}"/>
          </ac:spMkLst>
        </pc:spChg>
      </pc:sldChg>
      <pc:sldChg chg="addSp delSp modSp add mod">
        <pc:chgData name="伊健 杜" userId="e69aded81da48593" providerId="LiveId" clId="{C313B0D9-9443-4A21-9CE1-72F01DD645D7}" dt="2022-10-11T07:18:45.995" v="4159"/>
        <pc:sldMkLst>
          <pc:docMk/>
          <pc:sldMk cId="2724546079" sldId="994"/>
        </pc:sldMkLst>
        <pc:spChg chg="mod">
          <ac:chgData name="伊健 杜" userId="e69aded81da48593" providerId="LiveId" clId="{C313B0D9-9443-4A21-9CE1-72F01DD645D7}" dt="2022-10-11T07:18:45.995" v="4159"/>
          <ac:spMkLst>
            <pc:docMk/>
            <pc:sldMk cId="2724546079" sldId="994"/>
            <ac:spMk id="6" creationId="{F83A6AC8-56F1-EB9E-DD47-C1CFF9753BBA}"/>
          </ac:spMkLst>
        </pc:spChg>
        <pc:spChg chg="mod">
          <ac:chgData name="伊健 杜" userId="e69aded81da48593" providerId="LiveId" clId="{C313B0D9-9443-4A21-9CE1-72F01DD645D7}" dt="2022-10-11T07:18:45.995" v="4159"/>
          <ac:spMkLst>
            <pc:docMk/>
            <pc:sldMk cId="2724546079" sldId="994"/>
            <ac:spMk id="7" creationId="{8A134A8E-94C3-0EE7-C065-45DB3136BA45}"/>
          </ac:spMkLst>
        </pc:spChg>
        <pc:picChg chg="del">
          <ac:chgData name="伊健 杜" userId="e69aded81da48593" providerId="LiveId" clId="{C313B0D9-9443-4A21-9CE1-72F01DD645D7}" dt="2022-10-11T04:54:54.375" v="3684" actId="478"/>
          <ac:picMkLst>
            <pc:docMk/>
            <pc:sldMk cId="2724546079" sldId="994"/>
            <ac:picMk id="20482" creationId="{BAB6A11A-18B4-E4AF-AFBA-3F641E34BCFD}"/>
          </ac:picMkLst>
        </pc:picChg>
        <pc:picChg chg="add mod">
          <ac:chgData name="伊健 杜" userId="e69aded81da48593" providerId="LiveId" clId="{C313B0D9-9443-4A21-9CE1-72F01DD645D7}" dt="2022-10-11T04:55:17.118" v="3717" actId="1076"/>
          <ac:picMkLst>
            <pc:docMk/>
            <pc:sldMk cId="2724546079" sldId="994"/>
            <ac:picMk id="22530" creationId="{1FFAC3B5-A0EA-C186-4E52-D12D1DE5A668}"/>
          </ac:picMkLst>
        </pc:picChg>
      </pc:sldChg>
      <pc:sldChg chg="delSp modSp new mod">
        <pc:chgData name="伊健 杜" userId="e69aded81da48593" providerId="LiveId" clId="{C313B0D9-9443-4A21-9CE1-72F01DD645D7}" dt="2022-10-11T07:18:45.995" v="4159"/>
        <pc:sldMkLst>
          <pc:docMk/>
          <pc:sldMk cId="3203629715" sldId="995"/>
        </pc:sldMkLst>
        <pc:spChg chg="mod">
          <ac:chgData name="伊健 杜" userId="e69aded81da48593" providerId="LiveId" clId="{C313B0D9-9443-4A21-9CE1-72F01DD645D7}" dt="2022-10-11T07:18:45.995" v="4159"/>
          <ac:spMkLst>
            <pc:docMk/>
            <pc:sldMk cId="3203629715" sldId="995"/>
            <ac:spMk id="2" creationId="{F8F5A007-5A93-D074-BEEB-2C81CAC8FAF2}"/>
          </ac:spMkLst>
        </pc:spChg>
        <pc:spChg chg="del">
          <ac:chgData name="伊健 杜" userId="e69aded81da48593" providerId="LiveId" clId="{C313B0D9-9443-4A21-9CE1-72F01DD645D7}" dt="2022-10-11T05:05:57.994" v="4040" actId="478"/>
          <ac:spMkLst>
            <pc:docMk/>
            <pc:sldMk cId="3203629715" sldId="995"/>
            <ac:spMk id="3" creationId="{315183D9-3882-82F2-1E6E-5F679A3B8E32}"/>
          </ac:spMkLst>
        </pc:spChg>
      </pc:sldChg>
      <pc:sldChg chg="addSp delSp modSp add mod">
        <pc:chgData name="伊健 杜" userId="e69aded81da48593" providerId="LiveId" clId="{C313B0D9-9443-4A21-9CE1-72F01DD645D7}" dt="2022-10-11T07:18:45.995" v="4159"/>
        <pc:sldMkLst>
          <pc:docMk/>
          <pc:sldMk cId="2997747219" sldId="996"/>
        </pc:sldMkLst>
        <pc:spChg chg="mod">
          <ac:chgData name="伊健 杜" userId="e69aded81da48593" providerId="LiveId" clId="{C313B0D9-9443-4A21-9CE1-72F01DD645D7}" dt="2022-10-11T07:18:45.995" v="4159"/>
          <ac:spMkLst>
            <pc:docMk/>
            <pc:sldMk cId="2997747219" sldId="996"/>
            <ac:spMk id="6" creationId="{F83A6AC8-56F1-EB9E-DD47-C1CFF9753BBA}"/>
          </ac:spMkLst>
        </pc:spChg>
        <pc:spChg chg="mod">
          <ac:chgData name="伊健 杜" userId="e69aded81da48593" providerId="LiveId" clId="{C313B0D9-9443-4A21-9CE1-72F01DD645D7}" dt="2022-10-11T07:18:45.995" v="4159"/>
          <ac:spMkLst>
            <pc:docMk/>
            <pc:sldMk cId="2997747219" sldId="996"/>
            <ac:spMk id="7" creationId="{8A134A8E-94C3-0EE7-C065-45DB3136BA45}"/>
          </ac:spMkLst>
        </pc:spChg>
        <pc:picChg chg="del">
          <ac:chgData name="伊健 杜" userId="e69aded81da48593" providerId="LiveId" clId="{C313B0D9-9443-4A21-9CE1-72F01DD645D7}" dt="2022-10-11T04:57:01.894" v="3815" actId="478"/>
          <ac:picMkLst>
            <pc:docMk/>
            <pc:sldMk cId="2997747219" sldId="996"/>
            <ac:picMk id="22530" creationId="{1FFAC3B5-A0EA-C186-4E52-D12D1DE5A668}"/>
          </ac:picMkLst>
        </pc:picChg>
        <pc:picChg chg="add mod">
          <ac:chgData name="伊健 杜" userId="e69aded81da48593" providerId="LiveId" clId="{C313B0D9-9443-4A21-9CE1-72F01DD645D7}" dt="2022-10-11T04:59:17.469" v="3817" actId="1076"/>
          <ac:picMkLst>
            <pc:docMk/>
            <pc:sldMk cId="2997747219" sldId="996"/>
            <ac:picMk id="23554" creationId="{6F7505B7-B7FE-69A9-59EE-537AA9F55B20}"/>
          </ac:picMkLst>
        </pc:picChg>
      </pc:sldChg>
      <pc:sldChg chg="addSp delSp modSp add mod">
        <pc:chgData name="伊健 杜" userId="e69aded81da48593" providerId="LiveId" clId="{C313B0D9-9443-4A21-9CE1-72F01DD645D7}" dt="2022-10-11T07:18:45.995" v="4159"/>
        <pc:sldMkLst>
          <pc:docMk/>
          <pc:sldMk cId="276855040" sldId="997"/>
        </pc:sldMkLst>
        <pc:spChg chg="mod">
          <ac:chgData name="伊健 杜" userId="e69aded81da48593" providerId="LiveId" clId="{C313B0D9-9443-4A21-9CE1-72F01DD645D7}" dt="2022-10-11T07:18:45.995" v="4159"/>
          <ac:spMkLst>
            <pc:docMk/>
            <pc:sldMk cId="276855040" sldId="997"/>
            <ac:spMk id="6" creationId="{F83A6AC8-56F1-EB9E-DD47-C1CFF9753BBA}"/>
          </ac:spMkLst>
        </pc:spChg>
        <pc:spChg chg="mod">
          <ac:chgData name="伊健 杜" userId="e69aded81da48593" providerId="LiveId" clId="{C313B0D9-9443-4A21-9CE1-72F01DD645D7}" dt="2022-10-11T07:18:45.995" v="4159"/>
          <ac:spMkLst>
            <pc:docMk/>
            <pc:sldMk cId="276855040" sldId="997"/>
            <ac:spMk id="7" creationId="{8A134A8E-94C3-0EE7-C065-45DB3136BA45}"/>
          </ac:spMkLst>
        </pc:spChg>
        <pc:picChg chg="del">
          <ac:chgData name="伊健 杜" userId="e69aded81da48593" providerId="LiveId" clId="{C313B0D9-9443-4A21-9CE1-72F01DD645D7}" dt="2022-10-11T05:01:25.661" v="3909" actId="478"/>
          <ac:picMkLst>
            <pc:docMk/>
            <pc:sldMk cId="276855040" sldId="997"/>
            <ac:picMk id="23554" creationId="{6F7505B7-B7FE-69A9-59EE-537AA9F55B20}"/>
          </ac:picMkLst>
        </pc:picChg>
        <pc:picChg chg="add mod">
          <ac:chgData name="伊健 杜" userId="e69aded81da48593" providerId="LiveId" clId="{C313B0D9-9443-4A21-9CE1-72F01DD645D7}" dt="2022-10-11T05:04:39.947" v="3956" actId="1076"/>
          <ac:picMkLst>
            <pc:docMk/>
            <pc:sldMk cId="276855040" sldId="997"/>
            <ac:picMk id="24578" creationId="{4C62C2A1-5C04-2BE2-1DBE-680E29514C20}"/>
          </ac:picMkLst>
        </pc:picChg>
      </pc:sldChg>
      <pc:sldChg chg="modSp add mod">
        <pc:chgData name="伊健 杜" userId="e69aded81da48593" providerId="LiveId" clId="{C313B0D9-9443-4A21-9CE1-72F01DD645D7}" dt="2022-10-11T07:18:45.995" v="4159"/>
        <pc:sldMkLst>
          <pc:docMk/>
          <pc:sldMk cId="1956561773" sldId="998"/>
        </pc:sldMkLst>
        <pc:spChg chg="mod">
          <ac:chgData name="伊健 杜" userId="e69aded81da48593" providerId="LiveId" clId="{C313B0D9-9443-4A21-9CE1-72F01DD645D7}" dt="2022-10-11T07:18:45.995" v="4159"/>
          <ac:spMkLst>
            <pc:docMk/>
            <pc:sldMk cId="1956561773" sldId="998"/>
            <ac:spMk id="2" creationId="{C179B90C-79C1-1DB0-C255-1C433C392474}"/>
          </ac:spMkLst>
        </pc:spChg>
      </pc:sldChg>
      <pc:sldChg chg="delSp add del mod">
        <pc:chgData name="伊健 杜" userId="e69aded81da48593" providerId="LiveId" clId="{C313B0D9-9443-4A21-9CE1-72F01DD645D7}" dt="2022-10-11T05:05:25.088" v="3959" actId="47"/>
        <pc:sldMkLst>
          <pc:docMk/>
          <pc:sldMk cId="2475943867" sldId="998"/>
        </pc:sldMkLst>
        <pc:spChg chg="del">
          <ac:chgData name="伊健 杜" userId="e69aded81da48593" providerId="LiveId" clId="{C313B0D9-9443-4A21-9CE1-72F01DD645D7}" dt="2022-10-11T05:05:23.390" v="3958" actId="478"/>
          <ac:spMkLst>
            <pc:docMk/>
            <pc:sldMk cId="2475943867" sldId="998"/>
            <ac:spMk id="7" creationId="{8A134A8E-94C3-0EE7-C065-45DB3136BA45}"/>
          </ac:spMkLst>
        </pc:spChg>
      </pc:sldChg>
      <pc:sldChg chg="addSp delSp modSp add mod">
        <pc:chgData name="伊健 杜" userId="e69aded81da48593" providerId="LiveId" clId="{C313B0D9-9443-4A21-9CE1-72F01DD645D7}" dt="2022-10-11T13:41:48.635" v="7160"/>
        <pc:sldMkLst>
          <pc:docMk/>
          <pc:sldMk cId="3665675995" sldId="999"/>
        </pc:sldMkLst>
        <pc:spChg chg="mod">
          <ac:chgData name="伊健 杜" userId="e69aded81da48593" providerId="LiveId" clId="{C313B0D9-9443-4A21-9CE1-72F01DD645D7}" dt="2022-10-11T13:41:48.635" v="7160"/>
          <ac:spMkLst>
            <pc:docMk/>
            <pc:sldMk cId="3665675995" sldId="999"/>
            <ac:spMk id="6" creationId="{F83A6AC8-56F1-EB9E-DD47-C1CFF9753BBA}"/>
          </ac:spMkLst>
        </pc:spChg>
        <pc:spChg chg="mod">
          <ac:chgData name="伊健 杜" userId="e69aded81da48593" providerId="LiveId" clId="{C313B0D9-9443-4A21-9CE1-72F01DD645D7}" dt="2022-10-11T13:41:48.635" v="7160"/>
          <ac:spMkLst>
            <pc:docMk/>
            <pc:sldMk cId="3665675995" sldId="999"/>
            <ac:spMk id="7" creationId="{8A134A8E-94C3-0EE7-C065-45DB3136BA45}"/>
          </ac:spMkLst>
        </pc:spChg>
        <pc:picChg chg="add mod">
          <ac:chgData name="伊健 杜" userId="e69aded81da48593" providerId="LiveId" clId="{C313B0D9-9443-4A21-9CE1-72F01DD645D7}" dt="2022-10-11T11:13:19.697" v="4257" actId="1076"/>
          <ac:picMkLst>
            <pc:docMk/>
            <pc:sldMk cId="3665675995" sldId="999"/>
            <ac:picMk id="1026" creationId="{992BC7DD-E3F6-9594-8344-3127F6EC0F36}"/>
          </ac:picMkLst>
        </pc:picChg>
        <pc:picChg chg="del mod">
          <ac:chgData name="伊健 杜" userId="e69aded81da48593" providerId="LiveId" clId="{C313B0D9-9443-4A21-9CE1-72F01DD645D7}" dt="2022-10-11T09:16:50.700" v="4249" actId="478"/>
          <ac:picMkLst>
            <pc:docMk/>
            <pc:sldMk cId="3665675995" sldId="999"/>
            <ac:picMk id="22530" creationId="{1FFAC3B5-A0EA-C186-4E52-D12D1DE5A668}"/>
          </ac:picMkLst>
        </pc:picChg>
      </pc:sldChg>
      <pc:sldChg chg="addSp delSp modSp add mod ord">
        <pc:chgData name="伊健 杜" userId="e69aded81da48593" providerId="LiveId" clId="{C313B0D9-9443-4A21-9CE1-72F01DD645D7}" dt="2022-10-11T13:41:48.635" v="7160"/>
        <pc:sldMkLst>
          <pc:docMk/>
          <pc:sldMk cId="3205514466" sldId="1000"/>
        </pc:sldMkLst>
        <pc:spChg chg="mod">
          <ac:chgData name="伊健 杜" userId="e69aded81da48593" providerId="LiveId" clId="{C313B0D9-9443-4A21-9CE1-72F01DD645D7}" dt="2022-10-11T13:41:48.635" v="7160"/>
          <ac:spMkLst>
            <pc:docMk/>
            <pc:sldMk cId="3205514466" sldId="1000"/>
            <ac:spMk id="6" creationId="{F83A6AC8-56F1-EB9E-DD47-C1CFF9753BBA}"/>
          </ac:spMkLst>
        </pc:spChg>
        <pc:spChg chg="mod">
          <ac:chgData name="伊健 杜" userId="e69aded81da48593" providerId="LiveId" clId="{C313B0D9-9443-4A21-9CE1-72F01DD645D7}" dt="2022-10-11T13:41:48.635" v="7160"/>
          <ac:spMkLst>
            <pc:docMk/>
            <pc:sldMk cId="3205514466" sldId="1000"/>
            <ac:spMk id="7" creationId="{8A134A8E-94C3-0EE7-C065-45DB3136BA45}"/>
          </ac:spMkLst>
        </pc:spChg>
        <pc:picChg chg="del mod">
          <ac:chgData name="伊健 杜" userId="e69aded81da48593" providerId="LiveId" clId="{C313B0D9-9443-4A21-9CE1-72F01DD645D7}" dt="2022-10-11T11:25:40.456" v="4385" actId="478"/>
          <ac:picMkLst>
            <pc:docMk/>
            <pc:sldMk cId="3205514466" sldId="1000"/>
            <ac:picMk id="1026" creationId="{992BC7DD-E3F6-9594-8344-3127F6EC0F36}"/>
          </ac:picMkLst>
        </pc:picChg>
        <pc:picChg chg="add mod">
          <ac:chgData name="伊健 杜" userId="e69aded81da48593" providerId="LiveId" clId="{C313B0D9-9443-4A21-9CE1-72F01DD645D7}" dt="2022-10-11T11:32:24.827" v="4468" actId="1076"/>
          <ac:picMkLst>
            <pc:docMk/>
            <pc:sldMk cId="3205514466" sldId="1000"/>
            <ac:picMk id="4098" creationId="{08B46449-896E-E60A-C9D2-A7FB29BD38BF}"/>
          </ac:picMkLst>
        </pc:picChg>
      </pc:sldChg>
      <pc:sldChg chg="addSp modSp add mod">
        <pc:chgData name="伊健 杜" userId="e69aded81da48593" providerId="LiveId" clId="{C313B0D9-9443-4A21-9CE1-72F01DD645D7}" dt="2022-10-11T13:41:48.635" v="7160"/>
        <pc:sldMkLst>
          <pc:docMk/>
          <pc:sldMk cId="2568336302" sldId="1001"/>
        </pc:sldMkLst>
        <pc:spChg chg="mod">
          <ac:chgData name="伊健 杜" userId="e69aded81da48593" providerId="LiveId" clId="{C313B0D9-9443-4A21-9CE1-72F01DD645D7}" dt="2022-10-11T13:41:48.635" v="7160"/>
          <ac:spMkLst>
            <pc:docMk/>
            <pc:sldMk cId="2568336302" sldId="1001"/>
            <ac:spMk id="6" creationId="{F83A6AC8-56F1-EB9E-DD47-C1CFF9753BBA}"/>
          </ac:spMkLst>
        </pc:spChg>
        <pc:spChg chg="mod">
          <ac:chgData name="伊健 杜" userId="e69aded81da48593" providerId="LiveId" clId="{C313B0D9-9443-4A21-9CE1-72F01DD645D7}" dt="2022-10-11T13:41:48.635" v="7160"/>
          <ac:spMkLst>
            <pc:docMk/>
            <pc:sldMk cId="2568336302" sldId="1001"/>
            <ac:spMk id="7" creationId="{8A134A8E-94C3-0EE7-C065-45DB3136BA45}"/>
          </ac:spMkLst>
        </pc:spChg>
        <pc:picChg chg="add mod">
          <ac:chgData name="伊健 杜" userId="e69aded81da48593" providerId="LiveId" clId="{C313B0D9-9443-4A21-9CE1-72F01DD645D7}" dt="2022-10-11T11:28:17.778" v="4391" actId="1076"/>
          <ac:picMkLst>
            <pc:docMk/>
            <pc:sldMk cId="2568336302" sldId="1001"/>
            <ac:picMk id="3074" creationId="{839F12A3-1C9A-ED98-2BB3-C5A795A7B8D0}"/>
          </ac:picMkLst>
        </pc:picChg>
      </pc:sldChg>
      <pc:sldChg chg="add del">
        <pc:chgData name="伊健 杜" userId="e69aded81da48593" providerId="LiveId" clId="{C313B0D9-9443-4A21-9CE1-72F01DD645D7}" dt="2022-10-11T11:28:10.123" v="4388" actId="47"/>
        <pc:sldMkLst>
          <pc:docMk/>
          <pc:sldMk cId="668850219" sldId="1002"/>
        </pc:sldMkLst>
      </pc:sldChg>
      <pc:sldChg chg="delSp modSp new mod">
        <pc:chgData name="伊健 杜" userId="e69aded81da48593" providerId="LiveId" clId="{C313B0D9-9443-4A21-9CE1-72F01DD645D7}" dt="2022-10-11T13:41:48.635" v="7160"/>
        <pc:sldMkLst>
          <pc:docMk/>
          <pc:sldMk cId="1164911895" sldId="1002"/>
        </pc:sldMkLst>
        <pc:spChg chg="mod">
          <ac:chgData name="伊健 杜" userId="e69aded81da48593" providerId="LiveId" clId="{C313B0D9-9443-4A21-9CE1-72F01DD645D7}" dt="2022-10-11T13:41:48.635" v="7160"/>
          <ac:spMkLst>
            <pc:docMk/>
            <pc:sldMk cId="1164911895" sldId="1002"/>
            <ac:spMk id="2" creationId="{E3999978-14CF-11C5-C1E1-363E488B4312}"/>
          </ac:spMkLst>
        </pc:spChg>
        <pc:spChg chg="del">
          <ac:chgData name="伊健 杜" userId="e69aded81da48593" providerId="LiveId" clId="{C313B0D9-9443-4A21-9CE1-72F01DD645D7}" dt="2022-10-11T11:32:30.414" v="4470" actId="478"/>
          <ac:spMkLst>
            <pc:docMk/>
            <pc:sldMk cId="1164911895" sldId="1002"/>
            <ac:spMk id="3" creationId="{8BC00F27-EE88-568A-3C5C-5A7527AFB769}"/>
          </ac:spMkLst>
        </pc:spChg>
      </pc:sldChg>
      <pc:sldChg chg="modSp add mod">
        <pc:chgData name="伊健 杜" userId="e69aded81da48593" providerId="LiveId" clId="{C313B0D9-9443-4A21-9CE1-72F01DD645D7}" dt="2022-10-11T13:41:48.635" v="7160"/>
        <pc:sldMkLst>
          <pc:docMk/>
          <pc:sldMk cId="3707683621" sldId="1003"/>
        </pc:sldMkLst>
        <pc:spChg chg="mod">
          <ac:chgData name="伊健 杜" userId="e69aded81da48593" providerId="LiveId" clId="{C313B0D9-9443-4A21-9CE1-72F01DD645D7}" dt="2022-10-11T13:41:48.635" v="7160"/>
          <ac:spMkLst>
            <pc:docMk/>
            <pc:sldMk cId="3707683621" sldId="1003"/>
            <ac:spMk id="2" creationId="{E3999978-14CF-11C5-C1E1-363E488B4312}"/>
          </ac:spMkLst>
        </pc:spChg>
      </pc:sldChg>
      <pc:sldChg chg="delSp modSp new mod">
        <pc:chgData name="伊健 杜" userId="e69aded81da48593" providerId="LiveId" clId="{C313B0D9-9443-4A21-9CE1-72F01DD645D7}" dt="2022-10-11T13:41:48.635" v="7160"/>
        <pc:sldMkLst>
          <pc:docMk/>
          <pc:sldMk cId="2318753420" sldId="1004"/>
        </pc:sldMkLst>
        <pc:spChg chg="mod">
          <ac:chgData name="伊健 杜" userId="e69aded81da48593" providerId="LiveId" clId="{C313B0D9-9443-4A21-9CE1-72F01DD645D7}" dt="2022-10-11T13:41:48.635" v="7160"/>
          <ac:spMkLst>
            <pc:docMk/>
            <pc:sldMk cId="2318753420" sldId="1004"/>
            <ac:spMk id="2" creationId="{05EBC02D-2AAC-B2FE-694D-75E7F5F6B017}"/>
          </ac:spMkLst>
        </pc:spChg>
        <pc:spChg chg="del">
          <ac:chgData name="伊健 杜" userId="e69aded81da48593" providerId="LiveId" clId="{C313B0D9-9443-4A21-9CE1-72F01DD645D7}" dt="2022-10-11T13:07:38.165" v="5884" actId="478"/>
          <ac:spMkLst>
            <pc:docMk/>
            <pc:sldMk cId="2318753420" sldId="1004"/>
            <ac:spMk id="3" creationId="{FD64CA1F-D1AE-6362-8C5F-4341976CEB4D}"/>
          </ac:spMkLst>
        </pc:spChg>
      </pc:sldChg>
      <pc:sldChg chg="addSp delSp modSp add mod">
        <pc:chgData name="伊健 杜" userId="e69aded81da48593" providerId="LiveId" clId="{C313B0D9-9443-4A21-9CE1-72F01DD645D7}" dt="2022-10-11T13:41:48.635" v="7160"/>
        <pc:sldMkLst>
          <pc:docMk/>
          <pc:sldMk cId="3883859261" sldId="1005"/>
        </pc:sldMkLst>
        <pc:spChg chg="mod">
          <ac:chgData name="伊健 杜" userId="e69aded81da48593" providerId="LiveId" clId="{C313B0D9-9443-4A21-9CE1-72F01DD645D7}" dt="2022-10-11T13:41:48.635" v="7160"/>
          <ac:spMkLst>
            <pc:docMk/>
            <pc:sldMk cId="3883859261" sldId="1005"/>
            <ac:spMk id="6" creationId="{F83A6AC8-56F1-EB9E-DD47-C1CFF9753BBA}"/>
          </ac:spMkLst>
        </pc:spChg>
        <pc:spChg chg="mod">
          <ac:chgData name="伊健 杜" userId="e69aded81da48593" providerId="LiveId" clId="{C313B0D9-9443-4A21-9CE1-72F01DD645D7}" dt="2022-10-11T13:41:48.635" v="7160"/>
          <ac:spMkLst>
            <pc:docMk/>
            <pc:sldMk cId="3883859261" sldId="1005"/>
            <ac:spMk id="7" creationId="{8A134A8E-94C3-0EE7-C065-45DB3136BA45}"/>
          </ac:spMkLst>
        </pc:spChg>
        <pc:picChg chg="del mod">
          <ac:chgData name="伊健 杜" userId="e69aded81da48593" providerId="LiveId" clId="{C313B0D9-9443-4A21-9CE1-72F01DD645D7}" dt="2022-10-11T11:44:22.218" v="4778" actId="478"/>
          <ac:picMkLst>
            <pc:docMk/>
            <pc:sldMk cId="3883859261" sldId="1005"/>
            <ac:picMk id="1026" creationId="{992BC7DD-E3F6-9594-8344-3127F6EC0F36}"/>
          </ac:picMkLst>
        </pc:picChg>
        <pc:picChg chg="add mod">
          <ac:chgData name="伊健 杜" userId="e69aded81da48593" providerId="LiveId" clId="{C313B0D9-9443-4A21-9CE1-72F01DD645D7}" dt="2022-10-11T11:47:16.928" v="4847" actId="1076"/>
          <ac:picMkLst>
            <pc:docMk/>
            <pc:sldMk cId="3883859261" sldId="1005"/>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35736397" sldId="1006"/>
        </pc:sldMkLst>
        <pc:spChg chg="mod">
          <ac:chgData name="伊健 杜" userId="e69aded81da48593" providerId="LiveId" clId="{C313B0D9-9443-4A21-9CE1-72F01DD645D7}" dt="2022-10-11T13:41:48.635" v="7160"/>
          <ac:spMkLst>
            <pc:docMk/>
            <pc:sldMk cId="435736397" sldId="1006"/>
            <ac:spMk id="6" creationId="{F83A6AC8-56F1-EB9E-DD47-C1CFF9753BBA}"/>
          </ac:spMkLst>
        </pc:spChg>
        <pc:spChg chg="mod">
          <ac:chgData name="伊健 杜" userId="e69aded81da48593" providerId="LiveId" clId="{C313B0D9-9443-4A21-9CE1-72F01DD645D7}" dt="2022-10-11T13:41:48.635" v="7160"/>
          <ac:spMkLst>
            <pc:docMk/>
            <pc:sldMk cId="435736397" sldId="1006"/>
            <ac:spMk id="7" creationId="{8A134A8E-94C3-0EE7-C065-45DB3136BA45}"/>
          </ac:spMkLst>
        </pc:spChg>
        <pc:picChg chg="del">
          <ac:chgData name="伊健 杜" userId="e69aded81da48593" providerId="LiveId" clId="{C313B0D9-9443-4A21-9CE1-72F01DD645D7}" dt="2022-10-11T11:49:55.544" v="4865" actId="478"/>
          <ac:picMkLst>
            <pc:docMk/>
            <pc:sldMk cId="435736397" sldId="1006"/>
            <ac:picMk id="5122" creationId="{2B858229-AC91-511D-BFBD-46BA5157A419}"/>
          </ac:picMkLst>
        </pc:picChg>
        <pc:picChg chg="add mod">
          <ac:chgData name="伊健 杜" userId="e69aded81da48593" providerId="LiveId" clId="{C313B0D9-9443-4A21-9CE1-72F01DD645D7}" dt="2022-10-11T11:53:18.929" v="4976" actId="1076"/>
          <ac:picMkLst>
            <pc:docMk/>
            <pc:sldMk cId="435736397" sldId="1006"/>
            <ac:picMk id="6146" creationId="{A942463D-02AE-103F-85F3-4C4B9F7B8BCF}"/>
          </ac:picMkLst>
        </pc:picChg>
      </pc:sldChg>
      <pc:sldChg chg="delSp modSp add mod">
        <pc:chgData name="伊健 杜" userId="e69aded81da48593" providerId="LiveId" clId="{C313B0D9-9443-4A21-9CE1-72F01DD645D7}" dt="2022-10-11T13:41:48.635" v="7160"/>
        <pc:sldMkLst>
          <pc:docMk/>
          <pc:sldMk cId="17665333" sldId="1007"/>
        </pc:sldMkLst>
        <pc:spChg chg="del">
          <ac:chgData name="伊健 杜" userId="e69aded81da48593" providerId="LiveId" clId="{C313B0D9-9443-4A21-9CE1-72F01DD645D7}" dt="2022-10-11T12:30:18.807" v="4979" actId="478"/>
          <ac:spMkLst>
            <pc:docMk/>
            <pc:sldMk cId="17665333" sldId="1007"/>
            <ac:spMk id="6" creationId="{F83A6AC8-56F1-EB9E-DD47-C1CFF9753BBA}"/>
          </ac:spMkLst>
        </pc:spChg>
        <pc:spChg chg="mod">
          <ac:chgData name="伊健 杜" userId="e69aded81da48593" providerId="LiveId" clId="{C313B0D9-9443-4A21-9CE1-72F01DD645D7}" dt="2022-10-11T13:41:48.635" v="7160"/>
          <ac:spMkLst>
            <pc:docMk/>
            <pc:sldMk cId="17665333" sldId="1007"/>
            <ac:spMk id="7" creationId="{8A134A8E-94C3-0EE7-C065-45DB3136BA45}"/>
          </ac:spMkLst>
        </pc:spChg>
        <pc:picChg chg="del">
          <ac:chgData name="伊健 杜" userId="e69aded81da48593" providerId="LiveId" clId="{C313B0D9-9443-4A21-9CE1-72F01DD645D7}" dt="2022-10-11T12:30:15.384" v="4978" actId="478"/>
          <ac:picMkLst>
            <pc:docMk/>
            <pc:sldMk cId="17665333" sldId="1007"/>
            <ac:picMk id="6146" creationId="{A942463D-02AE-103F-85F3-4C4B9F7B8BCF}"/>
          </ac:picMkLst>
        </pc:picChg>
      </pc:sldChg>
      <pc:sldChg chg="add del">
        <pc:chgData name="伊健 杜" userId="e69aded81da48593" providerId="LiveId" clId="{C313B0D9-9443-4A21-9CE1-72F01DD645D7}" dt="2022-10-11T12:30:29.629" v="4989"/>
        <pc:sldMkLst>
          <pc:docMk/>
          <pc:sldMk cId="1108251139" sldId="1008"/>
        </pc:sldMkLst>
      </pc:sldChg>
      <pc:sldChg chg="addSp delSp modSp add mod">
        <pc:chgData name="伊健 杜" userId="e69aded81da48593" providerId="LiveId" clId="{C313B0D9-9443-4A21-9CE1-72F01DD645D7}" dt="2022-10-11T13:41:48.635" v="7160"/>
        <pc:sldMkLst>
          <pc:docMk/>
          <pc:sldMk cId="4268727706" sldId="1008"/>
        </pc:sldMkLst>
        <pc:spChg chg="mod">
          <ac:chgData name="伊健 杜" userId="e69aded81da48593" providerId="LiveId" clId="{C313B0D9-9443-4A21-9CE1-72F01DD645D7}" dt="2022-10-11T13:41:48.635" v="7160"/>
          <ac:spMkLst>
            <pc:docMk/>
            <pc:sldMk cId="4268727706" sldId="1008"/>
            <ac:spMk id="6" creationId="{F83A6AC8-56F1-EB9E-DD47-C1CFF9753BBA}"/>
          </ac:spMkLst>
        </pc:spChg>
        <pc:spChg chg="mod">
          <ac:chgData name="伊健 杜" userId="e69aded81da48593" providerId="LiveId" clId="{C313B0D9-9443-4A21-9CE1-72F01DD645D7}" dt="2022-10-11T13:41:48.635" v="7160"/>
          <ac:spMkLst>
            <pc:docMk/>
            <pc:sldMk cId="4268727706" sldId="1008"/>
            <ac:spMk id="7" creationId="{8A134A8E-94C3-0EE7-C065-45DB3136BA45}"/>
          </ac:spMkLst>
        </pc:spChg>
        <pc:picChg chg="add mod">
          <ac:chgData name="伊健 杜" userId="e69aded81da48593" providerId="LiveId" clId="{C313B0D9-9443-4A21-9CE1-72F01DD645D7}" dt="2022-10-11T12:32:35.708" v="5111" actId="1076"/>
          <ac:picMkLst>
            <pc:docMk/>
            <pc:sldMk cId="4268727706" sldId="1008"/>
            <ac:picMk id="1026" creationId="{AA546655-69D8-CD16-CC8C-3C069D7D15CD}"/>
          </ac:picMkLst>
        </pc:picChg>
        <pc:picChg chg="del">
          <ac:chgData name="伊健 杜" userId="e69aded81da48593" providerId="LiveId" clId="{C313B0D9-9443-4A21-9CE1-72F01DD645D7}" dt="2022-10-11T12:31:04.790" v="5075" actId="478"/>
          <ac:picMkLst>
            <pc:docMk/>
            <pc:sldMk cId="4268727706" sldId="1008"/>
            <ac:picMk id="6146" creationId="{A942463D-02AE-103F-85F3-4C4B9F7B8BCF}"/>
          </ac:picMkLst>
        </pc:picChg>
      </pc:sldChg>
      <pc:sldChg chg="add del">
        <pc:chgData name="伊健 杜" userId="e69aded81da48593" providerId="LiveId" clId="{C313B0D9-9443-4A21-9CE1-72F01DD645D7}" dt="2022-10-11T12:44:29.620" v="5498" actId="47"/>
        <pc:sldMkLst>
          <pc:docMk/>
          <pc:sldMk cId="2486490954" sldId="1009"/>
        </pc:sldMkLst>
      </pc:sldChg>
      <pc:sldChg chg="addSp delSp modSp new mod ord">
        <pc:chgData name="伊健 杜" userId="e69aded81da48593" providerId="LiveId" clId="{C313B0D9-9443-4A21-9CE1-72F01DD645D7}" dt="2022-10-11T13:41:48.635" v="7160"/>
        <pc:sldMkLst>
          <pc:docMk/>
          <pc:sldMk cId="1438974061" sldId="1010"/>
        </pc:sldMkLst>
        <pc:spChg chg="del">
          <ac:chgData name="伊健 杜" userId="e69aded81da48593" providerId="LiveId" clId="{C313B0D9-9443-4A21-9CE1-72F01DD645D7}" dt="2022-10-11T12:39:00.648" v="5243" actId="478"/>
          <ac:spMkLst>
            <pc:docMk/>
            <pc:sldMk cId="1438974061" sldId="1010"/>
            <ac:spMk id="2" creationId="{0DA9C898-29F6-55CB-FAE3-6DAD9618ECFD}"/>
          </ac:spMkLst>
        </pc:spChg>
        <pc:spChg chg="del">
          <ac:chgData name="伊健 杜" userId="e69aded81da48593" providerId="LiveId" clId="{C313B0D9-9443-4A21-9CE1-72F01DD645D7}" dt="2022-10-11T12:39:00.648" v="5243" actId="478"/>
          <ac:spMkLst>
            <pc:docMk/>
            <pc:sldMk cId="1438974061" sldId="1010"/>
            <ac:spMk id="3" creationId="{206BEEB8-646D-37DE-1C1B-4F6AD91B7CDA}"/>
          </ac:spMkLst>
        </pc:spChg>
        <pc:spChg chg="add mod">
          <ac:chgData name="伊健 杜" userId="e69aded81da48593" providerId="LiveId" clId="{C313B0D9-9443-4A21-9CE1-72F01DD645D7}" dt="2022-10-11T13:41:48.635" v="7160"/>
          <ac:spMkLst>
            <pc:docMk/>
            <pc:sldMk cId="1438974061" sldId="1010"/>
            <ac:spMk id="4" creationId="{C40875C9-32BB-E98B-FE83-CDB7F1FE52C4}"/>
          </ac:spMkLst>
        </pc:spChg>
        <pc:spChg chg="add del mod">
          <ac:chgData name="伊健 杜" userId="e69aded81da48593" providerId="LiveId" clId="{C313B0D9-9443-4A21-9CE1-72F01DD645D7}" dt="2022-10-11T12:41:13.348" v="5341" actId="478"/>
          <ac:spMkLst>
            <pc:docMk/>
            <pc:sldMk cId="1438974061" sldId="1010"/>
            <ac:spMk id="7" creationId="{5AC6CC66-0A45-5EAC-22F2-2E148B138BC1}"/>
          </ac:spMkLst>
        </pc:spChg>
        <pc:spChg chg="add mod">
          <ac:chgData name="伊健 杜" userId="e69aded81da48593" providerId="LiveId" clId="{C313B0D9-9443-4A21-9CE1-72F01DD645D7}" dt="2022-10-11T13:41:48.635" v="7160"/>
          <ac:spMkLst>
            <pc:docMk/>
            <pc:sldMk cId="1438974061" sldId="1010"/>
            <ac:spMk id="8" creationId="{469A9F2C-165B-600D-1248-8968196AEA25}"/>
          </ac:spMkLst>
        </pc:spChg>
        <pc:spChg chg="add mod">
          <ac:chgData name="伊健 杜" userId="e69aded81da48593" providerId="LiveId" clId="{C313B0D9-9443-4A21-9CE1-72F01DD645D7}" dt="2022-10-11T13:41:48.635" v="7160"/>
          <ac:spMkLst>
            <pc:docMk/>
            <pc:sldMk cId="1438974061" sldId="1010"/>
            <ac:spMk id="9" creationId="{726D39AD-6706-26D6-F9D2-3FB67B1FA320}"/>
          </ac:spMkLst>
        </pc:spChg>
        <pc:spChg chg="add mod">
          <ac:chgData name="伊健 杜" userId="e69aded81da48593" providerId="LiveId" clId="{C313B0D9-9443-4A21-9CE1-72F01DD645D7}" dt="2022-10-11T13:41:48.635" v="7160"/>
          <ac:spMkLst>
            <pc:docMk/>
            <pc:sldMk cId="1438974061" sldId="1010"/>
            <ac:spMk id="10" creationId="{5C89732A-2995-15CF-B611-9A3369F03B5E}"/>
          </ac:spMkLst>
        </pc:spChg>
        <pc:picChg chg="add mod">
          <ac:chgData name="伊健 杜" userId="e69aded81da48593" providerId="LiveId" clId="{C313B0D9-9443-4A21-9CE1-72F01DD645D7}" dt="2022-10-11T12:42:40.511" v="5441" actId="1076"/>
          <ac:picMkLst>
            <pc:docMk/>
            <pc:sldMk cId="1438974061" sldId="1010"/>
            <ac:picMk id="6" creationId="{FC5D0142-C6D4-14B0-5889-BEC01B68A6BC}"/>
          </ac:picMkLst>
        </pc:picChg>
        <pc:picChg chg="add mod">
          <ac:chgData name="伊健 杜" userId="e69aded81da48593" providerId="LiveId" clId="{C313B0D9-9443-4A21-9CE1-72F01DD645D7}" dt="2022-10-11T12:40:31.299" v="5335" actId="1076"/>
          <ac:picMkLst>
            <pc:docMk/>
            <pc:sldMk cId="1438974061" sldId="1010"/>
            <ac:picMk id="2050" creationId="{18BE8040-7A91-FBD3-D40F-CC374F106B8F}"/>
          </ac:picMkLst>
        </pc:picChg>
      </pc:sldChg>
      <pc:sldChg chg="addSp delSp modSp add mod">
        <pc:chgData name="伊健 杜" userId="e69aded81da48593" providerId="LiveId" clId="{C313B0D9-9443-4A21-9CE1-72F01DD645D7}" dt="2022-10-11T13:41:48.635" v="7160"/>
        <pc:sldMkLst>
          <pc:docMk/>
          <pc:sldMk cId="2721065866" sldId="1011"/>
        </pc:sldMkLst>
        <pc:spChg chg="add del">
          <ac:chgData name="伊健 杜" userId="e69aded81da48593" providerId="LiveId" clId="{C313B0D9-9443-4A21-9CE1-72F01DD645D7}" dt="2022-10-11T13:02:30.969" v="5636" actId="478"/>
          <ac:spMkLst>
            <pc:docMk/>
            <pc:sldMk cId="2721065866" sldId="1011"/>
            <ac:spMk id="2" creationId="{CF7FAB81-E36A-8D2C-9B97-DE193162FEAA}"/>
          </ac:spMkLst>
        </pc:spChg>
        <pc:spChg chg="mod">
          <ac:chgData name="伊健 杜" userId="e69aded81da48593" providerId="LiveId" clId="{C313B0D9-9443-4A21-9CE1-72F01DD645D7}" dt="2022-10-11T13:41:48.635" v="7160"/>
          <ac:spMkLst>
            <pc:docMk/>
            <pc:sldMk cId="2721065866" sldId="1011"/>
            <ac:spMk id="6" creationId="{F83A6AC8-56F1-EB9E-DD47-C1CFF9753BBA}"/>
          </ac:spMkLst>
        </pc:spChg>
        <pc:spChg chg="mod">
          <ac:chgData name="伊健 杜" userId="e69aded81da48593" providerId="LiveId" clId="{C313B0D9-9443-4A21-9CE1-72F01DD645D7}" dt="2022-10-11T13:41:48.635" v="7160"/>
          <ac:spMkLst>
            <pc:docMk/>
            <pc:sldMk cId="2721065866" sldId="1011"/>
            <ac:spMk id="7" creationId="{8A134A8E-94C3-0EE7-C065-45DB3136BA45}"/>
          </ac:spMkLst>
        </pc:spChg>
        <pc:picChg chg="add mod">
          <ac:chgData name="伊健 杜" userId="e69aded81da48593" providerId="LiveId" clId="{C313B0D9-9443-4A21-9CE1-72F01DD645D7}" dt="2022-10-11T13:02:50.731" v="5643" actId="1076"/>
          <ac:picMkLst>
            <pc:docMk/>
            <pc:sldMk cId="2721065866" sldId="1011"/>
            <ac:picMk id="4" creationId="{9F68286B-A801-83D6-6A02-A1865565CD27}"/>
          </ac:picMkLst>
        </pc:picChg>
        <pc:picChg chg="del">
          <ac:chgData name="伊健 杜" userId="e69aded81da48593" providerId="LiveId" clId="{C313B0D9-9443-4A21-9CE1-72F01DD645D7}" dt="2022-10-11T12:45:40.911" v="5514" actId="478"/>
          <ac:picMkLst>
            <pc:docMk/>
            <pc:sldMk cId="2721065866" sldId="1011"/>
            <ac:picMk id="5122" creationId="{2B858229-AC91-511D-BFBD-46BA5157A419}"/>
          </ac:picMkLst>
        </pc:picChg>
      </pc:sldChg>
      <pc:sldChg chg="addSp delSp modSp add mod">
        <pc:chgData name="伊健 杜" userId="e69aded81da48593" providerId="LiveId" clId="{C313B0D9-9443-4A21-9CE1-72F01DD645D7}" dt="2022-10-11T13:41:48.635" v="7160"/>
        <pc:sldMkLst>
          <pc:docMk/>
          <pc:sldMk cId="4283606540" sldId="1012"/>
        </pc:sldMkLst>
        <pc:spChg chg="add del">
          <ac:chgData name="伊健 杜" userId="e69aded81da48593" providerId="LiveId" clId="{C313B0D9-9443-4A21-9CE1-72F01DD645D7}" dt="2022-10-11T13:04:31.706" v="5739" actId="478"/>
          <ac:spMkLst>
            <pc:docMk/>
            <pc:sldMk cId="4283606540" sldId="1012"/>
            <ac:spMk id="2" creationId="{EB043016-638D-2E8D-AA2B-A5E201099A92}"/>
          </ac:spMkLst>
        </pc:spChg>
        <pc:spChg chg="mod">
          <ac:chgData name="伊健 杜" userId="e69aded81da48593" providerId="LiveId" clId="{C313B0D9-9443-4A21-9CE1-72F01DD645D7}" dt="2022-10-11T13:41:48.635" v="7160"/>
          <ac:spMkLst>
            <pc:docMk/>
            <pc:sldMk cId="4283606540" sldId="1012"/>
            <ac:spMk id="6" creationId="{F83A6AC8-56F1-EB9E-DD47-C1CFF9753BBA}"/>
          </ac:spMkLst>
        </pc:spChg>
        <pc:spChg chg="mod">
          <ac:chgData name="伊健 杜" userId="e69aded81da48593" providerId="LiveId" clId="{C313B0D9-9443-4A21-9CE1-72F01DD645D7}" dt="2022-10-11T13:41:48.635" v="7160"/>
          <ac:spMkLst>
            <pc:docMk/>
            <pc:sldMk cId="4283606540" sldId="1012"/>
            <ac:spMk id="7" creationId="{8A134A8E-94C3-0EE7-C065-45DB3136BA45}"/>
          </ac:spMkLst>
        </pc:spChg>
        <pc:picChg chg="del">
          <ac:chgData name="伊健 杜" userId="e69aded81da48593" providerId="LiveId" clId="{C313B0D9-9443-4A21-9CE1-72F01DD645D7}" dt="2022-10-11T13:04:29.353" v="5737" actId="478"/>
          <ac:picMkLst>
            <pc:docMk/>
            <pc:sldMk cId="4283606540" sldId="1012"/>
            <ac:picMk id="4" creationId="{9F68286B-A801-83D6-6A02-A1865565CD27}"/>
          </ac:picMkLst>
        </pc:picChg>
        <pc:picChg chg="add mod">
          <ac:chgData name="伊健 杜" userId="e69aded81da48593" providerId="LiveId" clId="{C313B0D9-9443-4A21-9CE1-72F01DD645D7}" dt="2022-10-11T13:04:39.489" v="5742" actId="14100"/>
          <ac:picMkLst>
            <pc:docMk/>
            <pc:sldMk cId="4283606540" sldId="1012"/>
            <ac:picMk id="5" creationId="{72E76413-55F8-B35A-284A-0642B43E72A7}"/>
          </ac:picMkLst>
        </pc:picChg>
        <pc:picChg chg="add del mod">
          <ac:chgData name="伊健 杜" userId="e69aded81da48593" providerId="LiveId" clId="{C313B0D9-9443-4A21-9CE1-72F01DD645D7}" dt="2022-10-11T13:04:44.151" v="5744" actId="478"/>
          <ac:picMkLst>
            <pc:docMk/>
            <pc:sldMk cId="4283606540" sldId="1012"/>
            <ac:picMk id="8" creationId="{6E9315BF-C34C-BD17-6782-B0B5B4EC50B2}"/>
          </ac:picMkLst>
        </pc:picChg>
      </pc:sldChg>
      <pc:sldChg chg="addSp delSp modSp add mod">
        <pc:chgData name="伊健 杜" userId="e69aded81da48593" providerId="LiveId" clId="{C313B0D9-9443-4A21-9CE1-72F01DD645D7}" dt="2022-10-11T13:41:48.635" v="7160"/>
        <pc:sldMkLst>
          <pc:docMk/>
          <pc:sldMk cId="2538917861" sldId="1013"/>
        </pc:sldMkLst>
        <pc:spChg chg="mod">
          <ac:chgData name="伊健 杜" userId="e69aded81da48593" providerId="LiveId" clId="{C313B0D9-9443-4A21-9CE1-72F01DD645D7}" dt="2022-10-11T13:41:48.635" v="7160"/>
          <ac:spMkLst>
            <pc:docMk/>
            <pc:sldMk cId="2538917861" sldId="1013"/>
            <ac:spMk id="6" creationId="{F83A6AC8-56F1-EB9E-DD47-C1CFF9753BBA}"/>
          </ac:spMkLst>
        </pc:spChg>
        <pc:spChg chg="mod">
          <ac:chgData name="伊健 杜" userId="e69aded81da48593" providerId="LiveId" clId="{C313B0D9-9443-4A21-9CE1-72F01DD645D7}" dt="2022-10-11T13:41:48.635" v="7160"/>
          <ac:spMkLst>
            <pc:docMk/>
            <pc:sldMk cId="2538917861" sldId="1013"/>
            <ac:spMk id="7" creationId="{8A134A8E-94C3-0EE7-C065-45DB3136BA45}"/>
          </ac:spMkLst>
        </pc:spChg>
        <pc:picChg chg="del">
          <ac:chgData name="伊健 杜" userId="e69aded81da48593" providerId="LiveId" clId="{C313B0D9-9443-4A21-9CE1-72F01DD645D7}" dt="2022-10-11T13:06:39.674" v="5746" actId="478"/>
          <ac:picMkLst>
            <pc:docMk/>
            <pc:sldMk cId="2538917861" sldId="1013"/>
            <ac:picMk id="5" creationId="{72E76413-55F8-B35A-284A-0642B43E72A7}"/>
          </ac:picMkLst>
        </pc:picChg>
        <pc:picChg chg="add mod">
          <ac:chgData name="伊健 杜" userId="e69aded81da48593" providerId="LiveId" clId="{C313B0D9-9443-4A21-9CE1-72F01DD645D7}" dt="2022-10-11T13:06:43.701" v="5750" actId="1076"/>
          <ac:picMkLst>
            <pc:docMk/>
            <pc:sldMk cId="2538917861" sldId="1013"/>
            <ac:picMk id="5122" creationId="{CBD27DF5-17D0-BC67-3947-8BC86B542A49}"/>
          </ac:picMkLst>
        </pc:picChg>
      </pc:sldChg>
      <pc:sldChg chg="addSp delSp modSp add mod modNotesTx">
        <pc:chgData name="伊健 杜" userId="e69aded81da48593" providerId="LiveId" clId="{C313B0D9-9443-4A21-9CE1-72F01DD645D7}" dt="2022-10-11T15:36:33.657" v="7203" actId="20577"/>
        <pc:sldMkLst>
          <pc:docMk/>
          <pc:sldMk cId="1447530259" sldId="1014"/>
        </pc:sldMkLst>
        <pc:spChg chg="mod">
          <ac:chgData name="伊健 杜" userId="e69aded81da48593" providerId="LiveId" clId="{C313B0D9-9443-4A21-9CE1-72F01DD645D7}" dt="2022-10-11T13:41:48.635" v="7160"/>
          <ac:spMkLst>
            <pc:docMk/>
            <pc:sldMk cId="1447530259" sldId="1014"/>
            <ac:spMk id="2" creationId="{05EBC02D-2AAC-B2FE-694D-75E7F5F6B017}"/>
          </ac:spMkLst>
        </pc:spChg>
        <pc:spChg chg="add del mod">
          <ac:chgData name="伊健 杜" userId="e69aded81da48593" providerId="LiveId" clId="{C313B0D9-9443-4A21-9CE1-72F01DD645D7}" dt="2022-10-11T15:32:52.434" v="7202" actId="478"/>
          <ac:spMkLst>
            <pc:docMk/>
            <pc:sldMk cId="1447530259" sldId="1014"/>
            <ac:spMk id="3" creationId="{763046B4-F225-2D77-6EA3-20C36703851F}"/>
          </ac:spMkLst>
        </pc:spChg>
      </pc:sldChg>
      <pc:sldChg chg="addSp delSp modSp add mod delAnim">
        <pc:chgData name="伊健 杜" userId="e69aded81da48593" providerId="LiveId" clId="{C313B0D9-9443-4A21-9CE1-72F01DD645D7}" dt="2022-10-11T13:41:48.635" v="7160"/>
        <pc:sldMkLst>
          <pc:docMk/>
          <pc:sldMk cId="1387541516" sldId="1015"/>
        </pc:sldMkLst>
        <pc:spChg chg="mod">
          <ac:chgData name="伊健 杜" userId="e69aded81da48593" providerId="LiveId" clId="{C313B0D9-9443-4A21-9CE1-72F01DD645D7}" dt="2022-10-11T13:10:49.502" v="6078" actId="5793"/>
          <ac:spMkLst>
            <pc:docMk/>
            <pc:sldMk cId="1387541516" sldId="1015"/>
            <ac:spMk id="2" creationId="{1302A11A-625D-774F-23B3-739301B530C3}"/>
          </ac:spMkLst>
        </pc:spChg>
        <pc:spChg chg="del">
          <ac:chgData name="伊健 杜" userId="e69aded81da48593" providerId="LiveId" clId="{C313B0D9-9443-4A21-9CE1-72F01DD645D7}" dt="2022-10-11T13:12:46.347" v="6119" actId="478"/>
          <ac:spMkLst>
            <pc:docMk/>
            <pc:sldMk cId="1387541516" sldId="1015"/>
            <ac:spMk id="3" creationId="{BF178E76-FDFB-D2B6-710A-37444C6E7082}"/>
          </ac:spMkLst>
        </pc:spChg>
        <pc:spChg chg="del">
          <ac:chgData name="伊健 杜" userId="e69aded81da48593" providerId="LiveId" clId="{C313B0D9-9443-4A21-9CE1-72F01DD645D7}" dt="2022-10-11T13:12:46.347" v="6119" actId="478"/>
          <ac:spMkLst>
            <pc:docMk/>
            <pc:sldMk cId="1387541516" sldId="1015"/>
            <ac:spMk id="4" creationId="{001214B7-07C5-6789-1DE5-0CFB43518622}"/>
          </ac:spMkLst>
        </pc:spChg>
        <pc:spChg chg="del mod">
          <ac:chgData name="伊健 杜" userId="e69aded81da48593" providerId="LiveId" clId="{C313B0D9-9443-4A21-9CE1-72F01DD645D7}" dt="2022-10-11T13:12:46.347" v="6119" actId="478"/>
          <ac:spMkLst>
            <pc:docMk/>
            <pc:sldMk cId="1387541516" sldId="1015"/>
            <ac:spMk id="5" creationId="{C57211A0-9C60-D804-6094-37A6B213E351}"/>
          </ac:spMkLst>
        </pc:spChg>
        <pc:spChg chg="add mod">
          <ac:chgData name="伊健 杜" userId="e69aded81da48593" providerId="LiveId" clId="{C313B0D9-9443-4A21-9CE1-72F01DD645D7}" dt="2022-10-11T13:41:48.635" v="7160"/>
          <ac:spMkLst>
            <pc:docMk/>
            <pc:sldMk cId="1387541516" sldId="1015"/>
            <ac:spMk id="6" creationId="{F664CF38-32CE-F1ED-1F82-42C5B7FE6DC9}"/>
          </ac:spMkLst>
        </pc:spChg>
        <pc:spChg chg="del">
          <ac:chgData name="伊健 杜" userId="e69aded81da48593" providerId="LiveId" clId="{C313B0D9-9443-4A21-9CE1-72F01DD645D7}" dt="2022-10-11T13:12:46.347" v="6119" actId="478"/>
          <ac:spMkLst>
            <pc:docMk/>
            <pc:sldMk cId="1387541516" sldId="1015"/>
            <ac:spMk id="8" creationId="{279D721E-C3FB-2CB0-6BD4-36E099029B06}"/>
          </ac:spMkLst>
        </pc:spChg>
        <pc:picChg chg="add mod">
          <ac:chgData name="伊健 杜" userId="e69aded81da48593" providerId="LiveId" clId="{C313B0D9-9443-4A21-9CE1-72F01DD645D7}" dt="2022-10-11T13:25:11.875" v="6415" actId="1076"/>
          <ac:picMkLst>
            <pc:docMk/>
            <pc:sldMk cId="1387541516" sldId="1015"/>
            <ac:picMk id="6146" creationId="{1DE39CBF-7262-EBEA-731C-FD7B28B957D8}"/>
          </ac:picMkLst>
        </pc:picChg>
      </pc:sldChg>
      <pc:sldChg chg="add del">
        <pc:chgData name="伊健 杜" userId="e69aded81da48593" providerId="LiveId" clId="{C313B0D9-9443-4A21-9CE1-72F01DD645D7}" dt="2022-10-11T13:10:30.341" v="6036" actId="47"/>
        <pc:sldMkLst>
          <pc:docMk/>
          <pc:sldMk cId="2130304041" sldId="1015"/>
        </pc:sldMkLst>
      </pc:sldChg>
      <pc:sldChg chg="addSp delSp modSp add mod modAnim">
        <pc:chgData name="伊健 杜" userId="e69aded81da48593" providerId="LiveId" clId="{C313B0D9-9443-4A21-9CE1-72F01DD645D7}" dt="2022-10-11T13:11:27.230" v="6118" actId="1076"/>
        <pc:sldMkLst>
          <pc:docMk/>
          <pc:sldMk cId="1323478360" sldId="1016"/>
        </pc:sldMkLst>
        <pc:spChg chg="del mod">
          <ac:chgData name="伊健 杜" userId="e69aded81da48593" providerId="LiveId" clId="{C313B0D9-9443-4A21-9CE1-72F01DD645D7}" dt="2022-10-11T13:11:01.085" v="6091" actId="478"/>
          <ac:spMkLst>
            <pc:docMk/>
            <pc:sldMk cId="1323478360" sldId="1016"/>
            <ac:spMk id="3" creationId="{BF178E76-FDFB-D2B6-710A-37444C6E7082}"/>
          </ac:spMkLst>
        </pc:spChg>
        <pc:spChg chg="mod">
          <ac:chgData name="伊健 杜" userId="e69aded81da48593" providerId="LiveId" clId="{C313B0D9-9443-4A21-9CE1-72F01DD645D7}" dt="2022-10-11T13:11:27.230" v="6118" actId="1076"/>
          <ac:spMkLst>
            <pc:docMk/>
            <pc:sldMk cId="1323478360" sldId="1016"/>
            <ac:spMk id="4" creationId="{001214B7-07C5-6789-1DE5-0CFB43518622}"/>
          </ac:spMkLst>
        </pc:spChg>
        <pc:spChg chg="mod">
          <ac:chgData name="伊健 杜" userId="e69aded81da48593" providerId="LiveId" clId="{C313B0D9-9443-4A21-9CE1-72F01DD645D7}" dt="2022-10-11T13:11:02.740" v="6092" actId="1076"/>
          <ac:spMkLst>
            <pc:docMk/>
            <pc:sldMk cId="1323478360" sldId="1016"/>
            <ac:spMk id="5" creationId="{C57211A0-9C60-D804-6094-37A6B213E351}"/>
          </ac:spMkLst>
        </pc:spChg>
        <pc:spChg chg="add mod">
          <ac:chgData name="伊健 杜" userId="e69aded81da48593" providerId="LiveId" clId="{C313B0D9-9443-4A21-9CE1-72F01DD645D7}" dt="2022-10-11T13:11:09.242" v="6105"/>
          <ac:spMkLst>
            <pc:docMk/>
            <pc:sldMk cId="1323478360" sldId="1016"/>
            <ac:spMk id="6" creationId="{50D2D4E2-2287-F4ED-739B-B6F12276EDC1}"/>
          </ac:spMkLst>
        </pc:spChg>
        <pc:spChg chg="mod">
          <ac:chgData name="伊健 杜" userId="e69aded81da48593" providerId="LiveId" clId="{C313B0D9-9443-4A21-9CE1-72F01DD645D7}" dt="2022-10-11T13:11:25.954" v="6117" actId="1076"/>
          <ac:spMkLst>
            <pc:docMk/>
            <pc:sldMk cId="1323478360" sldId="1016"/>
            <ac:spMk id="8" creationId="{279D721E-C3FB-2CB0-6BD4-36E099029B06}"/>
          </ac:spMkLst>
        </pc:spChg>
      </pc:sldChg>
      <pc:sldChg chg="addSp delSp modSp add mod">
        <pc:chgData name="伊健 杜" userId="e69aded81da48593" providerId="LiveId" clId="{C313B0D9-9443-4A21-9CE1-72F01DD645D7}" dt="2022-10-11T13:41:48.635" v="7160"/>
        <pc:sldMkLst>
          <pc:docMk/>
          <pc:sldMk cId="377477943" sldId="1017"/>
        </pc:sldMkLst>
        <pc:spChg chg="add mod">
          <ac:chgData name="伊健 杜" userId="e69aded81da48593" providerId="LiveId" clId="{C313B0D9-9443-4A21-9CE1-72F01DD645D7}" dt="2022-10-11T13:41:48.635" v="7160"/>
          <ac:spMkLst>
            <pc:docMk/>
            <pc:sldMk cId="377477943" sldId="1017"/>
            <ac:spMk id="3" creationId="{2E9F026F-669A-40FB-9D2E-8370272DFCD4}"/>
          </ac:spMkLst>
        </pc:spChg>
        <pc:spChg chg="del mod">
          <ac:chgData name="伊健 杜" userId="e69aded81da48593" providerId="LiveId" clId="{C313B0D9-9443-4A21-9CE1-72F01DD645D7}" dt="2022-10-11T13:27:22.853" v="6427"/>
          <ac:spMkLst>
            <pc:docMk/>
            <pc:sldMk cId="377477943" sldId="1017"/>
            <ac:spMk id="6" creationId="{F664CF38-32CE-F1ED-1F82-42C5B7FE6DC9}"/>
          </ac:spMkLst>
        </pc:spChg>
        <pc:picChg chg="del">
          <ac:chgData name="伊健 杜" userId="e69aded81da48593" providerId="LiveId" clId="{C313B0D9-9443-4A21-9CE1-72F01DD645D7}" dt="2022-10-11T13:28:06.801" v="6500" actId="478"/>
          <ac:picMkLst>
            <pc:docMk/>
            <pc:sldMk cId="377477943" sldId="1017"/>
            <ac:picMk id="6146" creationId="{1DE39CBF-7262-EBEA-731C-FD7B28B957D8}"/>
          </ac:picMkLst>
        </pc:picChg>
        <pc:picChg chg="add mod">
          <ac:chgData name="伊健 杜" userId="e69aded81da48593" providerId="LiveId" clId="{C313B0D9-9443-4A21-9CE1-72F01DD645D7}" dt="2022-10-11T13:28:21.473" v="6502" actId="1076"/>
          <ac:picMkLst>
            <pc:docMk/>
            <pc:sldMk cId="377477943" sldId="1017"/>
            <ac:picMk id="7170" creationId="{451013D0-0C3A-C91C-4903-0BC17B12671C}"/>
          </ac:picMkLst>
        </pc:picChg>
      </pc:sldChg>
      <pc:sldChg chg="addSp delSp modSp add mod">
        <pc:chgData name="伊健 杜" userId="e69aded81da48593" providerId="LiveId" clId="{C313B0D9-9443-4A21-9CE1-72F01DD645D7}" dt="2022-10-11T13:41:48.635" v="7160"/>
        <pc:sldMkLst>
          <pc:docMk/>
          <pc:sldMk cId="1177646282" sldId="1018"/>
        </pc:sldMkLst>
        <pc:spChg chg="mod">
          <ac:chgData name="伊健 杜" userId="e69aded81da48593" providerId="LiveId" clId="{C313B0D9-9443-4A21-9CE1-72F01DD645D7}" dt="2022-10-11T13:41:48.635" v="7160"/>
          <ac:spMkLst>
            <pc:docMk/>
            <pc:sldMk cId="1177646282" sldId="1018"/>
            <ac:spMk id="3" creationId="{2E9F026F-669A-40FB-9D2E-8370272DFCD4}"/>
          </ac:spMkLst>
        </pc:spChg>
        <pc:picChg chg="del mod">
          <ac:chgData name="伊健 杜" userId="e69aded81da48593" providerId="LiveId" clId="{C313B0D9-9443-4A21-9CE1-72F01DD645D7}" dt="2022-10-11T13:29:00.478" v="6594" actId="478"/>
          <ac:picMkLst>
            <pc:docMk/>
            <pc:sldMk cId="1177646282" sldId="1018"/>
            <ac:picMk id="7170" creationId="{451013D0-0C3A-C91C-4903-0BC17B12671C}"/>
          </ac:picMkLst>
        </pc:picChg>
        <pc:picChg chg="add mod">
          <ac:chgData name="伊健 杜" userId="e69aded81da48593" providerId="LiveId" clId="{C313B0D9-9443-4A21-9CE1-72F01DD645D7}" dt="2022-10-11T13:30:08.209" v="6666" actId="1076"/>
          <ac:picMkLst>
            <pc:docMk/>
            <pc:sldMk cId="1177646282" sldId="1018"/>
            <ac:picMk id="8194" creationId="{10431C96-4F7A-325D-BDCB-66B268AC2795}"/>
          </ac:picMkLst>
        </pc:picChg>
      </pc:sldChg>
      <pc:sldChg chg="addSp delSp modSp add mod">
        <pc:chgData name="伊健 杜" userId="e69aded81da48593" providerId="LiveId" clId="{C313B0D9-9443-4A21-9CE1-72F01DD645D7}" dt="2022-10-11T13:41:48.635" v="7160"/>
        <pc:sldMkLst>
          <pc:docMk/>
          <pc:sldMk cId="705156829" sldId="1019"/>
        </pc:sldMkLst>
        <pc:spChg chg="mod">
          <ac:chgData name="伊健 杜" userId="e69aded81da48593" providerId="LiveId" clId="{C313B0D9-9443-4A21-9CE1-72F01DD645D7}" dt="2022-10-11T13:41:48.635" v="7160"/>
          <ac:spMkLst>
            <pc:docMk/>
            <pc:sldMk cId="705156829" sldId="1019"/>
            <ac:spMk id="3" creationId="{2E9F026F-669A-40FB-9D2E-8370272DFCD4}"/>
          </ac:spMkLst>
        </pc:spChg>
        <pc:picChg chg="del">
          <ac:chgData name="伊健 杜" userId="e69aded81da48593" providerId="LiveId" clId="{C313B0D9-9443-4A21-9CE1-72F01DD645D7}" dt="2022-10-11T13:32:48.246" v="6889" actId="478"/>
          <ac:picMkLst>
            <pc:docMk/>
            <pc:sldMk cId="705156829" sldId="1019"/>
            <ac:picMk id="8194" creationId="{10431C96-4F7A-325D-BDCB-66B268AC2795}"/>
          </ac:picMkLst>
        </pc:picChg>
        <pc:picChg chg="add mod">
          <ac:chgData name="伊健 杜" userId="e69aded81da48593" providerId="LiveId" clId="{C313B0D9-9443-4A21-9CE1-72F01DD645D7}" dt="2022-10-11T13:33:31.180" v="6893" actId="1076"/>
          <ac:picMkLst>
            <pc:docMk/>
            <pc:sldMk cId="705156829" sldId="1019"/>
            <ac:picMk id="9218" creationId="{13CFC63D-94C2-7BF9-E1C7-8C3378EC37FA}"/>
          </ac:picMkLst>
        </pc:picChg>
      </pc:sldChg>
      <pc:sldChg chg="addSp delSp modSp new mod">
        <pc:chgData name="伊健 杜" userId="e69aded81da48593" providerId="LiveId" clId="{C313B0D9-9443-4A21-9CE1-72F01DD645D7}" dt="2022-10-11T13:41:48.635" v="7160"/>
        <pc:sldMkLst>
          <pc:docMk/>
          <pc:sldMk cId="259244262" sldId="1020"/>
        </pc:sldMkLst>
        <pc:spChg chg="mod">
          <ac:chgData name="伊健 杜" userId="e69aded81da48593" providerId="LiveId" clId="{C313B0D9-9443-4A21-9CE1-72F01DD645D7}" dt="2022-10-11T13:41:48.635" v="7160"/>
          <ac:spMkLst>
            <pc:docMk/>
            <pc:sldMk cId="259244262" sldId="1020"/>
            <ac:spMk id="2" creationId="{F0FB4111-4C5D-A171-B3E0-05D7FCA61945}"/>
          </ac:spMkLst>
        </pc:spChg>
        <pc:spChg chg="del">
          <ac:chgData name="伊健 杜" userId="e69aded81da48593" providerId="LiveId" clId="{C313B0D9-9443-4A21-9CE1-72F01DD645D7}" dt="2022-10-11T13:33:35.482" v="6895" actId="478"/>
          <ac:spMkLst>
            <pc:docMk/>
            <pc:sldMk cId="259244262" sldId="1020"/>
            <ac:spMk id="3" creationId="{3FB90B3A-BF3F-D90E-C580-8D3E53BDA091}"/>
          </ac:spMkLst>
        </pc:spChg>
        <pc:spChg chg="add mod">
          <ac:chgData name="伊健 杜" userId="e69aded81da48593" providerId="LiveId" clId="{C313B0D9-9443-4A21-9CE1-72F01DD645D7}" dt="2022-10-11T13:34:27.820" v="6955" actId="1076"/>
          <ac:spMkLst>
            <pc:docMk/>
            <pc:sldMk cId="259244262" sldId="1020"/>
            <ac:spMk id="4" creationId="{8A6B875A-2029-2801-70E8-ADAD680A298F}"/>
          </ac:spMkLst>
        </pc:spChg>
      </pc:sldChg>
      <pc:sldChg chg="addSp delSp modSp add mod ord">
        <pc:chgData name="伊健 杜" userId="e69aded81da48593" providerId="LiveId" clId="{C313B0D9-9443-4A21-9CE1-72F01DD645D7}" dt="2022-10-11T13:41:48.635" v="7160"/>
        <pc:sldMkLst>
          <pc:docMk/>
          <pc:sldMk cId="2896841685" sldId="1021"/>
        </pc:sldMkLst>
        <pc:spChg chg="mod">
          <ac:chgData name="伊健 杜" userId="e69aded81da48593" providerId="LiveId" clId="{C313B0D9-9443-4A21-9CE1-72F01DD645D7}" dt="2022-10-11T13:41:48.635" v="7160"/>
          <ac:spMkLst>
            <pc:docMk/>
            <pc:sldMk cId="2896841685" sldId="1021"/>
            <ac:spMk id="6" creationId="{F83A6AC8-56F1-EB9E-DD47-C1CFF9753BBA}"/>
          </ac:spMkLst>
        </pc:spChg>
        <pc:spChg chg="del">
          <ac:chgData name="伊健 杜" userId="e69aded81da48593" providerId="LiveId" clId="{C313B0D9-9443-4A21-9CE1-72F01DD645D7}" dt="2022-10-11T13:35:09.281" v="6987" actId="478"/>
          <ac:spMkLst>
            <pc:docMk/>
            <pc:sldMk cId="2896841685" sldId="1021"/>
            <ac:spMk id="7" creationId="{8A134A8E-94C3-0EE7-C065-45DB3136BA45}"/>
          </ac:spMkLst>
        </pc:spChg>
        <pc:spChg chg="add mod">
          <ac:chgData name="伊健 杜" userId="e69aded81da48593" providerId="LiveId" clId="{C313B0D9-9443-4A21-9CE1-72F01DD645D7}" dt="2022-10-11T13:41:48.635" v="7160"/>
          <ac:spMkLst>
            <pc:docMk/>
            <pc:sldMk cId="2896841685" sldId="1021"/>
            <ac:spMk id="8" creationId="{41DE0709-C810-B605-42E7-B4DA4B28A6A9}"/>
          </ac:spMkLst>
        </pc:spChg>
        <pc:spChg chg="add mod">
          <ac:chgData name="伊健 杜" userId="e69aded81da48593" providerId="LiveId" clId="{C313B0D9-9443-4A21-9CE1-72F01DD645D7}" dt="2022-10-11T13:41:48.635" v="7160"/>
          <ac:spMkLst>
            <pc:docMk/>
            <pc:sldMk cId="2896841685" sldId="1021"/>
            <ac:spMk id="10" creationId="{0740B9FA-519E-9AAC-1C52-1E4B4369DD4A}"/>
          </ac:spMkLst>
        </pc:spChg>
        <pc:spChg chg="add mod">
          <ac:chgData name="伊健 杜" userId="e69aded81da48593" providerId="LiveId" clId="{C313B0D9-9443-4A21-9CE1-72F01DD645D7}" dt="2022-10-11T13:40:50.472" v="7103" actId="1076"/>
          <ac:spMkLst>
            <pc:docMk/>
            <pc:sldMk cId="2896841685" sldId="1021"/>
            <ac:spMk id="12" creationId="{DF07353C-3D4B-3F27-2400-D7A55D6E12B2}"/>
          </ac:spMkLst>
        </pc:spChg>
        <pc:picChg chg="add mod">
          <ac:chgData name="伊健 杜" userId="e69aded81da48593" providerId="LiveId" clId="{C313B0D9-9443-4A21-9CE1-72F01DD645D7}" dt="2022-10-11T13:40:38.651" v="7099" actId="1076"/>
          <ac:picMkLst>
            <pc:docMk/>
            <pc:sldMk cId="2896841685" sldId="1021"/>
            <ac:picMk id="2" creationId="{460D3CCA-2774-91B8-90AE-844027C915D0}"/>
          </ac:picMkLst>
        </pc:picChg>
        <pc:picChg chg="del">
          <ac:chgData name="伊健 杜" userId="e69aded81da48593" providerId="LiveId" clId="{C313B0D9-9443-4A21-9CE1-72F01DD645D7}" dt="2022-10-11T13:35:07.118" v="6985" actId="478"/>
          <ac:picMkLst>
            <pc:docMk/>
            <pc:sldMk cId="2896841685" sldId="1021"/>
            <ac:picMk id="3" creationId="{AB6BB535-1138-F068-2E7E-C4DD6820233C}"/>
          </ac:picMkLst>
        </pc:picChg>
        <pc:picChg chg="add del mod">
          <ac:chgData name="伊健 杜" userId="e69aded81da48593" providerId="LiveId" clId="{C313B0D9-9443-4A21-9CE1-72F01DD645D7}" dt="2022-10-11T13:40:30.343" v="7094" actId="478"/>
          <ac:picMkLst>
            <pc:docMk/>
            <pc:sldMk cId="2896841685" sldId="1021"/>
            <ac:picMk id="4" creationId="{C6A816DA-7924-14D3-3FF0-F0FB390E3697}"/>
          </ac:picMkLst>
        </pc:picChg>
        <pc:picChg chg="del">
          <ac:chgData name="伊健 杜" userId="e69aded81da48593" providerId="LiveId" clId="{C313B0D9-9443-4A21-9CE1-72F01DD645D7}" dt="2022-10-11T13:35:07.118" v="6985" actId="478"/>
          <ac:picMkLst>
            <pc:docMk/>
            <pc:sldMk cId="2896841685" sldId="1021"/>
            <ac:picMk id="5" creationId="{C6BD58D9-287C-C843-E8B7-0DADC1DD1C49}"/>
          </ac:picMkLst>
        </pc:picChg>
        <pc:picChg chg="del">
          <ac:chgData name="伊健 杜" userId="e69aded81da48593" providerId="LiveId" clId="{C313B0D9-9443-4A21-9CE1-72F01DD645D7}" dt="2022-10-11T13:35:07.118" v="6985" actId="478"/>
          <ac:picMkLst>
            <pc:docMk/>
            <pc:sldMk cId="2896841685" sldId="1021"/>
            <ac:picMk id="9" creationId="{086DA11D-10B5-44E9-D6C5-1C49C534F86D}"/>
          </ac:picMkLst>
        </pc:picChg>
        <pc:picChg chg="del">
          <ac:chgData name="伊健 杜" userId="e69aded81da48593" providerId="LiveId" clId="{C313B0D9-9443-4A21-9CE1-72F01DD645D7}" dt="2022-10-11T13:35:07.665" v="6986" actId="478"/>
          <ac:picMkLst>
            <pc:docMk/>
            <pc:sldMk cId="2896841685" sldId="1021"/>
            <ac:picMk id="11" creationId="{60B5155B-D988-48CF-2D12-FA3A329BA776}"/>
          </ac:picMkLst>
        </pc:picChg>
        <pc:picChg chg="add mod">
          <ac:chgData name="伊健 杜" userId="e69aded81da48593" providerId="LiveId" clId="{C313B0D9-9443-4A21-9CE1-72F01DD645D7}" dt="2022-10-11T13:40:36.358" v="7097" actId="14100"/>
          <ac:picMkLst>
            <pc:docMk/>
            <pc:sldMk cId="2896841685" sldId="1021"/>
            <ac:picMk id="10242" creationId="{7EE40B88-804E-B4FF-24D0-6B5A458D8700}"/>
          </ac:picMkLst>
        </pc:picChg>
        <pc:picChg chg="add del mod">
          <ac:chgData name="伊健 杜" userId="e69aded81da48593" providerId="LiveId" clId="{C313B0D9-9443-4A21-9CE1-72F01DD645D7}" dt="2022-10-11T13:40:31.345" v="7096" actId="478"/>
          <ac:picMkLst>
            <pc:docMk/>
            <pc:sldMk cId="2896841685" sldId="1021"/>
            <ac:picMk id="10244" creationId="{07010753-493E-483F-C0FE-73542CA70E26}"/>
          </ac:picMkLst>
        </pc:picChg>
        <pc:picChg chg="add mod">
          <ac:chgData name="伊健 杜" userId="e69aded81da48593" providerId="LiveId" clId="{C313B0D9-9443-4A21-9CE1-72F01DD645D7}" dt="2022-10-11T13:40:37.264" v="7098" actId="1076"/>
          <ac:picMkLst>
            <pc:docMk/>
            <pc:sldMk cId="2896841685" sldId="1021"/>
            <ac:picMk id="10246" creationId="{254C3828-B095-A2F4-E6D7-ABEEF3D4324D}"/>
          </ac:picMkLst>
        </pc:picChg>
      </pc:sldChg>
      <pc:sldChg chg="addSp delSp modSp add mod">
        <pc:chgData name="伊健 杜" userId="e69aded81da48593" providerId="LiveId" clId="{C313B0D9-9443-4A21-9CE1-72F01DD645D7}" dt="2022-10-11T13:41:48.635" v="7160"/>
        <pc:sldMkLst>
          <pc:docMk/>
          <pc:sldMk cId="2493496773" sldId="1022"/>
        </pc:sldMkLst>
        <pc:spChg chg="mod">
          <ac:chgData name="伊健 杜" userId="e69aded81da48593" providerId="LiveId" clId="{C313B0D9-9443-4A21-9CE1-72F01DD645D7}" dt="2022-10-11T13:41:48.635" v="7160"/>
          <ac:spMkLst>
            <pc:docMk/>
            <pc:sldMk cId="2493496773" sldId="1022"/>
            <ac:spMk id="6" creationId="{F83A6AC8-56F1-EB9E-DD47-C1CFF9753BBA}"/>
          </ac:spMkLst>
        </pc:spChg>
        <pc:spChg chg="del">
          <ac:chgData name="伊健 杜" userId="e69aded81da48593" providerId="LiveId" clId="{C313B0D9-9443-4A21-9CE1-72F01DD645D7}" dt="2022-10-11T13:40:26.544" v="7091" actId="478"/>
          <ac:spMkLst>
            <pc:docMk/>
            <pc:sldMk cId="2493496773" sldId="1022"/>
            <ac:spMk id="8" creationId="{41DE0709-C810-B605-42E7-B4DA4B28A6A9}"/>
          </ac:spMkLst>
        </pc:spChg>
        <pc:spChg chg="add mod">
          <ac:chgData name="伊健 杜" userId="e69aded81da48593" providerId="LiveId" clId="{C313B0D9-9443-4A21-9CE1-72F01DD645D7}" dt="2022-10-11T13:41:48.635" v="7160"/>
          <ac:spMkLst>
            <pc:docMk/>
            <pc:sldMk cId="2493496773" sldId="1022"/>
            <ac:spMk id="9" creationId="{79F758CB-1F67-F762-EC8B-96FBFA7D6E5E}"/>
          </ac:spMkLst>
        </pc:spChg>
        <pc:spChg chg="del">
          <ac:chgData name="伊健 杜" userId="e69aded81da48593" providerId="LiveId" clId="{C313B0D9-9443-4A21-9CE1-72F01DD645D7}" dt="2022-10-11T13:40:26.544" v="7091" actId="478"/>
          <ac:spMkLst>
            <pc:docMk/>
            <pc:sldMk cId="2493496773" sldId="1022"/>
            <ac:spMk id="10" creationId="{0740B9FA-519E-9AAC-1C52-1E4B4369DD4A}"/>
          </ac:spMkLst>
        </pc:spChg>
        <pc:spChg chg="add mod">
          <ac:chgData name="伊健 杜" userId="e69aded81da48593" providerId="LiveId" clId="{C313B0D9-9443-4A21-9CE1-72F01DD645D7}" dt="2022-10-11T13:41:48.635" v="7160"/>
          <ac:spMkLst>
            <pc:docMk/>
            <pc:sldMk cId="2493496773" sldId="1022"/>
            <ac:spMk id="11" creationId="{60F45AF5-E073-DDB6-CAA6-EBBEFFB5FC6E}"/>
          </ac:spMkLst>
        </pc:spChg>
        <pc:spChg chg="del">
          <ac:chgData name="伊健 杜" userId="e69aded81da48593" providerId="LiveId" clId="{C313B0D9-9443-4A21-9CE1-72F01DD645D7}" dt="2022-10-11T13:40:26.544" v="7091" actId="478"/>
          <ac:spMkLst>
            <pc:docMk/>
            <pc:sldMk cId="2493496773" sldId="1022"/>
            <ac:spMk id="12" creationId="{DF07353C-3D4B-3F27-2400-D7A55D6E12B2}"/>
          </ac:spMkLst>
        </pc:spChg>
        <pc:spChg chg="add mod">
          <ac:chgData name="伊健 杜" userId="e69aded81da48593" providerId="LiveId" clId="{C313B0D9-9443-4A21-9CE1-72F01DD645D7}" dt="2022-10-11T13:41:48.635" v="7160"/>
          <ac:spMkLst>
            <pc:docMk/>
            <pc:sldMk cId="2493496773" sldId="1022"/>
            <ac:spMk id="13" creationId="{C566475E-ADF2-8B07-4E72-B5566B5614DE}"/>
          </ac:spMkLst>
        </pc:spChg>
        <pc:picChg chg="del">
          <ac:chgData name="伊健 杜" userId="e69aded81da48593" providerId="LiveId" clId="{C313B0D9-9443-4A21-9CE1-72F01DD645D7}" dt="2022-10-11T13:40:26.544" v="7091" actId="478"/>
          <ac:picMkLst>
            <pc:docMk/>
            <pc:sldMk cId="2493496773" sldId="1022"/>
            <ac:picMk id="2" creationId="{460D3CCA-2774-91B8-90AE-844027C915D0}"/>
          </ac:picMkLst>
        </pc:picChg>
        <pc:picChg chg="add mod">
          <ac:chgData name="伊健 杜" userId="e69aded81da48593" providerId="LiveId" clId="{C313B0D9-9443-4A21-9CE1-72F01DD645D7}" dt="2022-10-11T13:41:13.773" v="7115" actId="1076"/>
          <ac:picMkLst>
            <pc:docMk/>
            <pc:sldMk cId="2493496773" sldId="1022"/>
            <ac:picMk id="3" creationId="{0943EAD7-C931-95C1-BE66-C979D989B625}"/>
          </ac:picMkLst>
        </pc:picChg>
        <pc:picChg chg="del">
          <ac:chgData name="伊健 杜" userId="e69aded81da48593" providerId="LiveId" clId="{C313B0D9-9443-4A21-9CE1-72F01DD645D7}" dt="2022-10-11T13:40:21.653" v="7090" actId="21"/>
          <ac:picMkLst>
            <pc:docMk/>
            <pc:sldMk cId="2493496773" sldId="1022"/>
            <ac:picMk id="4" creationId="{C6A816DA-7924-14D3-3FF0-F0FB390E3697}"/>
          </ac:picMkLst>
        </pc:picChg>
        <pc:picChg chg="add mod">
          <ac:chgData name="伊健 杜" userId="e69aded81da48593" providerId="LiveId" clId="{C313B0D9-9443-4A21-9CE1-72F01DD645D7}" dt="2022-10-11T13:41:01.422" v="7110" actId="1076"/>
          <ac:picMkLst>
            <pc:docMk/>
            <pc:sldMk cId="2493496773" sldId="1022"/>
            <ac:picMk id="5" creationId="{4D8085B4-C90B-6E12-FD81-DA86CFA845C5}"/>
          </ac:picMkLst>
        </pc:picChg>
        <pc:picChg chg="add mod">
          <ac:chgData name="伊健 杜" userId="e69aded81da48593" providerId="LiveId" clId="{C313B0D9-9443-4A21-9CE1-72F01DD645D7}" dt="2022-10-11T13:41:17.341" v="7117" actId="1076"/>
          <ac:picMkLst>
            <pc:docMk/>
            <pc:sldMk cId="2493496773" sldId="1022"/>
            <ac:picMk id="7" creationId="{E76D2E36-FF25-8CB4-7C29-DCE98AF506C2}"/>
          </ac:picMkLst>
        </pc:picChg>
        <pc:picChg chg="del">
          <ac:chgData name="伊健 杜" userId="e69aded81da48593" providerId="LiveId" clId="{C313B0D9-9443-4A21-9CE1-72F01DD645D7}" dt="2022-10-11T13:40:26.544" v="7091" actId="478"/>
          <ac:picMkLst>
            <pc:docMk/>
            <pc:sldMk cId="2493496773" sldId="1022"/>
            <ac:picMk id="10242" creationId="{7EE40B88-804E-B4FF-24D0-6B5A458D8700}"/>
          </ac:picMkLst>
        </pc:picChg>
        <pc:picChg chg="del">
          <ac:chgData name="伊健 杜" userId="e69aded81da48593" providerId="LiveId" clId="{C313B0D9-9443-4A21-9CE1-72F01DD645D7}" dt="2022-10-11T13:40:21.653" v="7090" actId="21"/>
          <ac:picMkLst>
            <pc:docMk/>
            <pc:sldMk cId="2493496773" sldId="1022"/>
            <ac:picMk id="10244" creationId="{07010753-493E-483F-C0FE-73542CA70E26}"/>
          </ac:picMkLst>
        </pc:picChg>
        <pc:picChg chg="del">
          <ac:chgData name="伊健 杜" userId="e69aded81da48593" providerId="LiveId" clId="{C313B0D9-9443-4A21-9CE1-72F01DD645D7}" dt="2022-10-11T13:40:26.544" v="7091" actId="478"/>
          <ac:picMkLst>
            <pc:docMk/>
            <pc:sldMk cId="2493496773" sldId="1022"/>
            <ac:picMk id="10246" creationId="{254C3828-B095-A2F4-E6D7-ABEEF3D4324D}"/>
          </ac:picMkLst>
        </pc:picChg>
      </pc:sldChg>
    </pc:docChg>
  </pc:docChgLst>
  <pc:docChgLst>
    <pc:chgData name="伊健 杜" userId="e69aded81da48593" providerId="LiveId" clId="{30106CC4-C31E-40FD-8A64-49DA8C75574F}"/>
    <pc:docChg chg="undo custSel addSld delSld modSld sldOrd">
      <pc:chgData name="伊健 杜" userId="e69aded81da48593" providerId="LiveId" clId="{30106CC4-C31E-40FD-8A64-49DA8C75574F}" dt="2022-12-06T08:30:19.122" v="7064" actId="20577"/>
      <pc:docMkLst>
        <pc:docMk/>
      </pc:docMkLst>
      <pc:sldChg chg="delSp modSp mod ord">
        <pc:chgData name="伊健 杜" userId="e69aded81da48593" providerId="LiveId" clId="{30106CC4-C31E-40FD-8A64-49DA8C75574F}" dt="2022-12-05T17:06:10.139" v="5225"/>
        <pc:sldMkLst>
          <pc:docMk/>
          <pc:sldMk cId="3981181640" sldId="1631"/>
        </pc:sldMkLst>
        <pc:spChg chg="del">
          <ac:chgData name="伊健 杜" userId="e69aded81da48593" providerId="LiveId" clId="{30106CC4-C31E-40FD-8A64-49DA8C75574F}" dt="2022-12-05T15:45:23.935" v="1226" actId="478"/>
          <ac:spMkLst>
            <pc:docMk/>
            <pc:sldMk cId="3981181640" sldId="1631"/>
            <ac:spMk id="2" creationId="{49DFC628-A535-425B-4C86-F5D847CA8DB1}"/>
          </ac:spMkLst>
        </pc:spChg>
        <pc:spChg chg="mod">
          <ac:chgData name="伊健 杜" userId="e69aded81da48593" providerId="LiveId" clId="{30106CC4-C31E-40FD-8A64-49DA8C75574F}" dt="2022-12-05T17:06:10.139" v="5225"/>
          <ac:spMkLst>
            <pc:docMk/>
            <pc:sldMk cId="3981181640" sldId="1631"/>
            <ac:spMk id="4" creationId="{2CD63A4E-E37B-41A6-9090-C7BF9F9D4BD7}"/>
          </ac:spMkLst>
        </pc:spChg>
      </pc:sldChg>
      <pc:sldChg chg="addSp delSp modSp mod ord">
        <pc:chgData name="伊健 杜" userId="e69aded81da48593" providerId="LiveId" clId="{30106CC4-C31E-40FD-8A64-49DA8C75574F}" dt="2022-12-05T17:06:10.139" v="5225"/>
        <pc:sldMkLst>
          <pc:docMk/>
          <pc:sldMk cId="2221877690" sldId="1633"/>
        </pc:sldMkLst>
        <pc:spChg chg="mod">
          <ac:chgData name="伊健 杜" userId="e69aded81da48593" providerId="LiveId" clId="{30106CC4-C31E-40FD-8A64-49DA8C75574F}" dt="2022-12-05T17:06:10.139" v="5225"/>
          <ac:spMkLst>
            <pc:docMk/>
            <pc:sldMk cId="2221877690" sldId="1633"/>
            <ac:spMk id="2" creationId="{10304424-DB4A-36E7-9E0D-D32A5DD0F26C}"/>
          </ac:spMkLst>
        </pc:spChg>
        <pc:spChg chg="mod">
          <ac:chgData name="伊健 杜" userId="e69aded81da48593" providerId="LiveId" clId="{30106CC4-C31E-40FD-8A64-49DA8C75574F}" dt="2022-12-05T17:06:10.139" v="5225"/>
          <ac:spMkLst>
            <pc:docMk/>
            <pc:sldMk cId="2221877690" sldId="1633"/>
            <ac:spMk id="5" creationId="{E7287B0E-EF55-E721-8EFA-9A9183C0EDF9}"/>
          </ac:spMkLst>
        </pc:spChg>
        <pc:picChg chg="del">
          <ac:chgData name="伊健 杜" userId="e69aded81da48593" providerId="LiveId" clId="{30106CC4-C31E-40FD-8A64-49DA8C75574F}" dt="2022-12-05T15:39:48.575" v="843" actId="478"/>
          <ac:picMkLst>
            <pc:docMk/>
            <pc:sldMk cId="2221877690" sldId="1633"/>
            <ac:picMk id="1026" creationId="{13077364-246C-128B-9BED-58904B7D5FEC}"/>
          </ac:picMkLst>
        </pc:picChg>
        <pc:picChg chg="add mod">
          <ac:chgData name="伊健 杜" userId="e69aded81da48593" providerId="LiveId" clId="{30106CC4-C31E-40FD-8A64-49DA8C75574F}" dt="2022-12-05T15:40:10.399" v="846" actId="1076"/>
          <ac:picMkLst>
            <pc:docMk/>
            <pc:sldMk cId="2221877690" sldId="1633"/>
            <ac:picMk id="9218" creationId="{B54093C2-4DA6-754F-F788-9C856857C4C7}"/>
          </ac:picMkLst>
        </pc:picChg>
      </pc:sldChg>
      <pc:sldChg chg="del">
        <pc:chgData name="伊健 杜" userId="e69aded81da48593" providerId="LiveId" clId="{30106CC4-C31E-40FD-8A64-49DA8C75574F}" dt="2022-12-05T12:47:39.641" v="2" actId="47"/>
        <pc:sldMkLst>
          <pc:docMk/>
          <pc:sldMk cId="4260021333" sldId="1643"/>
        </pc:sldMkLst>
      </pc:sldChg>
      <pc:sldChg chg="del">
        <pc:chgData name="伊健 杜" userId="e69aded81da48593" providerId="LiveId" clId="{30106CC4-C31E-40FD-8A64-49DA8C75574F}" dt="2022-12-05T12:47:39.641" v="2" actId="47"/>
        <pc:sldMkLst>
          <pc:docMk/>
          <pc:sldMk cId="2873396240" sldId="1670"/>
        </pc:sldMkLst>
      </pc:sldChg>
      <pc:sldChg chg="del">
        <pc:chgData name="伊健 杜" userId="e69aded81da48593" providerId="LiveId" clId="{30106CC4-C31E-40FD-8A64-49DA8C75574F}" dt="2022-12-05T12:47:33.563" v="1" actId="47"/>
        <pc:sldMkLst>
          <pc:docMk/>
          <pc:sldMk cId="882423663" sldId="1672"/>
        </pc:sldMkLst>
      </pc:sldChg>
      <pc:sldChg chg="del">
        <pc:chgData name="伊健 杜" userId="e69aded81da48593" providerId="LiveId" clId="{30106CC4-C31E-40FD-8A64-49DA8C75574F}" dt="2022-12-05T12:47:39.641" v="2" actId="47"/>
        <pc:sldMkLst>
          <pc:docMk/>
          <pc:sldMk cId="2221160068" sldId="1673"/>
        </pc:sldMkLst>
      </pc:sldChg>
      <pc:sldChg chg="del">
        <pc:chgData name="伊健 杜" userId="e69aded81da48593" providerId="LiveId" clId="{30106CC4-C31E-40FD-8A64-49DA8C75574F}" dt="2022-12-05T12:47:24.431" v="0" actId="47"/>
        <pc:sldMkLst>
          <pc:docMk/>
          <pc:sldMk cId="3038361113" sldId="1674"/>
        </pc:sldMkLst>
      </pc:sldChg>
      <pc:sldChg chg="del">
        <pc:chgData name="伊健 杜" userId="e69aded81da48593" providerId="LiveId" clId="{30106CC4-C31E-40FD-8A64-49DA8C75574F}" dt="2022-12-05T12:47:24.431" v="0" actId="47"/>
        <pc:sldMkLst>
          <pc:docMk/>
          <pc:sldMk cId="2616140614" sldId="1675"/>
        </pc:sldMkLst>
      </pc:sldChg>
      <pc:sldChg chg="del">
        <pc:chgData name="伊健 杜" userId="e69aded81da48593" providerId="LiveId" clId="{30106CC4-C31E-40FD-8A64-49DA8C75574F}" dt="2022-12-05T12:47:24.431" v="0" actId="47"/>
        <pc:sldMkLst>
          <pc:docMk/>
          <pc:sldMk cId="550239355" sldId="1676"/>
        </pc:sldMkLst>
      </pc:sldChg>
      <pc:sldChg chg="del">
        <pc:chgData name="伊健 杜" userId="e69aded81da48593" providerId="LiveId" clId="{30106CC4-C31E-40FD-8A64-49DA8C75574F}" dt="2022-12-05T12:47:33.563" v="1" actId="47"/>
        <pc:sldMkLst>
          <pc:docMk/>
          <pc:sldMk cId="147443125" sldId="1677"/>
        </pc:sldMkLst>
      </pc:sldChg>
      <pc:sldChg chg="del">
        <pc:chgData name="伊健 杜" userId="e69aded81da48593" providerId="LiveId" clId="{30106CC4-C31E-40FD-8A64-49DA8C75574F}" dt="2022-12-05T12:47:33.563" v="1" actId="47"/>
        <pc:sldMkLst>
          <pc:docMk/>
          <pc:sldMk cId="1257960367" sldId="1678"/>
        </pc:sldMkLst>
      </pc:sldChg>
      <pc:sldChg chg="del">
        <pc:chgData name="伊健 杜" userId="e69aded81da48593" providerId="LiveId" clId="{30106CC4-C31E-40FD-8A64-49DA8C75574F}" dt="2022-12-05T12:47:33.563" v="1" actId="47"/>
        <pc:sldMkLst>
          <pc:docMk/>
          <pc:sldMk cId="3294107334" sldId="1679"/>
        </pc:sldMkLst>
      </pc:sldChg>
      <pc:sldChg chg="del">
        <pc:chgData name="伊健 杜" userId="e69aded81da48593" providerId="LiveId" clId="{30106CC4-C31E-40FD-8A64-49DA8C75574F}" dt="2022-12-05T12:47:33.563" v="1" actId="47"/>
        <pc:sldMkLst>
          <pc:docMk/>
          <pc:sldMk cId="859772550" sldId="1680"/>
        </pc:sldMkLst>
      </pc:sldChg>
      <pc:sldChg chg="del">
        <pc:chgData name="伊健 杜" userId="e69aded81da48593" providerId="LiveId" clId="{30106CC4-C31E-40FD-8A64-49DA8C75574F}" dt="2022-12-05T12:47:33.563" v="1" actId="47"/>
        <pc:sldMkLst>
          <pc:docMk/>
          <pc:sldMk cId="2461951124" sldId="1682"/>
        </pc:sldMkLst>
      </pc:sldChg>
      <pc:sldChg chg="del">
        <pc:chgData name="伊健 杜" userId="e69aded81da48593" providerId="LiveId" clId="{30106CC4-C31E-40FD-8A64-49DA8C75574F}" dt="2022-12-05T12:47:33.563" v="1" actId="47"/>
        <pc:sldMkLst>
          <pc:docMk/>
          <pc:sldMk cId="3972343616" sldId="1683"/>
        </pc:sldMkLst>
      </pc:sldChg>
      <pc:sldChg chg="del">
        <pc:chgData name="伊健 杜" userId="e69aded81da48593" providerId="LiveId" clId="{30106CC4-C31E-40FD-8A64-49DA8C75574F}" dt="2022-12-05T12:47:33.563" v="1" actId="47"/>
        <pc:sldMkLst>
          <pc:docMk/>
          <pc:sldMk cId="2312881180" sldId="1684"/>
        </pc:sldMkLst>
      </pc:sldChg>
      <pc:sldChg chg="addSp delSp modSp mod ord">
        <pc:chgData name="伊健 杜" userId="e69aded81da48593" providerId="LiveId" clId="{30106CC4-C31E-40FD-8A64-49DA8C75574F}" dt="2022-12-05T17:06:10.139" v="5225"/>
        <pc:sldMkLst>
          <pc:docMk/>
          <pc:sldMk cId="196168413" sldId="1685"/>
        </pc:sldMkLst>
        <pc:spChg chg="mod">
          <ac:chgData name="伊健 杜" userId="e69aded81da48593" providerId="LiveId" clId="{30106CC4-C31E-40FD-8A64-49DA8C75574F}" dt="2022-12-05T17:06:10.139" v="5225"/>
          <ac:spMkLst>
            <pc:docMk/>
            <pc:sldMk cId="196168413" sldId="1685"/>
            <ac:spMk id="2" creationId="{93750CB4-09CB-E972-8931-8149CF602B19}"/>
          </ac:spMkLst>
        </pc:spChg>
        <pc:spChg chg="mod">
          <ac:chgData name="伊健 杜" userId="e69aded81da48593" providerId="LiveId" clId="{30106CC4-C31E-40FD-8A64-49DA8C75574F}" dt="2022-12-05T17:06:10.139" v="5225"/>
          <ac:spMkLst>
            <pc:docMk/>
            <pc:sldMk cId="196168413" sldId="1685"/>
            <ac:spMk id="4" creationId="{2CD63A4E-E37B-41A6-9090-C7BF9F9D4BD7}"/>
          </ac:spMkLst>
        </pc:spChg>
        <pc:picChg chg="add mod">
          <ac:chgData name="伊健 杜" userId="e69aded81da48593" providerId="LiveId" clId="{30106CC4-C31E-40FD-8A64-49DA8C75574F}" dt="2022-12-05T15:19:35.367" v="79" actId="1076"/>
          <ac:picMkLst>
            <pc:docMk/>
            <pc:sldMk cId="196168413" sldId="1685"/>
            <ac:picMk id="1026" creationId="{5DF6A029-152B-E784-D8AD-12C375C4B019}"/>
          </ac:picMkLst>
        </pc:picChg>
        <pc:picChg chg="del">
          <ac:chgData name="伊健 杜" userId="e69aded81da48593" providerId="LiveId" clId="{30106CC4-C31E-40FD-8A64-49DA8C75574F}" dt="2022-12-05T15:18:27.691" v="14" actId="478"/>
          <ac:picMkLst>
            <pc:docMk/>
            <pc:sldMk cId="196168413" sldId="1685"/>
            <ac:picMk id="13314" creationId="{9DC48B43-4486-5243-6901-3A594726FDD2}"/>
          </ac:picMkLst>
        </pc:picChg>
        <pc:picChg chg="del">
          <ac:chgData name="伊健 杜" userId="e69aded81da48593" providerId="LiveId" clId="{30106CC4-C31E-40FD-8A64-49DA8C75574F}" dt="2022-12-05T15:18:27.691" v="14" actId="478"/>
          <ac:picMkLst>
            <pc:docMk/>
            <pc:sldMk cId="196168413" sldId="1685"/>
            <ac:picMk id="13318" creationId="{D6FDF52D-E49A-E6CA-66E3-2611E6BB717F}"/>
          </ac:picMkLst>
        </pc:picChg>
        <pc:picChg chg="del">
          <ac:chgData name="伊健 杜" userId="e69aded81da48593" providerId="LiveId" clId="{30106CC4-C31E-40FD-8A64-49DA8C75574F}" dt="2022-12-05T15:18:27.691" v="14" actId="478"/>
          <ac:picMkLst>
            <pc:docMk/>
            <pc:sldMk cId="196168413" sldId="1685"/>
            <ac:picMk id="13320" creationId="{BEEBFAB3-4E6F-C6E3-A540-3F0023E1FF3E}"/>
          </ac:picMkLst>
        </pc:picChg>
      </pc:sldChg>
      <pc:sldChg chg="addSp delSp modSp add mod">
        <pc:chgData name="伊健 杜" userId="e69aded81da48593" providerId="LiveId" clId="{30106CC4-C31E-40FD-8A64-49DA8C75574F}" dt="2022-12-05T17:06:10.139" v="5225"/>
        <pc:sldMkLst>
          <pc:docMk/>
          <pc:sldMk cId="209366703" sldId="1686"/>
        </pc:sldMkLst>
        <pc:spChg chg="mod">
          <ac:chgData name="伊健 杜" userId="e69aded81da48593" providerId="LiveId" clId="{30106CC4-C31E-40FD-8A64-49DA8C75574F}" dt="2022-12-05T17:06:10.139" v="5225"/>
          <ac:spMkLst>
            <pc:docMk/>
            <pc:sldMk cId="209366703" sldId="1686"/>
            <ac:spMk id="2" creationId="{93750CB4-09CB-E972-8931-8149CF602B19}"/>
          </ac:spMkLst>
        </pc:spChg>
        <pc:spChg chg="mod">
          <ac:chgData name="伊健 杜" userId="e69aded81da48593" providerId="LiveId" clId="{30106CC4-C31E-40FD-8A64-49DA8C75574F}" dt="2022-12-05T17:06:10.139" v="5225"/>
          <ac:spMkLst>
            <pc:docMk/>
            <pc:sldMk cId="209366703" sldId="1686"/>
            <ac:spMk id="4" creationId="{2CD63A4E-E37B-41A6-9090-C7BF9F9D4BD7}"/>
          </ac:spMkLst>
        </pc:spChg>
        <pc:picChg chg="del">
          <ac:chgData name="伊健 杜" userId="e69aded81da48593" providerId="LiveId" clId="{30106CC4-C31E-40FD-8A64-49DA8C75574F}" dt="2022-12-05T15:21:58.020" v="145" actId="478"/>
          <ac:picMkLst>
            <pc:docMk/>
            <pc:sldMk cId="209366703" sldId="1686"/>
            <ac:picMk id="1026" creationId="{5DF6A029-152B-E784-D8AD-12C375C4B019}"/>
          </ac:picMkLst>
        </pc:picChg>
        <pc:picChg chg="add mod">
          <ac:chgData name="伊健 杜" userId="e69aded81da48593" providerId="LiveId" clId="{30106CC4-C31E-40FD-8A64-49DA8C75574F}" dt="2022-12-05T15:22:56.191" v="150" actId="1076"/>
          <ac:picMkLst>
            <pc:docMk/>
            <pc:sldMk cId="209366703" sldId="1686"/>
            <ac:picMk id="2050" creationId="{3FAEF4E8-EB3A-474A-63AC-66C0BA3A5AB5}"/>
          </ac:picMkLst>
        </pc:picChg>
      </pc:sldChg>
      <pc:sldChg chg="del">
        <pc:chgData name="伊健 杜" userId="e69aded81da48593" providerId="LiveId" clId="{30106CC4-C31E-40FD-8A64-49DA8C75574F}" dt="2022-12-05T12:47:39.641" v="2" actId="47"/>
        <pc:sldMkLst>
          <pc:docMk/>
          <pc:sldMk cId="763813004" sldId="1686"/>
        </pc:sldMkLst>
      </pc:sldChg>
      <pc:sldChg chg="addSp delSp modSp add mod ord">
        <pc:chgData name="伊健 杜" userId="e69aded81da48593" providerId="LiveId" clId="{30106CC4-C31E-40FD-8A64-49DA8C75574F}" dt="2022-12-05T17:06:10.139" v="5225"/>
        <pc:sldMkLst>
          <pc:docMk/>
          <pc:sldMk cId="2077128816" sldId="1687"/>
        </pc:sldMkLst>
        <pc:spChg chg="mod">
          <ac:chgData name="伊健 杜" userId="e69aded81da48593" providerId="LiveId" clId="{30106CC4-C31E-40FD-8A64-49DA8C75574F}" dt="2022-12-05T17:06:10.139" v="5225"/>
          <ac:spMkLst>
            <pc:docMk/>
            <pc:sldMk cId="2077128816" sldId="1687"/>
            <ac:spMk id="2" creationId="{93750CB4-09CB-E972-8931-8149CF602B19}"/>
          </ac:spMkLst>
        </pc:spChg>
        <pc:spChg chg="mod">
          <ac:chgData name="伊健 杜" userId="e69aded81da48593" providerId="LiveId" clId="{30106CC4-C31E-40FD-8A64-49DA8C75574F}" dt="2022-12-05T17:06:10.139" v="5225"/>
          <ac:spMkLst>
            <pc:docMk/>
            <pc:sldMk cId="2077128816" sldId="1687"/>
            <ac:spMk id="4" creationId="{2CD63A4E-E37B-41A6-9090-C7BF9F9D4BD7}"/>
          </ac:spMkLst>
        </pc:spChg>
        <pc:picChg chg="del">
          <ac:chgData name="伊健 杜" userId="e69aded81da48593" providerId="LiveId" clId="{30106CC4-C31E-40FD-8A64-49DA8C75574F}" dt="2022-12-05T15:29:40.656" v="308" actId="478"/>
          <ac:picMkLst>
            <pc:docMk/>
            <pc:sldMk cId="2077128816" sldId="1687"/>
            <ac:picMk id="2050" creationId="{3FAEF4E8-EB3A-474A-63AC-66C0BA3A5AB5}"/>
          </ac:picMkLst>
        </pc:picChg>
        <pc:picChg chg="add mod">
          <ac:chgData name="伊健 杜" userId="e69aded81da48593" providerId="LiveId" clId="{30106CC4-C31E-40FD-8A64-49DA8C75574F}" dt="2022-12-05T15:30:13.727" v="311" actId="1076"/>
          <ac:picMkLst>
            <pc:docMk/>
            <pc:sldMk cId="2077128816" sldId="1687"/>
            <ac:picMk id="3074" creationId="{ACD4D19A-2260-81F0-CFB9-73F0AD4B971F}"/>
          </ac:picMkLst>
        </pc:picChg>
      </pc:sldChg>
      <pc:sldChg chg="del">
        <pc:chgData name="伊健 杜" userId="e69aded81da48593" providerId="LiveId" clId="{30106CC4-C31E-40FD-8A64-49DA8C75574F}" dt="2022-12-05T12:47:39.641" v="2" actId="47"/>
        <pc:sldMkLst>
          <pc:docMk/>
          <pc:sldMk cId="3020793196" sldId="1687"/>
        </pc:sldMkLst>
      </pc:sldChg>
      <pc:sldChg chg="addSp delSp modSp add mod">
        <pc:chgData name="伊健 杜" userId="e69aded81da48593" providerId="LiveId" clId="{30106CC4-C31E-40FD-8A64-49DA8C75574F}" dt="2022-12-05T17:06:10.139" v="5225"/>
        <pc:sldMkLst>
          <pc:docMk/>
          <pc:sldMk cId="393787683" sldId="1688"/>
        </pc:sldMkLst>
        <pc:spChg chg="del">
          <ac:chgData name="伊健 杜" userId="e69aded81da48593" providerId="LiveId" clId="{30106CC4-C31E-40FD-8A64-49DA8C75574F}" dt="2022-12-05T15:32:12.765" v="435" actId="478"/>
          <ac:spMkLst>
            <pc:docMk/>
            <pc:sldMk cId="393787683" sldId="1688"/>
            <ac:spMk id="2" creationId="{93750CB4-09CB-E972-8931-8149CF602B19}"/>
          </ac:spMkLst>
        </pc:spChg>
        <pc:spChg chg="mod">
          <ac:chgData name="伊健 杜" userId="e69aded81da48593" providerId="LiveId" clId="{30106CC4-C31E-40FD-8A64-49DA8C75574F}" dt="2022-12-05T17:06:10.139" v="5225"/>
          <ac:spMkLst>
            <pc:docMk/>
            <pc:sldMk cId="393787683" sldId="1688"/>
            <ac:spMk id="4" creationId="{2CD63A4E-E37B-41A6-9090-C7BF9F9D4BD7}"/>
          </ac:spMkLst>
        </pc:spChg>
        <pc:spChg chg="add del mod">
          <ac:chgData name="伊健 杜" userId="e69aded81da48593" providerId="LiveId" clId="{30106CC4-C31E-40FD-8A64-49DA8C75574F}" dt="2022-12-05T15:32:14.017" v="436" actId="478"/>
          <ac:spMkLst>
            <pc:docMk/>
            <pc:sldMk cId="393787683" sldId="1688"/>
            <ac:spMk id="5" creationId="{E61697F6-DC24-B515-74B3-1E20921C56B2}"/>
          </ac:spMkLst>
        </pc:spChg>
        <pc:picChg chg="del">
          <ac:chgData name="伊健 杜" userId="e69aded81da48593" providerId="LiveId" clId="{30106CC4-C31E-40FD-8A64-49DA8C75574F}" dt="2022-12-05T15:31:02.206" v="434" actId="478"/>
          <ac:picMkLst>
            <pc:docMk/>
            <pc:sldMk cId="393787683" sldId="1688"/>
            <ac:picMk id="2050" creationId="{3FAEF4E8-EB3A-474A-63AC-66C0BA3A5AB5}"/>
          </ac:picMkLst>
        </pc:picChg>
        <pc:picChg chg="add mod">
          <ac:chgData name="伊健 杜" userId="e69aded81da48593" providerId="LiveId" clId="{30106CC4-C31E-40FD-8A64-49DA8C75574F}" dt="2022-12-05T15:32:30.481" v="439" actId="1076"/>
          <ac:picMkLst>
            <pc:docMk/>
            <pc:sldMk cId="393787683" sldId="1688"/>
            <ac:picMk id="4098" creationId="{7D48DE87-ADF5-A0DF-7B5B-E79606582176}"/>
          </ac:picMkLst>
        </pc:picChg>
      </pc:sldChg>
      <pc:sldChg chg="del">
        <pc:chgData name="伊健 杜" userId="e69aded81da48593" providerId="LiveId" clId="{30106CC4-C31E-40FD-8A64-49DA8C75574F}" dt="2022-12-05T12:47:39.641" v="2" actId="47"/>
        <pc:sldMkLst>
          <pc:docMk/>
          <pc:sldMk cId="3704272558" sldId="1688"/>
        </pc:sldMkLst>
      </pc:sldChg>
      <pc:sldChg chg="del">
        <pc:chgData name="伊健 杜" userId="e69aded81da48593" providerId="LiveId" clId="{30106CC4-C31E-40FD-8A64-49DA8C75574F}" dt="2022-12-05T12:47:39.641" v="2" actId="47"/>
        <pc:sldMkLst>
          <pc:docMk/>
          <pc:sldMk cId="1078155850" sldId="1689"/>
        </pc:sldMkLst>
      </pc:sldChg>
      <pc:sldChg chg="addSp delSp modSp add mod">
        <pc:chgData name="伊健 杜" userId="e69aded81da48593" providerId="LiveId" clId="{30106CC4-C31E-40FD-8A64-49DA8C75574F}" dt="2022-12-05T15:33:26.646" v="490"/>
        <pc:sldMkLst>
          <pc:docMk/>
          <pc:sldMk cId="2116554632" sldId="1689"/>
        </pc:sldMkLst>
        <pc:spChg chg="mod">
          <ac:chgData name="伊健 杜" userId="e69aded81da48593" providerId="LiveId" clId="{30106CC4-C31E-40FD-8A64-49DA8C75574F}" dt="2022-12-05T15:33:26.646" v="490"/>
          <ac:spMkLst>
            <pc:docMk/>
            <pc:sldMk cId="2116554632" sldId="1689"/>
            <ac:spMk id="4" creationId="{2CD63A4E-E37B-41A6-9090-C7BF9F9D4BD7}"/>
          </ac:spMkLst>
        </pc:spChg>
        <pc:picChg chg="del">
          <ac:chgData name="伊健 杜" userId="e69aded81da48593" providerId="LiveId" clId="{30106CC4-C31E-40FD-8A64-49DA8C75574F}" dt="2022-12-05T15:32:51.150" v="476" actId="478"/>
          <ac:picMkLst>
            <pc:docMk/>
            <pc:sldMk cId="2116554632" sldId="1689"/>
            <ac:picMk id="4098" creationId="{7D48DE87-ADF5-A0DF-7B5B-E79606582176}"/>
          </ac:picMkLst>
        </pc:picChg>
        <pc:picChg chg="add mod">
          <ac:chgData name="伊健 杜" userId="e69aded81da48593" providerId="LiveId" clId="{30106CC4-C31E-40FD-8A64-49DA8C75574F}" dt="2022-12-05T15:33:21.332" v="479" actId="14100"/>
          <ac:picMkLst>
            <pc:docMk/>
            <pc:sldMk cId="2116554632" sldId="1689"/>
            <ac:picMk id="5122" creationId="{56E6504A-54D7-057C-8B63-C5A850A1DE2B}"/>
          </ac:picMkLst>
        </pc:picChg>
      </pc:sldChg>
      <pc:sldChg chg="del">
        <pc:chgData name="伊健 杜" userId="e69aded81da48593" providerId="LiveId" clId="{30106CC4-C31E-40FD-8A64-49DA8C75574F}" dt="2022-12-05T12:47:39.641" v="2" actId="47"/>
        <pc:sldMkLst>
          <pc:docMk/>
          <pc:sldMk cId="5756611" sldId="1690"/>
        </pc:sldMkLst>
      </pc:sldChg>
      <pc:sldChg chg="addSp delSp modSp add mod">
        <pc:chgData name="伊健 杜" userId="e69aded81da48593" providerId="LiveId" clId="{30106CC4-C31E-40FD-8A64-49DA8C75574F}" dt="2022-12-05T17:06:10.139" v="5225"/>
        <pc:sldMkLst>
          <pc:docMk/>
          <pc:sldMk cId="1223565080" sldId="1690"/>
        </pc:sldMkLst>
        <pc:spChg chg="mod">
          <ac:chgData name="伊健 杜" userId="e69aded81da48593" providerId="LiveId" clId="{30106CC4-C31E-40FD-8A64-49DA8C75574F}" dt="2022-12-05T17:06:10.139" v="5225"/>
          <ac:spMkLst>
            <pc:docMk/>
            <pc:sldMk cId="1223565080" sldId="1690"/>
            <ac:spMk id="4" creationId="{2CD63A4E-E37B-41A6-9090-C7BF9F9D4BD7}"/>
          </ac:spMkLst>
        </pc:spChg>
        <pc:picChg chg="del">
          <ac:chgData name="伊健 杜" userId="e69aded81da48593" providerId="LiveId" clId="{30106CC4-C31E-40FD-8A64-49DA8C75574F}" dt="2022-12-05T15:34:02.774" v="533" actId="478"/>
          <ac:picMkLst>
            <pc:docMk/>
            <pc:sldMk cId="1223565080" sldId="1690"/>
            <ac:picMk id="5122" creationId="{56E6504A-54D7-057C-8B63-C5A850A1DE2B}"/>
          </ac:picMkLst>
        </pc:picChg>
        <pc:picChg chg="add mod">
          <ac:chgData name="伊健 杜" userId="e69aded81da48593" providerId="LiveId" clId="{30106CC4-C31E-40FD-8A64-49DA8C75574F}" dt="2022-12-05T15:34:14.831" v="535" actId="1076"/>
          <ac:picMkLst>
            <pc:docMk/>
            <pc:sldMk cId="1223565080" sldId="1690"/>
            <ac:picMk id="6146" creationId="{A6285AFF-6396-8C22-D245-8E5B2FCAE9B7}"/>
          </ac:picMkLst>
        </pc:picChg>
      </pc:sldChg>
      <pc:sldChg chg="del">
        <pc:chgData name="伊健 杜" userId="e69aded81da48593" providerId="LiveId" clId="{30106CC4-C31E-40FD-8A64-49DA8C75574F}" dt="2022-12-05T12:47:39.641" v="2" actId="47"/>
        <pc:sldMkLst>
          <pc:docMk/>
          <pc:sldMk cId="769203678" sldId="1691"/>
        </pc:sldMkLst>
      </pc:sldChg>
      <pc:sldChg chg="addSp delSp modSp add mod">
        <pc:chgData name="伊健 杜" userId="e69aded81da48593" providerId="LiveId" clId="{30106CC4-C31E-40FD-8A64-49DA8C75574F}" dt="2022-12-06T07:17:10.585" v="7057" actId="20577"/>
        <pc:sldMkLst>
          <pc:docMk/>
          <pc:sldMk cId="3550196908" sldId="1691"/>
        </pc:sldMkLst>
        <pc:spChg chg="add mod">
          <ac:chgData name="伊健 杜" userId="e69aded81da48593" providerId="LiveId" clId="{30106CC4-C31E-40FD-8A64-49DA8C75574F}" dt="2022-12-06T07:17:10.585" v="7057" actId="20577"/>
          <ac:spMkLst>
            <pc:docMk/>
            <pc:sldMk cId="3550196908" sldId="1691"/>
            <ac:spMk id="2" creationId="{446DB38F-7B53-1CC6-2124-83658FBE863E}"/>
          </ac:spMkLst>
        </pc:spChg>
        <pc:spChg chg="mod">
          <ac:chgData name="伊健 杜" userId="e69aded81da48593" providerId="LiveId" clId="{30106CC4-C31E-40FD-8A64-49DA8C75574F}" dt="2022-12-05T17:06:10.139" v="5225"/>
          <ac:spMkLst>
            <pc:docMk/>
            <pc:sldMk cId="3550196908" sldId="1691"/>
            <ac:spMk id="4" creationId="{2CD63A4E-E37B-41A6-9090-C7BF9F9D4BD7}"/>
          </ac:spMkLst>
        </pc:spChg>
        <pc:picChg chg="del">
          <ac:chgData name="伊健 杜" userId="e69aded81da48593" providerId="LiveId" clId="{30106CC4-C31E-40FD-8A64-49DA8C75574F}" dt="2022-12-05T15:34:19.744" v="537" actId="478"/>
          <ac:picMkLst>
            <pc:docMk/>
            <pc:sldMk cId="3550196908" sldId="1691"/>
            <ac:picMk id="6146" creationId="{A6285AFF-6396-8C22-D245-8E5B2FCAE9B7}"/>
          </ac:picMkLst>
        </pc:picChg>
        <pc:picChg chg="add mod">
          <ac:chgData name="伊健 杜" userId="e69aded81da48593" providerId="LiveId" clId="{30106CC4-C31E-40FD-8A64-49DA8C75574F}" dt="2022-12-05T15:34:58.949" v="541" actId="14100"/>
          <ac:picMkLst>
            <pc:docMk/>
            <pc:sldMk cId="3550196908" sldId="1691"/>
            <ac:picMk id="7170" creationId="{D3910E05-7C46-3C5D-376E-0FD515497686}"/>
          </ac:picMkLst>
        </pc:picChg>
      </pc:sldChg>
      <pc:sldChg chg="addSp delSp modSp add mod">
        <pc:chgData name="伊健 杜" userId="e69aded81da48593" providerId="LiveId" clId="{30106CC4-C31E-40FD-8A64-49DA8C75574F}" dt="2022-12-05T17:06:10.139" v="5225"/>
        <pc:sldMkLst>
          <pc:docMk/>
          <pc:sldMk cId="1383357458" sldId="1692"/>
        </pc:sldMkLst>
        <pc:spChg chg="mod">
          <ac:chgData name="伊健 杜" userId="e69aded81da48593" providerId="LiveId" clId="{30106CC4-C31E-40FD-8A64-49DA8C75574F}" dt="2022-12-05T17:06:10.139" v="5225"/>
          <ac:spMkLst>
            <pc:docMk/>
            <pc:sldMk cId="1383357458" sldId="1692"/>
            <ac:spMk id="4" creationId="{2CD63A4E-E37B-41A6-9090-C7BF9F9D4BD7}"/>
          </ac:spMkLst>
        </pc:spChg>
        <pc:picChg chg="del">
          <ac:chgData name="伊健 杜" userId="e69aded81da48593" providerId="LiveId" clId="{30106CC4-C31E-40FD-8A64-49DA8C75574F}" dt="2022-12-05T15:36:38.207" v="693" actId="478"/>
          <ac:picMkLst>
            <pc:docMk/>
            <pc:sldMk cId="1383357458" sldId="1692"/>
            <ac:picMk id="7170" creationId="{D3910E05-7C46-3C5D-376E-0FD515497686}"/>
          </ac:picMkLst>
        </pc:picChg>
        <pc:picChg chg="add mod">
          <ac:chgData name="伊健 杜" userId="e69aded81da48593" providerId="LiveId" clId="{30106CC4-C31E-40FD-8A64-49DA8C75574F}" dt="2022-12-05T15:38:11.876" v="696" actId="1076"/>
          <ac:picMkLst>
            <pc:docMk/>
            <pc:sldMk cId="1383357458" sldId="1692"/>
            <ac:picMk id="8194" creationId="{855C52E6-088B-DC4C-88DD-E710FE9B44BC}"/>
          </ac:picMkLst>
        </pc:picChg>
      </pc:sldChg>
      <pc:sldChg chg="del">
        <pc:chgData name="伊健 杜" userId="e69aded81da48593" providerId="LiveId" clId="{30106CC4-C31E-40FD-8A64-49DA8C75574F}" dt="2022-12-05T12:47:39.641" v="2" actId="47"/>
        <pc:sldMkLst>
          <pc:docMk/>
          <pc:sldMk cId="3349248834" sldId="1692"/>
        </pc:sldMkLst>
      </pc:sldChg>
      <pc:sldChg chg="del">
        <pc:chgData name="伊健 杜" userId="e69aded81da48593" providerId="LiveId" clId="{30106CC4-C31E-40FD-8A64-49DA8C75574F}" dt="2022-12-05T12:47:39.641" v="2" actId="47"/>
        <pc:sldMkLst>
          <pc:docMk/>
          <pc:sldMk cId="2380664498" sldId="1693"/>
        </pc:sldMkLst>
      </pc:sldChg>
      <pc:sldChg chg="addSp delSp modSp add mod ord">
        <pc:chgData name="伊健 杜" userId="e69aded81da48593" providerId="LiveId" clId="{30106CC4-C31E-40FD-8A64-49DA8C75574F}" dt="2022-12-05T17:06:10.139" v="5225"/>
        <pc:sldMkLst>
          <pc:docMk/>
          <pc:sldMk cId="4150516070" sldId="1693"/>
        </pc:sldMkLst>
        <pc:spChg chg="mod">
          <ac:chgData name="伊健 杜" userId="e69aded81da48593" providerId="LiveId" clId="{30106CC4-C31E-40FD-8A64-49DA8C75574F}" dt="2022-12-05T17:06:10.139" v="5225"/>
          <ac:spMkLst>
            <pc:docMk/>
            <pc:sldMk cId="4150516070" sldId="1693"/>
            <ac:spMk id="2" creationId="{10304424-DB4A-36E7-9E0D-D32A5DD0F26C}"/>
          </ac:spMkLst>
        </pc:spChg>
        <pc:spChg chg="mod">
          <ac:chgData name="伊健 杜" userId="e69aded81da48593" providerId="LiveId" clId="{30106CC4-C31E-40FD-8A64-49DA8C75574F}" dt="2022-12-05T17:06:10.139" v="5225"/>
          <ac:spMkLst>
            <pc:docMk/>
            <pc:sldMk cId="4150516070" sldId="1693"/>
            <ac:spMk id="5" creationId="{E7287B0E-EF55-E721-8EFA-9A9183C0EDF9}"/>
          </ac:spMkLst>
        </pc:spChg>
        <pc:picChg chg="del">
          <ac:chgData name="伊健 杜" userId="e69aded81da48593" providerId="LiveId" clId="{30106CC4-C31E-40FD-8A64-49DA8C75574F}" dt="2022-12-05T15:40:46.638" v="909" actId="478"/>
          <ac:picMkLst>
            <pc:docMk/>
            <pc:sldMk cId="4150516070" sldId="1693"/>
            <ac:picMk id="9218" creationId="{B54093C2-4DA6-754F-F788-9C856857C4C7}"/>
          </ac:picMkLst>
        </pc:picChg>
        <pc:picChg chg="add mod">
          <ac:chgData name="伊健 杜" userId="e69aded81da48593" providerId="LiveId" clId="{30106CC4-C31E-40FD-8A64-49DA8C75574F}" dt="2022-12-05T15:40:50.256" v="911" actId="1076"/>
          <ac:picMkLst>
            <pc:docMk/>
            <pc:sldMk cId="4150516070" sldId="1693"/>
            <ac:picMk id="10242" creationId="{11C62988-785C-0D7E-478A-7B36C6E77D52}"/>
          </ac:picMkLst>
        </pc:picChg>
      </pc:sldChg>
      <pc:sldChg chg="del">
        <pc:chgData name="伊健 杜" userId="e69aded81da48593" providerId="LiveId" clId="{30106CC4-C31E-40FD-8A64-49DA8C75574F}" dt="2022-12-05T12:47:39.641" v="2" actId="47"/>
        <pc:sldMkLst>
          <pc:docMk/>
          <pc:sldMk cId="1024590960" sldId="1694"/>
        </pc:sldMkLst>
      </pc:sldChg>
      <pc:sldChg chg="addSp delSp modSp add mod">
        <pc:chgData name="伊健 杜" userId="e69aded81da48593" providerId="LiveId" clId="{30106CC4-C31E-40FD-8A64-49DA8C75574F}" dt="2022-12-06T06:04:15.595" v="5450" actId="20577"/>
        <pc:sldMkLst>
          <pc:docMk/>
          <pc:sldMk cId="3854211747" sldId="1694"/>
        </pc:sldMkLst>
        <pc:spChg chg="mod">
          <ac:chgData name="伊健 杜" userId="e69aded81da48593" providerId="LiveId" clId="{30106CC4-C31E-40FD-8A64-49DA8C75574F}" dt="2022-12-05T17:06:10.139" v="5225"/>
          <ac:spMkLst>
            <pc:docMk/>
            <pc:sldMk cId="3854211747" sldId="1694"/>
            <ac:spMk id="2" creationId="{10304424-DB4A-36E7-9E0D-D32A5DD0F26C}"/>
          </ac:spMkLst>
        </pc:spChg>
        <pc:spChg chg="add del mod">
          <ac:chgData name="伊健 杜" userId="e69aded81da48593" providerId="LiveId" clId="{30106CC4-C31E-40FD-8A64-49DA8C75574F}" dt="2022-12-06T06:04:11.210" v="5447" actId="478"/>
          <ac:spMkLst>
            <pc:docMk/>
            <pc:sldMk cId="3854211747" sldId="1694"/>
            <ac:spMk id="3" creationId="{27AEA2E2-7F92-67A2-A71B-CED48BDD5180}"/>
          </ac:spMkLst>
        </pc:spChg>
        <pc:spChg chg="mod">
          <ac:chgData name="伊健 杜" userId="e69aded81da48593" providerId="LiveId" clId="{30106CC4-C31E-40FD-8A64-49DA8C75574F}" dt="2022-12-06T06:04:15.595" v="5450" actId="20577"/>
          <ac:spMkLst>
            <pc:docMk/>
            <pc:sldMk cId="3854211747" sldId="1694"/>
            <ac:spMk id="5" creationId="{E7287B0E-EF55-E721-8EFA-9A9183C0EDF9}"/>
          </ac:spMkLst>
        </pc:spChg>
        <pc:picChg chg="del">
          <ac:chgData name="伊健 杜" userId="e69aded81da48593" providerId="LiveId" clId="{30106CC4-C31E-40FD-8A64-49DA8C75574F}" dt="2022-12-05T15:42:26.024" v="1025" actId="478"/>
          <ac:picMkLst>
            <pc:docMk/>
            <pc:sldMk cId="3854211747" sldId="1694"/>
            <ac:picMk id="10242" creationId="{11C62988-785C-0D7E-478A-7B36C6E77D52}"/>
          </ac:picMkLst>
        </pc:picChg>
        <pc:picChg chg="add mod">
          <ac:chgData name="伊健 杜" userId="e69aded81da48593" providerId="LiveId" clId="{30106CC4-C31E-40FD-8A64-49DA8C75574F}" dt="2022-12-05T15:42:31.456" v="1028" actId="1076"/>
          <ac:picMkLst>
            <pc:docMk/>
            <pc:sldMk cId="3854211747" sldId="1694"/>
            <ac:picMk id="11266" creationId="{137819FD-63D6-2B93-E8F0-259D069B125F}"/>
          </ac:picMkLst>
        </pc:picChg>
      </pc:sldChg>
      <pc:sldChg chg="del">
        <pc:chgData name="伊健 杜" userId="e69aded81da48593" providerId="LiveId" clId="{30106CC4-C31E-40FD-8A64-49DA8C75574F}" dt="2022-12-05T12:47:39.641" v="2" actId="47"/>
        <pc:sldMkLst>
          <pc:docMk/>
          <pc:sldMk cId="15441418" sldId="1695"/>
        </pc:sldMkLst>
      </pc:sldChg>
      <pc:sldChg chg="addSp delSp modSp add mod">
        <pc:chgData name="伊健 杜" userId="e69aded81da48593" providerId="LiveId" clId="{30106CC4-C31E-40FD-8A64-49DA8C75574F}" dt="2022-12-05T17:06:10.139" v="5225"/>
        <pc:sldMkLst>
          <pc:docMk/>
          <pc:sldMk cId="3209585564" sldId="1695"/>
        </pc:sldMkLst>
        <pc:spChg chg="mod">
          <ac:chgData name="伊健 杜" userId="e69aded81da48593" providerId="LiveId" clId="{30106CC4-C31E-40FD-8A64-49DA8C75574F}" dt="2022-12-05T17:06:10.139" v="5225"/>
          <ac:spMkLst>
            <pc:docMk/>
            <pc:sldMk cId="3209585564" sldId="1695"/>
            <ac:spMk id="2" creationId="{10304424-DB4A-36E7-9E0D-D32A5DD0F26C}"/>
          </ac:spMkLst>
        </pc:spChg>
        <pc:spChg chg="mod">
          <ac:chgData name="伊健 杜" userId="e69aded81da48593" providerId="LiveId" clId="{30106CC4-C31E-40FD-8A64-49DA8C75574F}" dt="2022-12-05T17:06:10.139" v="5225"/>
          <ac:spMkLst>
            <pc:docMk/>
            <pc:sldMk cId="3209585564" sldId="1695"/>
            <ac:spMk id="5" creationId="{E7287B0E-EF55-E721-8EFA-9A9183C0EDF9}"/>
          </ac:spMkLst>
        </pc:spChg>
        <pc:picChg chg="del">
          <ac:chgData name="伊健 杜" userId="e69aded81da48593" providerId="LiveId" clId="{30106CC4-C31E-40FD-8A64-49DA8C75574F}" dt="2022-12-05T15:42:36.077" v="1030" actId="478"/>
          <ac:picMkLst>
            <pc:docMk/>
            <pc:sldMk cId="3209585564" sldId="1695"/>
            <ac:picMk id="11266" creationId="{137819FD-63D6-2B93-E8F0-259D069B125F}"/>
          </ac:picMkLst>
        </pc:picChg>
        <pc:picChg chg="add mod">
          <ac:chgData name="伊健 杜" userId="e69aded81da48593" providerId="LiveId" clId="{30106CC4-C31E-40FD-8A64-49DA8C75574F}" dt="2022-12-05T15:44:23.442" v="1175" actId="1076"/>
          <ac:picMkLst>
            <pc:docMk/>
            <pc:sldMk cId="3209585564" sldId="1695"/>
            <ac:picMk id="12290" creationId="{C91155D6-4531-8EAA-E372-4C6E520A341F}"/>
          </ac:picMkLst>
        </pc:picChg>
      </pc:sldChg>
      <pc:sldChg chg="del">
        <pc:chgData name="伊健 杜" userId="e69aded81da48593" providerId="LiveId" clId="{30106CC4-C31E-40FD-8A64-49DA8C75574F}" dt="2022-12-05T12:47:39.641" v="2" actId="47"/>
        <pc:sldMkLst>
          <pc:docMk/>
          <pc:sldMk cId="214635091" sldId="1696"/>
        </pc:sldMkLst>
      </pc:sldChg>
      <pc:sldChg chg="addSp delSp modSp add mod">
        <pc:chgData name="伊健 杜" userId="e69aded81da48593" providerId="LiveId" clId="{30106CC4-C31E-40FD-8A64-49DA8C75574F}" dt="2022-12-06T06:04:26.215" v="5451" actId="478"/>
        <pc:sldMkLst>
          <pc:docMk/>
          <pc:sldMk cId="324984923" sldId="1696"/>
        </pc:sldMkLst>
        <pc:spChg chg="add del mod">
          <ac:chgData name="伊健 杜" userId="e69aded81da48593" providerId="LiveId" clId="{30106CC4-C31E-40FD-8A64-49DA8C75574F}" dt="2022-12-06T06:04:26.215" v="5451" actId="478"/>
          <ac:spMkLst>
            <pc:docMk/>
            <pc:sldMk cId="324984923" sldId="1696"/>
            <ac:spMk id="2" creationId="{368B59DF-BD20-660F-C75A-E1662C8F9162}"/>
          </ac:spMkLst>
        </pc:spChg>
        <pc:spChg chg="mod">
          <ac:chgData name="伊健 杜" userId="e69aded81da48593" providerId="LiveId" clId="{30106CC4-C31E-40FD-8A64-49DA8C75574F}" dt="2022-12-05T17:06:10.139" v="5225"/>
          <ac:spMkLst>
            <pc:docMk/>
            <pc:sldMk cId="324984923" sldId="1696"/>
            <ac:spMk id="4" creationId="{2CD63A4E-E37B-41A6-9090-C7BF9F9D4BD7}"/>
          </ac:spMkLst>
        </pc:spChg>
      </pc:sldChg>
      <pc:sldChg chg="del">
        <pc:chgData name="伊健 杜" userId="e69aded81da48593" providerId="LiveId" clId="{30106CC4-C31E-40FD-8A64-49DA8C75574F}" dt="2022-12-05T12:47:39.641" v="2" actId="47"/>
        <pc:sldMkLst>
          <pc:docMk/>
          <pc:sldMk cId="2000550123" sldId="1697"/>
        </pc:sldMkLst>
      </pc:sldChg>
      <pc:sldChg chg="addSp delSp modSp add mod">
        <pc:chgData name="伊健 杜" userId="e69aded81da48593" providerId="LiveId" clId="{30106CC4-C31E-40FD-8A64-49DA8C75574F}" dt="2022-12-05T17:06:10.139" v="5225"/>
        <pc:sldMkLst>
          <pc:docMk/>
          <pc:sldMk cId="2660388373" sldId="1697"/>
        </pc:sldMkLst>
        <pc:spChg chg="mod">
          <ac:chgData name="伊健 杜" userId="e69aded81da48593" providerId="LiveId" clId="{30106CC4-C31E-40FD-8A64-49DA8C75574F}" dt="2022-12-05T17:06:10.139" v="5225"/>
          <ac:spMkLst>
            <pc:docMk/>
            <pc:sldMk cId="2660388373" sldId="1697"/>
            <ac:spMk id="2" creationId="{10304424-DB4A-36E7-9E0D-D32A5DD0F26C}"/>
          </ac:spMkLst>
        </pc:spChg>
        <pc:spChg chg="mod">
          <ac:chgData name="伊健 杜" userId="e69aded81da48593" providerId="LiveId" clId="{30106CC4-C31E-40FD-8A64-49DA8C75574F}" dt="2022-12-05T17:06:10.139" v="5225"/>
          <ac:spMkLst>
            <pc:docMk/>
            <pc:sldMk cId="2660388373" sldId="1697"/>
            <ac:spMk id="5" creationId="{E7287B0E-EF55-E721-8EFA-9A9183C0EDF9}"/>
          </ac:spMkLst>
        </pc:spChg>
        <pc:picChg chg="del">
          <ac:chgData name="伊健 杜" userId="e69aded81da48593" providerId="LiveId" clId="{30106CC4-C31E-40FD-8A64-49DA8C75574F}" dt="2022-12-05T16:04:37.058" v="1482" actId="478"/>
          <ac:picMkLst>
            <pc:docMk/>
            <pc:sldMk cId="2660388373" sldId="1697"/>
            <ac:picMk id="10242" creationId="{11C62988-785C-0D7E-478A-7B36C6E77D52}"/>
          </ac:picMkLst>
        </pc:picChg>
        <pc:picChg chg="add del mod">
          <ac:chgData name="伊健 杜" userId="e69aded81da48593" providerId="LiveId" clId="{30106CC4-C31E-40FD-8A64-49DA8C75574F}" dt="2022-12-05T16:06:53.003" v="1496" actId="478"/>
          <ac:picMkLst>
            <pc:docMk/>
            <pc:sldMk cId="2660388373" sldId="1697"/>
            <ac:picMk id="13314" creationId="{6D8D0599-E7C2-10D1-C22C-B6B5778DD9C4}"/>
          </ac:picMkLst>
        </pc:picChg>
        <pc:picChg chg="add mod">
          <ac:chgData name="伊健 杜" userId="e69aded81da48593" providerId="LiveId" clId="{30106CC4-C31E-40FD-8A64-49DA8C75574F}" dt="2022-12-05T16:07:47.116" v="1521" actId="1076"/>
          <ac:picMkLst>
            <pc:docMk/>
            <pc:sldMk cId="2660388373" sldId="1697"/>
            <ac:picMk id="13316" creationId="{C481E5BF-7EC0-28D7-057D-9875B53AB4A3}"/>
          </ac:picMkLst>
        </pc:picChg>
        <pc:picChg chg="add mod">
          <ac:chgData name="伊健 杜" userId="e69aded81da48593" providerId="LiveId" clId="{30106CC4-C31E-40FD-8A64-49DA8C75574F}" dt="2022-12-05T16:07:47.116" v="1521" actId="1076"/>
          <ac:picMkLst>
            <pc:docMk/>
            <pc:sldMk cId="2660388373" sldId="1697"/>
            <ac:picMk id="13318" creationId="{215350B5-54D6-1A8D-ACE3-833E761617A9}"/>
          </ac:picMkLst>
        </pc:picChg>
        <pc:picChg chg="add mod">
          <ac:chgData name="伊健 杜" userId="e69aded81da48593" providerId="LiveId" clId="{30106CC4-C31E-40FD-8A64-49DA8C75574F}" dt="2022-12-05T16:07:47.116" v="1521" actId="1076"/>
          <ac:picMkLst>
            <pc:docMk/>
            <pc:sldMk cId="2660388373" sldId="1697"/>
            <ac:picMk id="13320" creationId="{67394693-CE5D-03B5-5ABF-8F833E700843}"/>
          </ac:picMkLst>
        </pc:picChg>
      </pc:sldChg>
      <pc:sldChg chg="del">
        <pc:chgData name="伊健 杜" userId="e69aded81da48593" providerId="LiveId" clId="{30106CC4-C31E-40FD-8A64-49DA8C75574F}" dt="2022-12-05T12:47:39.641" v="2" actId="47"/>
        <pc:sldMkLst>
          <pc:docMk/>
          <pc:sldMk cId="1717903204" sldId="1698"/>
        </pc:sldMkLst>
      </pc:sldChg>
      <pc:sldChg chg="addSp delSp modSp add mod">
        <pc:chgData name="伊健 杜" userId="e69aded81da48593" providerId="LiveId" clId="{30106CC4-C31E-40FD-8A64-49DA8C75574F}" dt="2022-12-05T17:06:10.139" v="5225"/>
        <pc:sldMkLst>
          <pc:docMk/>
          <pc:sldMk cId="3797120438" sldId="1698"/>
        </pc:sldMkLst>
        <pc:spChg chg="mod">
          <ac:chgData name="伊健 杜" userId="e69aded81da48593" providerId="LiveId" clId="{30106CC4-C31E-40FD-8A64-49DA8C75574F}" dt="2022-12-05T17:06:10.139" v="5225"/>
          <ac:spMkLst>
            <pc:docMk/>
            <pc:sldMk cId="3797120438" sldId="1698"/>
            <ac:spMk id="2" creationId="{10304424-DB4A-36E7-9E0D-D32A5DD0F26C}"/>
          </ac:spMkLst>
        </pc:spChg>
        <pc:spChg chg="mod">
          <ac:chgData name="伊健 杜" userId="e69aded81da48593" providerId="LiveId" clId="{30106CC4-C31E-40FD-8A64-49DA8C75574F}" dt="2022-12-05T17:06:10.139" v="5225"/>
          <ac:spMkLst>
            <pc:docMk/>
            <pc:sldMk cId="3797120438" sldId="1698"/>
            <ac:spMk id="5" creationId="{E7287B0E-EF55-E721-8EFA-9A9183C0EDF9}"/>
          </ac:spMkLst>
        </pc:spChg>
        <pc:picChg chg="del">
          <ac:chgData name="伊健 杜" userId="e69aded81da48593" providerId="LiveId" clId="{30106CC4-C31E-40FD-8A64-49DA8C75574F}" dt="2022-12-05T16:07:52.053" v="1523" actId="478"/>
          <ac:picMkLst>
            <pc:docMk/>
            <pc:sldMk cId="3797120438" sldId="1698"/>
            <ac:picMk id="13316" creationId="{C481E5BF-7EC0-28D7-057D-9875B53AB4A3}"/>
          </ac:picMkLst>
        </pc:picChg>
        <pc:picChg chg="del">
          <ac:chgData name="伊健 杜" userId="e69aded81da48593" providerId="LiveId" clId="{30106CC4-C31E-40FD-8A64-49DA8C75574F}" dt="2022-12-05T16:07:52.053" v="1523" actId="478"/>
          <ac:picMkLst>
            <pc:docMk/>
            <pc:sldMk cId="3797120438" sldId="1698"/>
            <ac:picMk id="13318" creationId="{215350B5-54D6-1A8D-ACE3-833E761617A9}"/>
          </ac:picMkLst>
        </pc:picChg>
        <pc:picChg chg="del">
          <ac:chgData name="伊健 杜" userId="e69aded81da48593" providerId="LiveId" clId="{30106CC4-C31E-40FD-8A64-49DA8C75574F}" dt="2022-12-05T16:07:52.053" v="1523" actId="478"/>
          <ac:picMkLst>
            <pc:docMk/>
            <pc:sldMk cId="3797120438" sldId="1698"/>
            <ac:picMk id="13320" creationId="{67394693-CE5D-03B5-5ABF-8F833E700843}"/>
          </ac:picMkLst>
        </pc:picChg>
        <pc:picChg chg="add mod">
          <ac:chgData name="伊健 杜" userId="e69aded81da48593" providerId="LiveId" clId="{30106CC4-C31E-40FD-8A64-49DA8C75574F}" dt="2022-12-05T16:10:11.005" v="1622" actId="1076"/>
          <ac:picMkLst>
            <pc:docMk/>
            <pc:sldMk cId="3797120438" sldId="1698"/>
            <ac:picMk id="14338" creationId="{C9C8C28E-18A2-E277-D49B-97CF1B8533AA}"/>
          </ac:picMkLst>
        </pc:picChg>
      </pc:sldChg>
      <pc:sldChg chg="addSp delSp modSp add mod ord">
        <pc:chgData name="伊健 杜" userId="e69aded81da48593" providerId="LiveId" clId="{30106CC4-C31E-40FD-8A64-49DA8C75574F}" dt="2022-12-05T17:06:10.139" v="5225"/>
        <pc:sldMkLst>
          <pc:docMk/>
          <pc:sldMk cId="1917533053" sldId="1699"/>
        </pc:sldMkLst>
        <pc:spChg chg="mod">
          <ac:chgData name="伊健 杜" userId="e69aded81da48593" providerId="LiveId" clId="{30106CC4-C31E-40FD-8A64-49DA8C75574F}" dt="2022-12-05T17:06:10.139" v="5225"/>
          <ac:spMkLst>
            <pc:docMk/>
            <pc:sldMk cId="1917533053" sldId="1699"/>
            <ac:spMk id="2" creationId="{10304424-DB4A-36E7-9E0D-D32A5DD0F26C}"/>
          </ac:spMkLst>
        </pc:spChg>
        <pc:spChg chg="mod">
          <ac:chgData name="伊健 杜" userId="e69aded81da48593" providerId="LiveId" clId="{30106CC4-C31E-40FD-8A64-49DA8C75574F}" dt="2022-12-05T17:06:10.139" v="5225"/>
          <ac:spMkLst>
            <pc:docMk/>
            <pc:sldMk cId="1917533053" sldId="1699"/>
            <ac:spMk id="5" creationId="{E7287B0E-EF55-E721-8EFA-9A9183C0EDF9}"/>
          </ac:spMkLst>
        </pc:spChg>
        <pc:picChg chg="del">
          <ac:chgData name="伊健 杜" userId="e69aded81da48593" providerId="LiveId" clId="{30106CC4-C31E-40FD-8A64-49DA8C75574F}" dt="2022-12-05T16:11:42.648" v="1826" actId="478"/>
          <ac:picMkLst>
            <pc:docMk/>
            <pc:sldMk cId="1917533053" sldId="1699"/>
            <ac:picMk id="13316" creationId="{C481E5BF-7EC0-28D7-057D-9875B53AB4A3}"/>
          </ac:picMkLst>
        </pc:picChg>
        <pc:picChg chg="del">
          <ac:chgData name="伊健 杜" userId="e69aded81da48593" providerId="LiveId" clId="{30106CC4-C31E-40FD-8A64-49DA8C75574F}" dt="2022-12-05T16:11:42.648" v="1826" actId="478"/>
          <ac:picMkLst>
            <pc:docMk/>
            <pc:sldMk cId="1917533053" sldId="1699"/>
            <ac:picMk id="13318" creationId="{215350B5-54D6-1A8D-ACE3-833E761617A9}"/>
          </ac:picMkLst>
        </pc:picChg>
        <pc:picChg chg="del">
          <ac:chgData name="伊健 杜" userId="e69aded81da48593" providerId="LiveId" clId="{30106CC4-C31E-40FD-8A64-49DA8C75574F}" dt="2022-12-05T16:11:42.648" v="1826" actId="478"/>
          <ac:picMkLst>
            <pc:docMk/>
            <pc:sldMk cId="1917533053" sldId="1699"/>
            <ac:picMk id="13320" creationId="{67394693-CE5D-03B5-5ABF-8F833E700843}"/>
          </ac:picMkLst>
        </pc:picChg>
        <pc:picChg chg="add mod">
          <ac:chgData name="伊健 杜" userId="e69aded81da48593" providerId="LiveId" clId="{30106CC4-C31E-40FD-8A64-49DA8C75574F}" dt="2022-12-05T16:13:09.222" v="1832" actId="14100"/>
          <ac:picMkLst>
            <pc:docMk/>
            <pc:sldMk cId="1917533053" sldId="1699"/>
            <ac:picMk id="15362" creationId="{9915DCE1-B7BF-24EB-F0A4-9BB09AFB762B}"/>
          </ac:picMkLst>
        </pc:picChg>
      </pc:sldChg>
      <pc:sldChg chg="del">
        <pc:chgData name="伊健 杜" userId="e69aded81da48593" providerId="LiveId" clId="{30106CC4-C31E-40FD-8A64-49DA8C75574F}" dt="2022-12-05T12:47:39.641" v="2" actId="47"/>
        <pc:sldMkLst>
          <pc:docMk/>
          <pc:sldMk cId="2612403542" sldId="1699"/>
        </pc:sldMkLst>
      </pc:sldChg>
      <pc:sldChg chg="del">
        <pc:chgData name="伊健 杜" userId="e69aded81da48593" providerId="LiveId" clId="{30106CC4-C31E-40FD-8A64-49DA8C75574F}" dt="2022-12-05T12:47:39.641" v="2" actId="47"/>
        <pc:sldMkLst>
          <pc:docMk/>
          <pc:sldMk cId="195487389" sldId="1700"/>
        </pc:sldMkLst>
      </pc:sldChg>
      <pc:sldChg chg="addSp delSp modSp add mod">
        <pc:chgData name="伊健 杜" userId="e69aded81da48593" providerId="LiveId" clId="{30106CC4-C31E-40FD-8A64-49DA8C75574F}" dt="2022-12-05T17:06:10.139" v="5225"/>
        <pc:sldMkLst>
          <pc:docMk/>
          <pc:sldMk cId="1994031812" sldId="1700"/>
        </pc:sldMkLst>
        <pc:spChg chg="mod">
          <ac:chgData name="伊健 杜" userId="e69aded81da48593" providerId="LiveId" clId="{30106CC4-C31E-40FD-8A64-49DA8C75574F}" dt="2022-12-05T17:06:10.139" v="5225"/>
          <ac:spMkLst>
            <pc:docMk/>
            <pc:sldMk cId="1994031812" sldId="1700"/>
            <ac:spMk id="2" creationId="{10304424-DB4A-36E7-9E0D-D32A5DD0F26C}"/>
          </ac:spMkLst>
        </pc:spChg>
        <pc:spChg chg="mod">
          <ac:chgData name="伊健 杜" userId="e69aded81da48593" providerId="LiveId" clId="{30106CC4-C31E-40FD-8A64-49DA8C75574F}" dt="2022-12-05T17:06:10.139" v="5225"/>
          <ac:spMkLst>
            <pc:docMk/>
            <pc:sldMk cId="1994031812" sldId="1700"/>
            <ac:spMk id="5" creationId="{E7287B0E-EF55-E721-8EFA-9A9183C0EDF9}"/>
          </ac:spMkLst>
        </pc:spChg>
        <pc:picChg chg="del">
          <ac:chgData name="伊健 杜" userId="e69aded81da48593" providerId="LiveId" clId="{30106CC4-C31E-40FD-8A64-49DA8C75574F}" dt="2022-12-05T16:13:20.264" v="1834" actId="478"/>
          <ac:picMkLst>
            <pc:docMk/>
            <pc:sldMk cId="1994031812" sldId="1700"/>
            <ac:picMk id="14338" creationId="{C9C8C28E-18A2-E277-D49B-97CF1B8533AA}"/>
          </ac:picMkLst>
        </pc:picChg>
        <pc:picChg chg="add del mod">
          <ac:chgData name="伊健 杜" userId="e69aded81da48593" providerId="LiveId" clId="{30106CC4-C31E-40FD-8A64-49DA8C75574F}" dt="2022-12-05T16:20:56.811" v="2119" actId="478"/>
          <ac:picMkLst>
            <pc:docMk/>
            <pc:sldMk cId="1994031812" sldId="1700"/>
            <ac:picMk id="16386" creationId="{117A9F38-4C4C-90AE-5C7C-2E2DFFC881D5}"/>
          </ac:picMkLst>
        </pc:picChg>
        <pc:picChg chg="add del">
          <ac:chgData name="伊健 杜" userId="e69aded81da48593" providerId="LiveId" clId="{30106CC4-C31E-40FD-8A64-49DA8C75574F}" dt="2022-12-05T16:20:13.091" v="2118" actId="478"/>
          <ac:picMkLst>
            <pc:docMk/>
            <pc:sldMk cId="1994031812" sldId="1700"/>
            <ac:picMk id="16388" creationId="{D6DE95BB-D54E-A48C-EAD3-C2AC9078BAA9}"/>
          </ac:picMkLst>
        </pc:picChg>
        <pc:picChg chg="add mod">
          <ac:chgData name="伊健 杜" userId="e69aded81da48593" providerId="LiveId" clId="{30106CC4-C31E-40FD-8A64-49DA8C75574F}" dt="2022-12-05T16:21:06.128" v="2123" actId="1076"/>
          <ac:picMkLst>
            <pc:docMk/>
            <pc:sldMk cId="1994031812" sldId="1700"/>
            <ac:picMk id="16390" creationId="{7EDD708F-E7CD-32D4-208D-98920013CDC6}"/>
          </ac:picMkLst>
        </pc:picChg>
      </pc:sldChg>
      <pc:sldChg chg="del">
        <pc:chgData name="伊健 杜" userId="e69aded81da48593" providerId="LiveId" clId="{30106CC4-C31E-40FD-8A64-49DA8C75574F}" dt="2022-12-05T12:47:39.641" v="2" actId="47"/>
        <pc:sldMkLst>
          <pc:docMk/>
          <pc:sldMk cId="2325308572" sldId="1701"/>
        </pc:sldMkLst>
      </pc:sldChg>
      <pc:sldChg chg="modSp add mod">
        <pc:chgData name="伊健 杜" userId="e69aded81da48593" providerId="LiveId" clId="{30106CC4-C31E-40FD-8A64-49DA8C75574F}" dt="2022-12-05T16:21:41.875" v="2208"/>
        <pc:sldMkLst>
          <pc:docMk/>
          <pc:sldMk cId="3687110911" sldId="1701"/>
        </pc:sldMkLst>
        <pc:spChg chg="mod">
          <ac:chgData name="伊健 杜" userId="e69aded81da48593" providerId="LiveId" clId="{30106CC4-C31E-40FD-8A64-49DA8C75574F}" dt="2022-12-05T16:21:41.875" v="2208"/>
          <ac:spMkLst>
            <pc:docMk/>
            <pc:sldMk cId="3687110911" sldId="1701"/>
            <ac:spMk id="4" creationId="{2CD63A4E-E37B-41A6-9090-C7BF9F9D4BD7}"/>
          </ac:spMkLst>
        </pc:spChg>
      </pc:sldChg>
      <pc:sldChg chg="del">
        <pc:chgData name="伊健 杜" userId="e69aded81da48593" providerId="LiveId" clId="{30106CC4-C31E-40FD-8A64-49DA8C75574F}" dt="2022-12-05T12:47:39.641" v="2" actId="47"/>
        <pc:sldMkLst>
          <pc:docMk/>
          <pc:sldMk cId="2969791930" sldId="1702"/>
        </pc:sldMkLst>
      </pc:sldChg>
      <pc:sldChg chg="addSp delSp modSp add mod">
        <pc:chgData name="伊健 杜" userId="e69aded81da48593" providerId="LiveId" clId="{30106CC4-C31E-40FD-8A64-49DA8C75574F}" dt="2022-12-05T17:52:12.552" v="5281" actId="20577"/>
        <pc:sldMkLst>
          <pc:docMk/>
          <pc:sldMk cId="3115408518" sldId="1702"/>
        </pc:sldMkLst>
        <pc:spChg chg="mod">
          <ac:chgData name="伊健 杜" userId="e69aded81da48593" providerId="LiveId" clId="{30106CC4-C31E-40FD-8A64-49DA8C75574F}" dt="2022-12-05T17:06:10.139" v="5225"/>
          <ac:spMkLst>
            <pc:docMk/>
            <pc:sldMk cId="3115408518" sldId="1702"/>
            <ac:spMk id="2" creationId="{10304424-DB4A-36E7-9E0D-D32A5DD0F26C}"/>
          </ac:spMkLst>
        </pc:spChg>
        <pc:spChg chg="mod">
          <ac:chgData name="伊健 杜" userId="e69aded81da48593" providerId="LiveId" clId="{30106CC4-C31E-40FD-8A64-49DA8C75574F}" dt="2022-12-05T17:52:12.552" v="5281" actId="20577"/>
          <ac:spMkLst>
            <pc:docMk/>
            <pc:sldMk cId="3115408518" sldId="1702"/>
            <ac:spMk id="5" creationId="{E7287B0E-EF55-E721-8EFA-9A9183C0EDF9}"/>
          </ac:spMkLst>
        </pc:spChg>
        <pc:picChg chg="del">
          <ac:chgData name="伊健 杜" userId="e69aded81da48593" providerId="LiveId" clId="{30106CC4-C31E-40FD-8A64-49DA8C75574F}" dt="2022-12-05T16:26:06.130" v="2349" actId="478"/>
          <ac:picMkLst>
            <pc:docMk/>
            <pc:sldMk cId="3115408518" sldId="1702"/>
            <ac:picMk id="16390" creationId="{7EDD708F-E7CD-32D4-208D-98920013CDC6}"/>
          </ac:picMkLst>
        </pc:picChg>
        <pc:picChg chg="add mod">
          <ac:chgData name="伊健 杜" userId="e69aded81da48593" providerId="LiveId" clId="{30106CC4-C31E-40FD-8A64-49DA8C75574F}" dt="2022-12-05T16:32:25.878" v="2446" actId="1076"/>
          <ac:picMkLst>
            <pc:docMk/>
            <pc:sldMk cId="3115408518" sldId="1702"/>
            <ac:picMk id="17410" creationId="{7F25F667-E947-3118-A4E3-E3CA5F961A89}"/>
          </ac:picMkLst>
        </pc:picChg>
      </pc:sldChg>
      <pc:sldChg chg="del">
        <pc:chgData name="伊健 杜" userId="e69aded81da48593" providerId="LiveId" clId="{30106CC4-C31E-40FD-8A64-49DA8C75574F}" dt="2022-12-05T12:47:39.641" v="2" actId="47"/>
        <pc:sldMkLst>
          <pc:docMk/>
          <pc:sldMk cId="2133253232" sldId="1703"/>
        </pc:sldMkLst>
      </pc:sldChg>
      <pc:sldChg chg="new">
        <pc:chgData name="伊健 杜" userId="e69aded81da48593" providerId="LiveId" clId="{30106CC4-C31E-40FD-8A64-49DA8C75574F}" dt="2022-12-05T16:22:52.733" v="2300" actId="680"/>
        <pc:sldMkLst>
          <pc:docMk/>
          <pc:sldMk cId="2915808231" sldId="1703"/>
        </pc:sldMkLst>
      </pc:sldChg>
      <pc:sldChg chg="addSp delSp modSp add mod">
        <pc:chgData name="伊健 杜" userId="e69aded81da48593" providerId="LiveId" clId="{30106CC4-C31E-40FD-8A64-49DA8C75574F}" dt="2022-12-05T17:52:50.495" v="5284" actId="20577"/>
        <pc:sldMkLst>
          <pc:docMk/>
          <pc:sldMk cId="1874238000" sldId="1704"/>
        </pc:sldMkLst>
        <pc:spChg chg="mod">
          <ac:chgData name="伊健 杜" userId="e69aded81da48593" providerId="LiveId" clId="{30106CC4-C31E-40FD-8A64-49DA8C75574F}" dt="2022-12-05T17:06:10.139" v="5225"/>
          <ac:spMkLst>
            <pc:docMk/>
            <pc:sldMk cId="1874238000" sldId="1704"/>
            <ac:spMk id="2" creationId="{10304424-DB4A-36E7-9E0D-D32A5DD0F26C}"/>
          </ac:spMkLst>
        </pc:spChg>
        <pc:spChg chg="mod">
          <ac:chgData name="伊健 杜" userId="e69aded81da48593" providerId="LiveId" clId="{30106CC4-C31E-40FD-8A64-49DA8C75574F}" dt="2022-12-05T17:52:50.495" v="5284" actId="20577"/>
          <ac:spMkLst>
            <pc:docMk/>
            <pc:sldMk cId="1874238000" sldId="1704"/>
            <ac:spMk id="5" creationId="{E7287B0E-EF55-E721-8EFA-9A9183C0EDF9}"/>
          </ac:spMkLst>
        </pc:spChg>
        <pc:picChg chg="del">
          <ac:chgData name="伊健 杜" userId="e69aded81da48593" providerId="LiveId" clId="{30106CC4-C31E-40FD-8A64-49DA8C75574F}" dt="2022-12-05T16:33:34.898" v="2493" actId="478"/>
          <ac:picMkLst>
            <pc:docMk/>
            <pc:sldMk cId="1874238000" sldId="1704"/>
            <ac:picMk id="17410" creationId="{7F25F667-E947-3118-A4E3-E3CA5F961A89}"/>
          </ac:picMkLst>
        </pc:picChg>
        <pc:picChg chg="add mod">
          <ac:chgData name="伊健 杜" userId="e69aded81da48593" providerId="LiveId" clId="{30106CC4-C31E-40FD-8A64-49DA8C75574F}" dt="2022-12-05T16:34:15.209" v="2502" actId="1076"/>
          <ac:picMkLst>
            <pc:docMk/>
            <pc:sldMk cId="1874238000" sldId="1704"/>
            <ac:picMk id="18434" creationId="{D98DF814-B3D3-D1DD-0DFB-747FFA89DAE2}"/>
          </ac:picMkLst>
        </pc:picChg>
      </pc:sldChg>
      <pc:sldChg chg="add del">
        <pc:chgData name="伊健 杜" userId="e69aded81da48593" providerId="LiveId" clId="{30106CC4-C31E-40FD-8A64-49DA8C75574F}" dt="2022-12-05T16:26:08.599" v="2351"/>
        <pc:sldMkLst>
          <pc:docMk/>
          <pc:sldMk cId="2214161713" sldId="1704"/>
        </pc:sldMkLst>
      </pc:sldChg>
      <pc:sldChg chg="addSp delSp modSp add mod">
        <pc:chgData name="伊健 杜" userId="e69aded81da48593" providerId="LiveId" clId="{30106CC4-C31E-40FD-8A64-49DA8C75574F}" dt="2022-12-05T17:06:10.139" v="5225"/>
        <pc:sldMkLst>
          <pc:docMk/>
          <pc:sldMk cId="975694912" sldId="1705"/>
        </pc:sldMkLst>
        <pc:spChg chg="mod">
          <ac:chgData name="伊健 杜" userId="e69aded81da48593" providerId="LiveId" clId="{30106CC4-C31E-40FD-8A64-49DA8C75574F}" dt="2022-12-05T17:06:10.139" v="5225"/>
          <ac:spMkLst>
            <pc:docMk/>
            <pc:sldMk cId="975694912" sldId="1705"/>
            <ac:spMk id="2" creationId="{10304424-DB4A-36E7-9E0D-D32A5DD0F26C}"/>
          </ac:spMkLst>
        </pc:spChg>
        <pc:spChg chg="mod">
          <ac:chgData name="伊健 杜" userId="e69aded81da48593" providerId="LiveId" clId="{30106CC4-C31E-40FD-8A64-49DA8C75574F}" dt="2022-12-05T17:06:10.139" v="5225"/>
          <ac:spMkLst>
            <pc:docMk/>
            <pc:sldMk cId="975694912" sldId="1705"/>
            <ac:spMk id="5" creationId="{E7287B0E-EF55-E721-8EFA-9A9183C0EDF9}"/>
          </ac:spMkLst>
        </pc:spChg>
        <pc:picChg chg="del">
          <ac:chgData name="伊健 杜" userId="e69aded81da48593" providerId="LiveId" clId="{30106CC4-C31E-40FD-8A64-49DA8C75574F}" dt="2022-12-05T16:34:46.095" v="2556" actId="478"/>
          <ac:picMkLst>
            <pc:docMk/>
            <pc:sldMk cId="975694912" sldId="1705"/>
            <ac:picMk id="18434" creationId="{D98DF814-B3D3-D1DD-0DFB-747FFA89DAE2}"/>
          </ac:picMkLst>
        </pc:picChg>
        <pc:picChg chg="add mod">
          <ac:chgData name="伊健 杜" userId="e69aded81da48593" providerId="LiveId" clId="{30106CC4-C31E-40FD-8A64-49DA8C75574F}" dt="2022-12-05T16:36:25.655" v="2661" actId="1076"/>
          <ac:picMkLst>
            <pc:docMk/>
            <pc:sldMk cId="975694912" sldId="1705"/>
            <ac:picMk id="19458" creationId="{9E1703D4-132D-0806-803A-A058EC5A7805}"/>
          </ac:picMkLst>
        </pc:picChg>
      </pc:sldChg>
      <pc:sldChg chg="addSp delSp modSp add mod">
        <pc:chgData name="伊健 杜" userId="e69aded81da48593" providerId="LiveId" clId="{30106CC4-C31E-40FD-8A64-49DA8C75574F}" dt="2022-12-06T06:04:58.742" v="5457"/>
        <pc:sldMkLst>
          <pc:docMk/>
          <pc:sldMk cId="1906690029" sldId="1706"/>
        </pc:sldMkLst>
        <pc:spChg chg="mod">
          <ac:chgData name="伊健 杜" userId="e69aded81da48593" providerId="LiveId" clId="{30106CC4-C31E-40FD-8A64-49DA8C75574F}" dt="2022-12-05T16:36:49.908" v="2686"/>
          <ac:spMkLst>
            <pc:docMk/>
            <pc:sldMk cId="1906690029" sldId="1706"/>
            <ac:spMk id="2" creationId="{10304424-DB4A-36E7-9E0D-D32A5DD0F26C}"/>
          </ac:spMkLst>
        </pc:spChg>
        <pc:spChg chg="mod">
          <ac:chgData name="伊健 杜" userId="e69aded81da48593" providerId="LiveId" clId="{30106CC4-C31E-40FD-8A64-49DA8C75574F}" dt="2022-12-06T06:04:58.742" v="5457"/>
          <ac:spMkLst>
            <pc:docMk/>
            <pc:sldMk cId="1906690029" sldId="1706"/>
            <ac:spMk id="5" creationId="{E7287B0E-EF55-E721-8EFA-9A9183C0EDF9}"/>
          </ac:spMkLst>
        </pc:spChg>
        <pc:picChg chg="del">
          <ac:chgData name="伊健 杜" userId="e69aded81da48593" providerId="LiveId" clId="{30106CC4-C31E-40FD-8A64-49DA8C75574F}" dt="2022-12-05T16:37:07.254" v="2758" actId="478"/>
          <ac:picMkLst>
            <pc:docMk/>
            <pc:sldMk cId="1906690029" sldId="1706"/>
            <ac:picMk id="17410" creationId="{7F25F667-E947-3118-A4E3-E3CA5F961A89}"/>
          </ac:picMkLst>
        </pc:picChg>
        <pc:picChg chg="add mod">
          <ac:chgData name="伊健 杜" userId="e69aded81da48593" providerId="LiveId" clId="{30106CC4-C31E-40FD-8A64-49DA8C75574F}" dt="2022-12-05T16:37:34.377" v="2761" actId="1076"/>
          <ac:picMkLst>
            <pc:docMk/>
            <pc:sldMk cId="1906690029" sldId="1706"/>
            <ac:picMk id="20482" creationId="{F1A74C7E-640B-7986-F833-DFC0043A08C8}"/>
          </ac:picMkLst>
        </pc:picChg>
      </pc:sldChg>
      <pc:sldChg chg="addSp delSp modSp add mod">
        <pc:chgData name="伊健 杜" userId="e69aded81da48593" providerId="LiveId" clId="{30106CC4-C31E-40FD-8A64-49DA8C75574F}" dt="2022-12-05T17:57:37.202" v="5287" actId="20577"/>
        <pc:sldMkLst>
          <pc:docMk/>
          <pc:sldMk cId="2619449559" sldId="1707"/>
        </pc:sldMkLst>
        <pc:spChg chg="mod">
          <ac:chgData name="伊健 杜" userId="e69aded81da48593" providerId="LiveId" clId="{30106CC4-C31E-40FD-8A64-49DA8C75574F}" dt="2022-12-05T17:57:37.202" v="5287" actId="20577"/>
          <ac:spMkLst>
            <pc:docMk/>
            <pc:sldMk cId="2619449559" sldId="1707"/>
            <ac:spMk id="5" creationId="{E7287B0E-EF55-E721-8EFA-9A9183C0EDF9}"/>
          </ac:spMkLst>
        </pc:spChg>
        <pc:picChg chg="del">
          <ac:chgData name="伊健 杜" userId="e69aded81da48593" providerId="LiveId" clId="{30106CC4-C31E-40FD-8A64-49DA8C75574F}" dt="2022-12-05T16:38:10.131" v="2834" actId="478"/>
          <ac:picMkLst>
            <pc:docMk/>
            <pc:sldMk cId="2619449559" sldId="1707"/>
            <ac:picMk id="20482" creationId="{F1A74C7E-640B-7986-F833-DFC0043A08C8}"/>
          </ac:picMkLst>
        </pc:picChg>
        <pc:picChg chg="add mod">
          <ac:chgData name="伊健 杜" userId="e69aded81da48593" providerId="LiveId" clId="{30106CC4-C31E-40FD-8A64-49DA8C75574F}" dt="2022-12-05T16:38:13.563" v="2836" actId="1076"/>
          <ac:picMkLst>
            <pc:docMk/>
            <pc:sldMk cId="2619449559" sldId="1707"/>
            <ac:picMk id="21506" creationId="{B4BA00F4-7B38-BAFB-A4D3-0321997F5823}"/>
          </ac:picMkLst>
        </pc:picChg>
      </pc:sldChg>
      <pc:sldChg chg="modSp add del mod">
        <pc:chgData name="伊健 杜" userId="e69aded81da48593" providerId="LiveId" clId="{30106CC4-C31E-40FD-8A64-49DA8C75574F}" dt="2022-12-06T06:23:15.327" v="6318" actId="47"/>
        <pc:sldMkLst>
          <pc:docMk/>
          <pc:sldMk cId="1941910601" sldId="1708"/>
        </pc:sldMkLst>
        <pc:spChg chg="mod">
          <ac:chgData name="伊健 杜" userId="e69aded81da48593" providerId="LiveId" clId="{30106CC4-C31E-40FD-8A64-49DA8C75574F}" dt="2022-12-05T17:06:10.139" v="5225"/>
          <ac:spMkLst>
            <pc:docMk/>
            <pc:sldMk cId="1941910601" sldId="1708"/>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411153383" sldId="1709"/>
        </pc:sldMkLst>
        <pc:spChg chg="mod">
          <ac:chgData name="伊健 杜" userId="e69aded81da48593" providerId="LiveId" clId="{30106CC4-C31E-40FD-8A64-49DA8C75574F}" dt="2022-12-05T17:06:10.139" v="5225"/>
          <ac:spMkLst>
            <pc:docMk/>
            <pc:sldMk cId="2411153383" sldId="1709"/>
            <ac:spMk id="2" creationId="{93750CB4-09CB-E972-8931-8149CF602B19}"/>
          </ac:spMkLst>
        </pc:spChg>
        <pc:spChg chg="mod">
          <ac:chgData name="伊健 杜" userId="e69aded81da48593" providerId="LiveId" clId="{30106CC4-C31E-40FD-8A64-49DA8C75574F}" dt="2022-12-05T17:06:10.139" v="5225"/>
          <ac:spMkLst>
            <pc:docMk/>
            <pc:sldMk cId="2411153383" sldId="1709"/>
            <ac:spMk id="4" creationId="{2CD63A4E-E37B-41A6-9090-C7BF9F9D4BD7}"/>
          </ac:spMkLst>
        </pc:spChg>
        <pc:picChg chg="del">
          <ac:chgData name="伊健 杜" userId="e69aded81da48593" providerId="LiveId" clId="{30106CC4-C31E-40FD-8A64-49DA8C75574F}" dt="2022-12-05T16:39:28.949" v="3029" actId="478"/>
          <ac:picMkLst>
            <pc:docMk/>
            <pc:sldMk cId="2411153383" sldId="1709"/>
            <ac:picMk id="3074" creationId="{ACD4D19A-2260-81F0-CFB9-73F0AD4B971F}"/>
          </ac:picMkLst>
        </pc:picChg>
        <pc:picChg chg="add mod">
          <ac:chgData name="伊健 杜" userId="e69aded81da48593" providerId="LiveId" clId="{30106CC4-C31E-40FD-8A64-49DA8C75574F}" dt="2022-12-05T16:39:42.720" v="3033" actId="1076"/>
          <ac:picMkLst>
            <pc:docMk/>
            <pc:sldMk cId="2411153383" sldId="1709"/>
            <ac:picMk id="22530" creationId="{20E24ED0-95D7-C85F-7D0D-9F622432DEE1}"/>
          </ac:picMkLst>
        </pc:picChg>
      </pc:sldChg>
      <pc:sldChg chg="add del">
        <pc:chgData name="伊健 杜" userId="e69aded81da48593" providerId="LiveId" clId="{30106CC4-C31E-40FD-8A64-49DA8C75574F}" dt="2022-12-05T16:38:59.164" v="2948" actId="47"/>
        <pc:sldMkLst>
          <pc:docMk/>
          <pc:sldMk cId="4171167353" sldId="1709"/>
        </pc:sldMkLst>
      </pc:sldChg>
      <pc:sldChg chg="addSp delSp modSp add mod">
        <pc:chgData name="伊健 杜" userId="e69aded81da48593" providerId="LiveId" clId="{30106CC4-C31E-40FD-8A64-49DA8C75574F}" dt="2022-12-05T18:01:33.750" v="5288" actId="20577"/>
        <pc:sldMkLst>
          <pc:docMk/>
          <pc:sldMk cId="3673344596" sldId="1710"/>
        </pc:sldMkLst>
        <pc:spChg chg="mod">
          <ac:chgData name="伊健 杜" userId="e69aded81da48593" providerId="LiveId" clId="{30106CC4-C31E-40FD-8A64-49DA8C75574F}" dt="2022-12-05T17:06:10.139" v="5225"/>
          <ac:spMkLst>
            <pc:docMk/>
            <pc:sldMk cId="3673344596" sldId="1710"/>
            <ac:spMk id="2" creationId="{93750CB4-09CB-E972-8931-8149CF602B19}"/>
          </ac:spMkLst>
        </pc:spChg>
        <pc:spChg chg="mod">
          <ac:chgData name="伊健 杜" userId="e69aded81da48593" providerId="LiveId" clId="{30106CC4-C31E-40FD-8A64-49DA8C75574F}" dt="2022-12-05T18:01:33.750" v="5288" actId="20577"/>
          <ac:spMkLst>
            <pc:docMk/>
            <pc:sldMk cId="3673344596" sldId="1710"/>
            <ac:spMk id="4" creationId="{2CD63A4E-E37B-41A6-9090-C7BF9F9D4BD7}"/>
          </ac:spMkLst>
        </pc:spChg>
        <pc:picChg chg="del">
          <ac:chgData name="伊健 杜" userId="e69aded81da48593" providerId="LiveId" clId="{30106CC4-C31E-40FD-8A64-49DA8C75574F}" dt="2022-12-05T16:40:25.968" v="3136" actId="478"/>
          <ac:picMkLst>
            <pc:docMk/>
            <pc:sldMk cId="3673344596" sldId="1710"/>
            <ac:picMk id="22530" creationId="{20E24ED0-95D7-C85F-7D0D-9F622432DEE1}"/>
          </ac:picMkLst>
        </pc:picChg>
        <pc:picChg chg="add mod">
          <ac:chgData name="伊健 杜" userId="e69aded81da48593" providerId="LiveId" clId="{30106CC4-C31E-40FD-8A64-49DA8C75574F}" dt="2022-12-05T16:40:30.762" v="3139" actId="1076"/>
          <ac:picMkLst>
            <pc:docMk/>
            <pc:sldMk cId="3673344596" sldId="1710"/>
            <ac:picMk id="24578" creationId="{C72A61A3-D7EC-7837-9E5D-CE8404E8E9C6}"/>
          </ac:picMkLst>
        </pc:picChg>
      </pc:sldChg>
      <pc:sldChg chg="addSp delSp modSp add mod">
        <pc:chgData name="伊健 杜" userId="e69aded81da48593" providerId="LiveId" clId="{30106CC4-C31E-40FD-8A64-49DA8C75574F}" dt="2022-12-05T17:06:10.139" v="5225"/>
        <pc:sldMkLst>
          <pc:docMk/>
          <pc:sldMk cId="4044895810" sldId="1711"/>
        </pc:sldMkLst>
        <pc:spChg chg="mod">
          <ac:chgData name="伊健 杜" userId="e69aded81da48593" providerId="LiveId" clId="{30106CC4-C31E-40FD-8A64-49DA8C75574F}" dt="2022-12-05T17:06:10.139" v="5225"/>
          <ac:spMkLst>
            <pc:docMk/>
            <pc:sldMk cId="4044895810" sldId="1711"/>
            <ac:spMk id="2" creationId="{93750CB4-09CB-E972-8931-8149CF602B19}"/>
          </ac:spMkLst>
        </pc:spChg>
        <pc:spChg chg="mod">
          <ac:chgData name="伊健 杜" userId="e69aded81da48593" providerId="LiveId" clId="{30106CC4-C31E-40FD-8A64-49DA8C75574F}" dt="2022-12-05T17:06:10.139" v="5225"/>
          <ac:spMkLst>
            <pc:docMk/>
            <pc:sldMk cId="4044895810" sldId="1711"/>
            <ac:spMk id="4" creationId="{2CD63A4E-E37B-41A6-9090-C7BF9F9D4BD7}"/>
          </ac:spMkLst>
        </pc:spChg>
        <pc:picChg chg="del">
          <ac:chgData name="伊健 杜" userId="e69aded81da48593" providerId="LiveId" clId="{30106CC4-C31E-40FD-8A64-49DA8C75574F}" dt="2022-12-05T16:40:34.849" v="3141" actId="478"/>
          <ac:picMkLst>
            <pc:docMk/>
            <pc:sldMk cId="4044895810" sldId="1711"/>
            <ac:picMk id="24578" creationId="{C72A61A3-D7EC-7837-9E5D-CE8404E8E9C6}"/>
          </ac:picMkLst>
        </pc:picChg>
        <pc:picChg chg="add mod">
          <ac:chgData name="伊健 杜" userId="e69aded81da48593" providerId="LiveId" clId="{30106CC4-C31E-40FD-8A64-49DA8C75574F}" dt="2022-12-05T16:41:28.772" v="3237" actId="1076"/>
          <ac:picMkLst>
            <pc:docMk/>
            <pc:sldMk cId="4044895810" sldId="1711"/>
            <ac:picMk id="25602" creationId="{7CDFBBD5-1B61-B44C-640E-AB6DA06E3632}"/>
          </ac:picMkLst>
        </pc:picChg>
      </pc:sldChg>
      <pc:sldChg chg="addSp delSp modSp add mod">
        <pc:chgData name="伊健 杜" userId="e69aded81da48593" providerId="LiveId" clId="{30106CC4-C31E-40FD-8A64-49DA8C75574F}" dt="2022-12-06T06:05:07.569" v="5458" actId="478"/>
        <pc:sldMkLst>
          <pc:docMk/>
          <pc:sldMk cId="1979414413" sldId="1712"/>
        </pc:sldMkLst>
        <pc:spChg chg="add del mod">
          <ac:chgData name="伊健 杜" userId="e69aded81da48593" providerId="LiveId" clId="{30106CC4-C31E-40FD-8A64-49DA8C75574F}" dt="2022-12-06T06:05:07.569" v="5458" actId="478"/>
          <ac:spMkLst>
            <pc:docMk/>
            <pc:sldMk cId="1979414413" sldId="1712"/>
            <ac:spMk id="2" creationId="{BB0A1A5D-4E4F-3C2C-C70E-B026FDF0FCC6}"/>
          </ac:spMkLst>
        </pc:spChg>
        <pc:spChg chg="mod">
          <ac:chgData name="伊健 杜" userId="e69aded81da48593" providerId="LiveId" clId="{30106CC4-C31E-40FD-8A64-49DA8C75574F}" dt="2022-12-05T17:06:10.139" v="5225"/>
          <ac:spMkLst>
            <pc:docMk/>
            <pc:sldMk cId="1979414413" sldId="1712"/>
            <ac:spMk id="4" creationId="{2CD63A4E-E37B-41A6-9090-C7BF9F9D4BD7}"/>
          </ac:spMkLst>
        </pc:spChg>
      </pc:sldChg>
      <pc:sldChg chg="modSp add mod">
        <pc:chgData name="伊健 杜" userId="e69aded81da48593" providerId="LiveId" clId="{30106CC4-C31E-40FD-8A64-49DA8C75574F}" dt="2022-12-05T17:06:10.139" v="5225"/>
        <pc:sldMkLst>
          <pc:docMk/>
          <pc:sldMk cId="3040879435" sldId="1713"/>
        </pc:sldMkLst>
        <pc:spChg chg="mod">
          <ac:chgData name="伊健 杜" userId="e69aded81da48593" providerId="LiveId" clId="{30106CC4-C31E-40FD-8A64-49DA8C75574F}" dt="2022-12-05T17:06:10.139" v="5225"/>
          <ac:spMkLst>
            <pc:docMk/>
            <pc:sldMk cId="3040879435" sldId="1713"/>
            <ac:spMk id="4" creationId="{2CD63A4E-E37B-41A6-9090-C7BF9F9D4BD7}"/>
          </ac:spMkLst>
        </pc:spChg>
      </pc:sldChg>
      <pc:sldChg chg="addSp modSp add mod">
        <pc:chgData name="伊健 杜" userId="e69aded81da48593" providerId="LiveId" clId="{30106CC4-C31E-40FD-8A64-49DA8C75574F}" dt="2022-12-05T17:06:10.139" v="5225"/>
        <pc:sldMkLst>
          <pc:docMk/>
          <pc:sldMk cId="1587308436" sldId="1714"/>
        </pc:sldMkLst>
        <pc:spChg chg="add mod">
          <ac:chgData name="伊健 杜" userId="e69aded81da48593" providerId="LiveId" clId="{30106CC4-C31E-40FD-8A64-49DA8C75574F}" dt="2022-12-05T17:06:10.139" v="5225"/>
          <ac:spMkLst>
            <pc:docMk/>
            <pc:sldMk cId="1587308436" sldId="1714"/>
            <ac:spMk id="2" creationId="{9C20EB71-D031-2965-60AF-60ED6E2B86E2}"/>
          </ac:spMkLst>
        </pc:spChg>
        <pc:spChg chg="mod">
          <ac:chgData name="伊健 杜" userId="e69aded81da48593" providerId="LiveId" clId="{30106CC4-C31E-40FD-8A64-49DA8C75574F}" dt="2022-12-05T17:06:10.139" v="5225"/>
          <ac:spMkLst>
            <pc:docMk/>
            <pc:sldMk cId="1587308436" sldId="1714"/>
            <ac:spMk id="4" creationId="{2CD63A4E-E37B-41A6-9090-C7BF9F9D4BD7}"/>
          </ac:spMkLst>
        </pc:spChg>
      </pc:sldChg>
      <pc:sldChg chg="addSp delSp modSp add mod">
        <pc:chgData name="伊健 杜" userId="e69aded81da48593" providerId="LiveId" clId="{30106CC4-C31E-40FD-8A64-49DA8C75574F}" dt="2022-12-05T17:06:10.139" v="5225"/>
        <pc:sldMkLst>
          <pc:docMk/>
          <pc:sldMk cId="2276859554" sldId="1715"/>
        </pc:sldMkLst>
        <pc:spChg chg="mod">
          <ac:chgData name="伊健 杜" userId="e69aded81da48593" providerId="LiveId" clId="{30106CC4-C31E-40FD-8A64-49DA8C75574F}" dt="2022-12-05T17:06:10.139" v="5225"/>
          <ac:spMkLst>
            <pc:docMk/>
            <pc:sldMk cId="2276859554" sldId="1715"/>
            <ac:spMk id="2" creationId="{93750CB4-09CB-E972-8931-8149CF602B19}"/>
          </ac:spMkLst>
        </pc:spChg>
        <pc:spChg chg="mod">
          <ac:chgData name="伊健 杜" userId="e69aded81da48593" providerId="LiveId" clId="{30106CC4-C31E-40FD-8A64-49DA8C75574F}" dt="2022-12-05T17:06:10.139" v="5225"/>
          <ac:spMkLst>
            <pc:docMk/>
            <pc:sldMk cId="2276859554" sldId="1715"/>
            <ac:spMk id="4" creationId="{2CD63A4E-E37B-41A6-9090-C7BF9F9D4BD7}"/>
          </ac:spMkLst>
        </pc:spChg>
        <pc:picChg chg="del">
          <ac:chgData name="伊健 杜" userId="e69aded81da48593" providerId="LiveId" clId="{30106CC4-C31E-40FD-8A64-49DA8C75574F}" dt="2022-12-05T16:44:32.190" v="3616" actId="478"/>
          <ac:picMkLst>
            <pc:docMk/>
            <pc:sldMk cId="2276859554" sldId="1715"/>
            <ac:picMk id="22530" creationId="{20E24ED0-95D7-C85F-7D0D-9F622432DEE1}"/>
          </ac:picMkLst>
        </pc:picChg>
        <pc:picChg chg="add mod">
          <ac:chgData name="伊健 杜" userId="e69aded81da48593" providerId="LiveId" clId="{30106CC4-C31E-40FD-8A64-49DA8C75574F}" dt="2022-12-05T16:44:34.880" v="3619" actId="14100"/>
          <ac:picMkLst>
            <pc:docMk/>
            <pc:sldMk cId="2276859554" sldId="1715"/>
            <ac:picMk id="26626" creationId="{76AD9323-7F09-CE85-43C5-349827E12BE6}"/>
          </ac:picMkLst>
        </pc:picChg>
      </pc:sldChg>
      <pc:sldChg chg="addSp delSp modSp add mod">
        <pc:chgData name="伊健 杜" userId="e69aded81da48593" providerId="LiveId" clId="{30106CC4-C31E-40FD-8A64-49DA8C75574F}" dt="2022-12-05T17:06:10.139" v="5225"/>
        <pc:sldMkLst>
          <pc:docMk/>
          <pc:sldMk cId="1857417073" sldId="1716"/>
        </pc:sldMkLst>
        <pc:spChg chg="mod">
          <ac:chgData name="伊健 杜" userId="e69aded81da48593" providerId="LiveId" clId="{30106CC4-C31E-40FD-8A64-49DA8C75574F}" dt="2022-12-05T17:06:10.139" v="5225"/>
          <ac:spMkLst>
            <pc:docMk/>
            <pc:sldMk cId="1857417073" sldId="1716"/>
            <ac:spMk id="2" creationId="{93750CB4-09CB-E972-8931-8149CF602B19}"/>
          </ac:spMkLst>
        </pc:spChg>
        <pc:spChg chg="mod">
          <ac:chgData name="伊健 杜" userId="e69aded81da48593" providerId="LiveId" clId="{30106CC4-C31E-40FD-8A64-49DA8C75574F}" dt="2022-12-05T17:06:10.139" v="5225"/>
          <ac:spMkLst>
            <pc:docMk/>
            <pc:sldMk cId="1857417073" sldId="1716"/>
            <ac:spMk id="4" creationId="{2CD63A4E-E37B-41A6-9090-C7BF9F9D4BD7}"/>
          </ac:spMkLst>
        </pc:spChg>
        <pc:picChg chg="del">
          <ac:chgData name="伊健 杜" userId="e69aded81da48593" providerId="LiveId" clId="{30106CC4-C31E-40FD-8A64-49DA8C75574F}" dt="2022-12-05T16:45:27.558" v="3687" actId="478"/>
          <ac:picMkLst>
            <pc:docMk/>
            <pc:sldMk cId="1857417073" sldId="1716"/>
            <ac:picMk id="26626" creationId="{76AD9323-7F09-CE85-43C5-349827E12BE6}"/>
          </ac:picMkLst>
        </pc:picChg>
        <pc:picChg chg="add mod">
          <ac:chgData name="伊健 杜" userId="e69aded81da48593" providerId="LiveId" clId="{30106CC4-C31E-40FD-8A64-49DA8C75574F}" dt="2022-12-05T16:45:34.306" v="3692" actId="1076"/>
          <ac:picMkLst>
            <pc:docMk/>
            <pc:sldMk cId="1857417073" sldId="1716"/>
            <ac:picMk id="27650" creationId="{A33BA4A0-27F0-1D7F-95C2-D35267E70042}"/>
          </ac:picMkLst>
        </pc:picChg>
      </pc:sldChg>
      <pc:sldChg chg="addSp delSp modSp add mod">
        <pc:chgData name="伊健 杜" userId="e69aded81da48593" providerId="LiveId" clId="{30106CC4-C31E-40FD-8A64-49DA8C75574F}" dt="2022-12-05T17:06:10.139" v="5225"/>
        <pc:sldMkLst>
          <pc:docMk/>
          <pc:sldMk cId="4278964318" sldId="1717"/>
        </pc:sldMkLst>
        <pc:spChg chg="mod">
          <ac:chgData name="伊健 杜" userId="e69aded81da48593" providerId="LiveId" clId="{30106CC4-C31E-40FD-8A64-49DA8C75574F}" dt="2022-12-05T17:06:10.139" v="5225"/>
          <ac:spMkLst>
            <pc:docMk/>
            <pc:sldMk cId="4278964318" sldId="1717"/>
            <ac:spMk id="2" creationId="{93750CB4-09CB-E972-8931-8149CF602B19}"/>
          </ac:spMkLst>
        </pc:spChg>
        <pc:spChg chg="mod">
          <ac:chgData name="伊健 杜" userId="e69aded81da48593" providerId="LiveId" clId="{30106CC4-C31E-40FD-8A64-49DA8C75574F}" dt="2022-12-05T17:06:10.139" v="5225"/>
          <ac:spMkLst>
            <pc:docMk/>
            <pc:sldMk cId="4278964318" sldId="1717"/>
            <ac:spMk id="4" creationId="{2CD63A4E-E37B-41A6-9090-C7BF9F9D4BD7}"/>
          </ac:spMkLst>
        </pc:spChg>
        <pc:picChg chg="del">
          <ac:chgData name="伊健 杜" userId="e69aded81da48593" providerId="LiveId" clId="{30106CC4-C31E-40FD-8A64-49DA8C75574F}" dt="2022-12-05T16:46:18.520" v="3752" actId="478"/>
          <ac:picMkLst>
            <pc:docMk/>
            <pc:sldMk cId="4278964318" sldId="1717"/>
            <ac:picMk id="26626" creationId="{76AD9323-7F09-CE85-43C5-349827E12BE6}"/>
          </ac:picMkLst>
        </pc:picChg>
        <pc:picChg chg="add mod">
          <ac:chgData name="伊健 杜" userId="e69aded81da48593" providerId="LiveId" clId="{30106CC4-C31E-40FD-8A64-49DA8C75574F}" dt="2022-12-05T16:46:20.639" v="3754" actId="1076"/>
          <ac:picMkLst>
            <pc:docMk/>
            <pc:sldMk cId="4278964318" sldId="1717"/>
            <ac:picMk id="28674" creationId="{15C973B3-D29C-B5BC-A926-1F494C29244C}"/>
          </ac:picMkLst>
        </pc:picChg>
      </pc:sldChg>
      <pc:sldChg chg="delSp modSp add mod">
        <pc:chgData name="伊健 杜" userId="e69aded81da48593" providerId="LiveId" clId="{30106CC4-C31E-40FD-8A64-49DA8C75574F}" dt="2022-12-05T17:06:10.139" v="5225"/>
        <pc:sldMkLst>
          <pc:docMk/>
          <pc:sldMk cId="2723184307" sldId="1718"/>
        </pc:sldMkLst>
        <pc:spChg chg="del">
          <ac:chgData name="伊健 杜" userId="e69aded81da48593" providerId="LiveId" clId="{30106CC4-C31E-40FD-8A64-49DA8C75574F}" dt="2022-12-05T16:46:33.217" v="3767" actId="478"/>
          <ac:spMkLst>
            <pc:docMk/>
            <pc:sldMk cId="2723184307" sldId="1718"/>
            <ac:spMk id="2" creationId="{9C20EB71-D031-2965-60AF-60ED6E2B86E2}"/>
          </ac:spMkLst>
        </pc:spChg>
        <pc:spChg chg="mod">
          <ac:chgData name="伊健 杜" userId="e69aded81da48593" providerId="LiveId" clId="{30106CC4-C31E-40FD-8A64-49DA8C75574F}" dt="2022-12-05T17:06:10.139" v="5225"/>
          <ac:spMkLst>
            <pc:docMk/>
            <pc:sldMk cId="2723184307" sldId="1718"/>
            <ac:spMk id="4" creationId="{2CD63A4E-E37B-41A6-9090-C7BF9F9D4BD7}"/>
          </ac:spMkLst>
        </pc:spChg>
      </pc:sldChg>
      <pc:sldChg chg="addSp delSp modSp add mod">
        <pc:chgData name="伊健 杜" userId="e69aded81da48593" providerId="LiveId" clId="{30106CC4-C31E-40FD-8A64-49DA8C75574F}" dt="2022-12-05T18:20:54.537" v="5318" actId="20577"/>
        <pc:sldMkLst>
          <pc:docMk/>
          <pc:sldMk cId="1875663254" sldId="1719"/>
        </pc:sldMkLst>
        <pc:spChg chg="mod">
          <ac:chgData name="伊健 杜" userId="e69aded81da48593" providerId="LiveId" clId="{30106CC4-C31E-40FD-8A64-49DA8C75574F}" dt="2022-12-05T17:06:10.139" v="5225"/>
          <ac:spMkLst>
            <pc:docMk/>
            <pc:sldMk cId="1875663254" sldId="1719"/>
            <ac:spMk id="2" creationId="{93750CB4-09CB-E972-8931-8149CF602B19}"/>
          </ac:spMkLst>
        </pc:spChg>
        <pc:spChg chg="mod">
          <ac:chgData name="伊健 杜" userId="e69aded81da48593" providerId="LiveId" clId="{30106CC4-C31E-40FD-8A64-49DA8C75574F}" dt="2022-12-05T18:20:54.537" v="5318" actId="20577"/>
          <ac:spMkLst>
            <pc:docMk/>
            <pc:sldMk cId="1875663254" sldId="1719"/>
            <ac:spMk id="4" creationId="{2CD63A4E-E37B-41A6-9090-C7BF9F9D4BD7}"/>
          </ac:spMkLst>
        </pc:spChg>
        <pc:picChg chg="del">
          <ac:chgData name="伊健 杜" userId="e69aded81da48593" providerId="LiveId" clId="{30106CC4-C31E-40FD-8A64-49DA8C75574F}" dt="2022-12-05T16:47:12.891" v="3892" actId="478"/>
          <ac:picMkLst>
            <pc:docMk/>
            <pc:sldMk cId="1875663254" sldId="1719"/>
            <ac:picMk id="28674" creationId="{15C973B3-D29C-B5BC-A926-1F494C29244C}"/>
          </ac:picMkLst>
        </pc:picChg>
        <pc:picChg chg="add mod">
          <ac:chgData name="伊健 杜" userId="e69aded81da48593" providerId="LiveId" clId="{30106CC4-C31E-40FD-8A64-49DA8C75574F}" dt="2022-12-05T16:48:16.019" v="3968" actId="1076"/>
          <ac:picMkLst>
            <pc:docMk/>
            <pc:sldMk cId="1875663254" sldId="1719"/>
            <ac:picMk id="29698" creationId="{92D1C1D3-C14A-07E2-E587-3D0E4628AC76}"/>
          </ac:picMkLst>
        </pc:picChg>
      </pc:sldChg>
      <pc:sldChg chg="addSp delSp modSp add mod">
        <pc:chgData name="伊健 杜" userId="e69aded81da48593" providerId="LiveId" clId="{30106CC4-C31E-40FD-8A64-49DA8C75574F}" dt="2022-12-06T08:06:50.466" v="7058" actId="478"/>
        <pc:sldMkLst>
          <pc:docMk/>
          <pc:sldMk cId="4208994514" sldId="1720"/>
        </pc:sldMkLst>
        <pc:spChg chg="add del mod">
          <ac:chgData name="伊健 杜" userId="e69aded81da48593" providerId="LiveId" clId="{30106CC4-C31E-40FD-8A64-49DA8C75574F}" dt="2022-12-06T08:06:50.466" v="7058" actId="478"/>
          <ac:spMkLst>
            <pc:docMk/>
            <pc:sldMk cId="4208994514" sldId="1720"/>
            <ac:spMk id="2" creationId="{D6B532E2-7BAA-E26B-1C38-AE11D71CFD64}"/>
          </ac:spMkLst>
        </pc:spChg>
        <pc:spChg chg="mod">
          <ac:chgData name="伊健 杜" userId="e69aded81da48593" providerId="LiveId" clId="{30106CC4-C31E-40FD-8A64-49DA8C75574F}" dt="2022-12-05T17:06:10.139" v="5225"/>
          <ac:spMkLst>
            <pc:docMk/>
            <pc:sldMk cId="4208994514" sldId="1720"/>
            <ac:spMk id="4" creationId="{2CD63A4E-E37B-41A6-9090-C7BF9F9D4BD7}"/>
          </ac:spMkLst>
        </pc:spChg>
      </pc:sldChg>
      <pc:sldChg chg="addSp delSp modSp add mod">
        <pc:chgData name="伊健 杜" userId="e69aded81da48593" providerId="LiveId" clId="{30106CC4-C31E-40FD-8A64-49DA8C75574F}" dt="2022-12-06T08:19:43.452" v="7060" actId="20577"/>
        <pc:sldMkLst>
          <pc:docMk/>
          <pc:sldMk cId="3267991469" sldId="1721"/>
        </pc:sldMkLst>
        <pc:spChg chg="mod">
          <ac:chgData name="伊健 杜" userId="e69aded81da48593" providerId="LiveId" clId="{30106CC4-C31E-40FD-8A64-49DA8C75574F}" dt="2022-12-06T08:19:43.452" v="7060" actId="20577"/>
          <ac:spMkLst>
            <pc:docMk/>
            <pc:sldMk cId="3267991469" sldId="1721"/>
            <ac:spMk id="2" creationId="{10304424-DB4A-36E7-9E0D-D32A5DD0F26C}"/>
          </ac:spMkLst>
        </pc:spChg>
        <pc:spChg chg="mod">
          <ac:chgData name="伊健 杜" userId="e69aded81da48593" providerId="LiveId" clId="{30106CC4-C31E-40FD-8A64-49DA8C75574F}" dt="2022-12-05T17:06:10.139" v="5225"/>
          <ac:spMkLst>
            <pc:docMk/>
            <pc:sldMk cId="3267991469" sldId="1721"/>
            <ac:spMk id="5" creationId="{E7287B0E-EF55-E721-8EFA-9A9183C0EDF9}"/>
          </ac:spMkLst>
        </pc:spChg>
        <pc:picChg chg="del">
          <ac:chgData name="伊健 杜" userId="e69aded81da48593" providerId="LiveId" clId="{30106CC4-C31E-40FD-8A64-49DA8C75574F}" dt="2022-12-05T16:49:47.685" v="4262" actId="478"/>
          <ac:picMkLst>
            <pc:docMk/>
            <pc:sldMk cId="3267991469" sldId="1721"/>
            <ac:picMk id="20482" creationId="{F1A74C7E-640B-7986-F833-DFC0043A08C8}"/>
          </ac:picMkLst>
        </pc:picChg>
        <pc:picChg chg="add mod">
          <ac:chgData name="伊健 杜" userId="e69aded81da48593" providerId="LiveId" clId="{30106CC4-C31E-40FD-8A64-49DA8C75574F}" dt="2022-12-05T16:50:08.181" v="4265" actId="1076"/>
          <ac:picMkLst>
            <pc:docMk/>
            <pc:sldMk cId="3267991469" sldId="1721"/>
            <ac:picMk id="30722" creationId="{4F113C73-B414-BD7C-BC07-4AD1538AE2CD}"/>
          </ac:picMkLst>
        </pc:picChg>
      </pc:sldChg>
      <pc:sldChg chg="addSp delSp modSp add mod">
        <pc:chgData name="伊健 杜" userId="e69aded81da48593" providerId="LiveId" clId="{30106CC4-C31E-40FD-8A64-49DA8C75574F}" dt="2022-12-06T08:19:48.463" v="7062" actId="20577"/>
        <pc:sldMkLst>
          <pc:docMk/>
          <pc:sldMk cId="3132663699" sldId="1722"/>
        </pc:sldMkLst>
        <pc:spChg chg="mod">
          <ac:chgData name="伊健 杜" userId="e69aded81da48593" providerId="LiveId" clId="{30106CC4-C31E-40FD-8A64-49DA8C75574F}" dt="2022-12-06T08:19:48.463" v="7062" actId="20577"/>
          <ac:spMkLst>
            <pc:docMk/>
            <pc:sldMk cId="3132663699" sldId="1722"/>
            <ac:spMk id="2" creationId="{10304424-DB4A-36E7-9E0D-D32A5DD0F26C}"/>
          </ac:spMkLst>
        </pc:spChg>
        <pc:spChg chg="mod">
          <ac:chgData name="伊健 杜" userId="e69aded81da48593" providerId="LiveId" clId="{30106CC4-C31E-40FD-8A64-49DA8C75574F}" dt="2022-12-05T17:06:10.139" v="5225"/>
          <ac:spMkLst>
            <pc:docMk/>
            <pc:sldMk cId="3132663699" sldId="1722"/>
            <ac:spMk id="5" creationId="{E7287B0E-EF55-E721-8EFA-9A9183C0EDF9}"/>
          </ac:spMkLst>
        </pc:spChg>
        <pc:picChg chg="del">
          <ac:chgData name="伊健 杜" userId="e69aded81da48593" providerId="LiveId" clId="{30106CC4-C31E-40FD-8A64-49DA8C75574F}" dt="2022-12-05T16:50:19.013" v="4287" actId="478"/>
          <ac:picMkLst>
            <pc:docMk/>
            <pc:sldMk cId="3132663699" sldId="1722"/>
            <ac:picMk id="30722" creationId="{4F113C73-B414-BD7C-BC07-4AD1538AE2CD}"/>
          </ac:picMkLst>
        </pc:picChg>
        <pc:picChg chg="add mod">
          <ac:chgData name="伊健 杜" userId="e69aded81da48593" providerId="LiveId" clId="{30106CC4-C31E-40FD-8A64-49DA8C75574F}" dt="2022-12-05T16:52:02.998" v="4504" actId="1076"/>
          <ac:picMkLst>
            <pc:docMk/>
            <pc:sldMk cId="3132663699" sldId="1722"/>
            <ac:picMk id="31746" creationId="{400B5E33-94EE-3955-A5CF-02E69EF86651}"/>
          </ac:picMkLst>
        </pc:picChg>
      </pc:sldChg>
      <pc:sldChg chg="addSp delSp modSp add mod">
        <pc:chgData name="伊健 杜" userId="e69aded81da48593" providerId="LiveId" clId="{30106CC4-C31E-40FD-8A64-49DA8C75574F}" dt="2022-12-05T17:06:10.139" v="5225"/>
        <pc:sldMkLst>
          <pc:docMk/>
          <pc:sldMk cId="3759598514" sldId="1723"/>
        </pc:sldMkLst>
        <pc:spChg chg="mod">
          <ac:chgData name="伊健 杜" userId="e69aded81da48593" providerId="LiveId" clId="{30106CC4-C31E-40FD-8A64-49DA8C75574F}" dt="2022-12-05T16:52:17.810" v="4516"/>
          <ac:spMkLst>
            <pc:docMk/>
            <pc:sldMk cId="3759598514" sldId="1723"/>
            <ac:spMk id="2" creationId="{10304424-DB4A-36E7-9E0D-D32A5DD0F26C}"/>
          </ac:spMkLst>
        </pc:spChg>
        <pc:spChg chg="mod">
          <ac:chgData name="伊健 杜" userId="e69aded81da48593" providerId="LiveId" clId="{30106CC4-C31E-40FD-8A64-49DA8C75574F}" dt="2022-12-05T17:06:10.139" v="5225"/>
          <ac:spMkLst>
            <pc:docMk/>
            <pc:sldMk cId="3759598514" sldId="1723"/>
            <ac:spMk id="5" creationId="{E7287B0E-EF55-E721-8EFA-9A9183C0EDF9}"/>
          </ac:spMkLst>
        </pc:spChg>
        <pc:picChg chg="del">
          <ac:chgData name="伊健 杜" userId="e69aded81da48593" providerId="LiveId" clId="{30106CC4-C31E-40FD-8A64-49DA8C75574F}" dt="2022-12-05T16:52:19.645" v="4517" actId="478"/>
          <ac:picMkLst>
            <pc:docMk/>
            <pc:sldMk cId="3759598514" sldId="1723"/>
            <ac:picMk id="30722" creationId="{4F113C73-B414-BD7C-BC07-4AD1538AE2CD}"/>
          </ac:picMkLst>
        </pc:picChg>
        <pc:picChg chg="add del mod">
          <ac:chgData name="伊健 杜" userId="e69aded81da48593" providerId="LiveId" clId="{30106CC4-C31E-40FD-8A64-49DA8C75574F}" dt="2022-12-05T16:54:22.884" v="4650" actId="478"/>
          <ac:picMkLst>
            <pc:docMk/>
            <pc:sldMk cId="3759598514" sldId="1723"/>
            <ac:picMk id="32770" creationId="{F78B2D21-27BC-FF3E-E578-CB4E66F11A4D}"/>
          </ac:picMkLst>
        </pc:picChg>
        <pc:picChg chg="add del mod">
          <ac:chgData name="伊健 杜" userId="e69aded81da48593" providerId="LiveId" clId="{30106CC4-C31E-40FD-8A64-49DA8C75574F}" dt="2022-12-05T16:54:25.088" v="4653" actId="478"/>
          <ac:picMkLst>
            <pc:docMk/>
            <pc:sldMk cId="3759598514" sldId="1723"/>
            <ac:picMk id="32772" creationId="{D6B45FD1-0B54-B7F7-90C1-92B31B580ABB}"/>
          </ac:picMkLst>
        </pc:picChg>
        <pc:picChg chg="add del mod">
          <ac:chgData name="伊健 杜" userId="e69aded81da48593" providerId="LiveId" clId="{30106CC4-C31E-40FD-8A64-49DA8C75574F}" dt="2022-12-05T16:55:57.907" v="4877" actId="478"/>
          <ac:picMkLst>
            <pc:docMk/>
            <pc:sldMk cId="3759598514" sldId="1723"/>
            <ac:picMk id="32774" creationId="{A8C0EA04-749F-C378-6ADA-6BEDE5771982}"/>
          </ac:picMkLst>
        </pc:picChg>
        <pc:picChg chg="add mod">
          <ac:chgData name="伊健 杜" userId="e69aded81da48593" providerId="LiveId" clId="{30106CC4-C31E-40FD-8A64-49DA8C75574F}" dt="2022-12-05T16:56:45.387" v="4993" actId="1076"/>
          <ac:picMkLst>
            <pc:docMk/>
            <pc:sldMk cId="3759598514" sldId="1723"/>
            <ac:picMk id="32776" creationId="{601A8A63-A98A-1BB5-0970-FA216568B963}"/>
          </ac:picMkLst>
        </pc:picChg>
      </pc:sldChg>
      <pc:sldChg chg="modSp add">
        <pc:chgData name="伊健 杜" userId="e69aded81da48593" providerId="LiveId" clId="{30106CC4-C31E-40FD-8A64-49DA8C75574F}" dt="2022-12-05T17:06:10.139" v="5225"/>
        <pc:sldMkLst>
          <pc:docMk/>
          <pc:sldMk cId="1084291594" sldId="1724"/>
        </pc:sldMkLst>
        <pc:spChg chg="mod">
          <ac:chgData name="伊健 杜" userId="e69aded81da48593" providerId="LiveId" clId="{30106CC4-C31E-40FD-8A64-49DA8C75574F}" dt="2022-12-05T17:06:10.139" v="5225"/>
          <ac:spMkLst>
            <pc:docMk/>
            <pc:sldMk cId="1084291594" sldId="1724"/>
            <ac:spMk id="5" creationId="{E7287B0E-EF55-E721-8EFA-9A9183C0EDF9}"/>
          </ac:spMkLst>
        </pc:spChg>
      </pc:sldChg>
      <pc:sldChg chg="modSp add mod modNotesTx">
        <pc:chgData name="伊健 杜" userId="e69aded81da48593" providerId="LiveId" clId="{30106CC4-C31E-40FD-8A64-49DA8C75574F}" dt="2022-12-06T08:30:19.122" v="7064" actId="20577"/>
        <pc:sldMkLst>
          <pc:docMk/>
          <pc:sldMk cId="2956021832" sldId="1725"/>
        </pc:sldMkLst>
        <pc:spChg chg="mod">
          <ac:chgData name="伊健 杜" userId="e69aded81da48593" providerId="LiveId" clId="{30106CC4-C31E-40FD-8A64-49DA8C75574F}" dt="2022-12-05T17:06:10.139" v="5225"/>
          <ac:spMkLst>
            <pc:docMk/>
            <pc:sldMk cId="2956021832" sldId="1725"/>
            <ac:spMk id="4" creationId="{2CD63A4E-E37B-41A6-9090-C7BF9F9D4BD7}"/>
          </ac:spMkLst>
        </pc:spChg>
      </pc:sldChg>
      <pc:sldChg chg="modSp add mod">
        <pc:chgData name="伊健 杜" userId="e69aded81da48593" providerId="LiveId" clId="{30106CC4-C31E-40FD-8A64-49DA8C75574F}" dt="2022-12-05T17:06:10.139" v="5225"/>
        <pc:sldMkLst>
          <pc:docMk/>
          <pc:sldMk cId="743407591" sldId="1726"/>
        </pc:sldMkLst>
        <pc:spChg chg="mod">
          <ac:chgData name="伊健 杜" userId="e69aded81da48593" providerId="LiveId" clId="{30106CC4-C31E-40FD-8A64-49DA8C75574F}" dt="2022-12-05T17:06:10.139" v="5225"/>
          <ac:spMkLst>
            <pc:docMk/>
            <pc:sldMk cId="743407591" sldId="1726"/>
            <ac:spMk id="4" creationId="{2CD63A4E-E37B-41A6-9090-C7BF9F9D4BD7}"/>
          </ac:spMkLst>
        </pc:spChg>
      </pc:sldChg>
      <pc:sldChg chg="modSp add del mod">
        <pc:chgData name="伊健 杜" userId="e69aded81da48593" providerId="LiveId" clId="{30106CC4-C31E-40FD-8A64-49DA8C75574F}" dt="2022-12-06T06:05:28.537" v="5460" actId="47"/>
        <pc:sldMkLst>
          <pc:docMk/>
          <pc:sldMk cId="2993381197" sldId="1727"/>
        </pc:sldMkLst>
        <pc:spChg chg="mod">
          <ac:chgData name="伊健 杜" userId="e69aded81da48593" providerId="LiveId" clId="{30106CC4-C31E-40FD-8A64-49DA8C75574F}" dt="2022-12-05T17:06:10.139" v="5225"/>
          <ac:spMkLst>
            <pc:docMk/>
            <pc:sldMk cId="2993381197" sldId="1727"/>
            <ac:spMk id="4" creationId="{2CD63A4E-E37B-41A6-9090-C7BF9F9D4BD7}"/>
          </ac:spMkLst>
        </pc:spChg>
      </pc:sldChg>
      <pc:sldChg chg="addSp delSp modSp add mod">
        <pc:chgData name="伊健 杜" userId="e69aded81da48593" providerId="LiveId" clId="{30106CC4-C31E-40FD-8A64-49DA8C75574F}" dt="2022-12-06T06:09:52.565" v="5613" actId="1076"/>
        <pc:sldMkLst>
          <pc:docMk/>
          <pc:sldMk cId="837458575" sldId="1728"/>
        </pc:sldMkLst>
        <pc:spChg chg="mod">
          <ac:chgData name="伊健 杜" userId="e69aded81da48593" providerId="LiveId" clId="{30106CC4-C31E-40FD-8A64-49DA8C75574F}" dt="2022-12-06T06:07:32.758" v="5472"/>
          <ac:spMkLst>
            <pc:docMk/>
            <pc:sldMk cId="837458575" sldId="1728"/>
            <ac:spMk id="2" creationId="{10304424-DB4A-36E7-9E0D-D32A5DD0F26C}"/>
          </ac:spMkLst>
        </pc:spChg>
        <pc:spChg chg="mod">
          <ac:chgData name="伊健 杜" userId="e69aded81da48593" providerId="LiveId" clId="{30106CC4-C31E-40FD-8A64-49DA8C75574F}" dt="2022-12-06T06:09:27.712" v="5608" actId="20577"/>
          <ac:spMkLst>
            <pc:docMk/>
            <pc:sldMk cId="837458575" sldId="1728"/>
            <ac:spMk id="5" creationId="{E7287B0E-EF55-E721-8EFA-9A9183C0EDF9}"/>
          </ac:spMkLst>
        </pc:spChg>
        <pc:picChg chg="add mod">
          <ac:chgData name="伊健 杜" userId="e69aded81da48593" providerId="LiveId" clId="{30106CC4-C31E-40FD-8A64-49DA8C75574F}" dt="2022-12-06T06:09:52.565" v="5613" actId="1076"/>
          <ac:picMkLst>
            <pc:docMk/>
            <pc:sldMk cId="837458575" sldId="1728"/>
            <ac:picMk id="1026" creationId="{B263829D-1D7B-8136-4940-0B7176035750}"/>
          </ac:picMkLst>
        </pc:picChg>
        <pc:picChg chg="del">
          <ac:chgData name="伊健 杜" userId="e69aded81da48593" providerId="LiveId" clId="{30106CC4-C31E-40FD-8A64-49DA8C75574F}" dt="2022-12-06T06:07:36.452" v="5473" actId="478"/>
          <ac:picMkLst>
            <pc:docMk/>
            <pc:sldMk cId="837458575" sldId="1728"/>
            <ac:picMk id="32776" creationId="{601A8A63-A98A-1BB5-0970-FA216568B963}"/>
          </ac:picMkLst>
        </pc:picChg>
      </pc:sldChg>
      <pc:sldChg chg="addSp delSp modSp add mod">
        <pc:chgData name="伊健 杜" userId="e69aded81da48593" providerId="LiveId" clId="{30106CC4-C31E-40FD-8A64-49DA8C75574F}" dt="2022-12-06T06:12:16.698" v="5825" actId="1076"/>
        <pc:sldMkLst>
          <pc:docMk/>
          <pc:sldMk cId="3612246148" sldId="1729"/>
        </pc:sldMkLst>
        <pc:spChg chg="mod">
          <ac:chgData name="伊健 杜" userId="e69aded81da48593" providerId="LiveId" clId="{30106CC4-C31E-40FD-8A64-49DA8C75574F}" dt="2022-12-06T06:11:46.757" v="5822"/>
          <ac:spMkLst>
            <pc:docMk/>
            <pc:sldMk cId="3612246148" sldId="1729"/>
            <ac:spMk id="5" creationId="{E7287B0E-EF55-E721-8EFA-9A9183C0EDF9}"/>
          </ac:spMkLst>
        </pc:spChg>
        <pc:picChg chg="del">
          <ac:chgData name="伊健 杜" userId="e69aded81da48593" providerId="LiveId" clId="{30106CC4-C31E-40FD-8A64-49DA8C75574F}" dt="2022-12-06T06:09:55.974" v="5615" actId="478"/>
          <ac:picMkLst>
            <pc:docMk/>
            <pc:sldMk cId="3612246148" sldId="1729"/>
            <ac:picMk id="1026" creationId="{B263829D-1D7B-8136-4940-0B7176035750}"/>
          </ac:picMkLst>
        </pc:picChg>
        <pc:picChg chg="add mod">
          <ac:chgData name="伊健 杜" userId="e69aded81da48593" providerId="LiveId" clId="{30106CC4-C31E-40FD-8A64-49DA8C75574F}" dt="2022-12-06T06:12:16.698" v="5825" actId="1076"/>
          <ac:picMkLst>
            <pc:docMk/>
            <pc:sldMk cId="3612246148" sldId="1729"/>
            <ac:picMk id="2050" creationId="{052DE9F9-E478-9F57-9B06-C9E2DACF03A0}"/>
          </ac:picMkLst>
        </pc:picChg>
      </pc:sldChg>
      <pc:sldChg chg="addSp delSp modSp add mod">
        <pc:chgData name="伊健 杜" userId="e69aded81da48593" providerId="LiveId" clId="{30106CC4-C31E-40FD-8A64-49DA8C75574F}" dt="2022-12-06T06:15:26.347" v="6019" actId="1076"/>
        <pc:sldMkLst>
          <pc:docMk/>
          <pc:sldMk cId="2225819362" sldId="1730"/>
        </pc:sldMkLst>
        <pc:spChg chg="mod">
          <ac:chgData name="伊健 杜" userId="e69aded81da48593" providerId="LiveId" clId="{30106CC4-C31E-40FD-8A64-49DA8C75574F}" dt="2022-12-06T06:13:31.176" v="5850"/>
          <ac:spMkLst>
            <pc:docMk/>
            <pc:sldMk cId="2225819362" sldId="1730"/>
            <ac:spMk id="2" creationId="{10304424-DB4A-36E7-9E0D-D32A5DD0F26C}"/>
          </ac:spMkLst>
        </pc:spChg>
        <pc:spChg chg="mod">
          <ac:chgData name="伊健 杜" userId="e69aded81da48593" providerId="LiveId" clId="{30106CC4-C31E-40FD-8A64-49DA8C75574F}" dt="2022-12-06T06:14:54.250" v="6014" actId="20577"/>
          <ac:spMkLst>
            <pc:docMk/>
            <pc:sldMk cId="2225819362" sldId="1730"/>
            <ac:spMk id="5" creationId="{E7287B0E-EF55-E721-8EFA-9A9183C0EDF9}"/>
          </ac:spMkLst>
        </pc:spChg>
        <pc:picChg chg="del">
          <ac:chgData name="伊健 杜" userId="e69aded81da48593" providerId="LiveId" clId="{30106CC4-C31E-40FD-8A64-49DA8C75574F}" dt="2022-12-06T06:15:21.169" v="6015" actId="478"/>
          <ac:picMkLst>
            <pc:docMk/>
            <pc:sldMk cId="2225819362" sldId="1730"/>
            <ac:picMk id="1026" creationId="{B263829D-1D7B-8136-4940-0B7176035750}"/>
          </ac:picMkLst>
        </pc:picChg>
        <pc:picChg chg="add mod">
          <ac:chgData name="伊健 杜" userId="e69aded81da48593" providerId="LiveId" clId="{30106CC4-C31E-40FD-8A64-49DA8C75574F}" dt="2022-12-06T06:15:26.347" v="6019" actId="1076"/>
          <ac:picMkLst>
            <pc:docMk/>
            <pc:sldMk cId="2225819362" sldId="1730"/>
            <ac:picMk id="3074" creationId="{0AB09B39-507B-AEC3-91DE-5FBF8D2148B6}"/>
          </ac:picMkLst>
        </pc:picChg>
      </pc:sldChg>
      <pc:sldChg chg="addSp delSp modSp add mod">
        <pc:chgData name="伊健 杜" userId="e69aded81da48593" providerId="LiveId" clId="{30106CC4-C31E-40FD-8A64-49DA8C75574F}" dt="2022-12-06T06:17:08.100" v="6119"/>
        <pc:sldMkLst>
          <pc:docMk/>
          <pc:sldMk cId="2166880924" sldId="1731"/>
        </pc:sldMkLst>
        <pc:spChg chg="mod">
          <ac:chgData name="伊健 杜" userId="e69aded81da48593" providerId="LiveId" clId="{30106CC4-C31E-40FD-8A64-49DA8C75574F}" dt="2022-12-06T06:17:08.100" v="6119"/>
          <ac:spMkLst>
            <pc:docMk/>
            <pc:sldMk cId="2166880924" sldId="1731"/>
            <ac:spMk id="5" creationId="{E7287B0E-EF55-E721-8EFA-9A9183C0EDF9}"/>
          </ac:spMkLst>
        </pc:spChg>
        <pc:picChg chg="del">
          <ac:chgData name="伊健 杜" userId="e69aded81da48593" providerId="LiveId" clId="{30106CC4-C31E-40FD-8A64-49DA8C75574F}" dt="2022-12-06T06:17:01.448" v="6110" actId="478"/>
          <ac:picMkLst>
            <pc:docMk/>
            <pc:sldMk cId="2166880924" sldId="1731"/>
            <ac:picMk id="3074" creationId="{0AB09B39-507B-AEC3-91DE-5FBF8D2148B6}"/>
          </ac:picMkLst>
        </pc:picChg>
        <pc:picChg chg="add mod">
          <ac:chgData name="伊健 杜" userId="e69aded81da48593" providerId="LiveId" clId="{30106CC4-C31E-40FD-8A64-49DA8C75574F}" dt="2022-12-06T06:17:04.669" v="6112" actId="1076"/>
          <ac:picMkLst>
            <pc:docMk/>
            <pc:sldMk cId="2166880924" sldId="1731"/>
            <ac:picMk id="4098" creationId="{BE87384F-31F0-F516-8CCD-6456AD5FC260}"/>
          </ac:picMkLst>
        </pc:picChg>
      </pc:sldChg>
      <pc:sldChg chg="addSp modSp add mod">
        <pc:chgData name="伊健 杜" userId="e69aded81da48593" providerId="LiveId" clId="{30106CC4-C31E-40FD-8A64-49DA8C75574F}" dt="2022-12-06T06:20:39.030" v="6279" actId="5793"/>
        <pc:sldMkLst>
          <pc:docMk/>
          <pc:sldMk cId="3623378072" sldId="1732"/>
        </pc:sldMkLst>
        <pc:spChg chg="add mod">
          <ac:chgData name="伊健 杜" userId="e69aded81da48593" providerId="LiveId" clId="{30106CC4-C31E-40FD-8A64-49DA8C75574F}" dt="2022-12-06T06:20:39.030" v="6279" actId="5793"/>
          <ac:spMkLst>
            <pc:docMk/>
            <pc:sldMk cId="3623378072" sldId="1732"/>
            <ac:spMk id="2" creationId="{7B80D092-9417-8868-0DAD-552DC8575882}"/>
          </ac:spMkLst>
        </pc:spChg>
        <pc:spChg chg="mod">
          <ac:chgData name="伊健 杜" userId="e69aded81da48593" providerId="LiveId" clId="{30106CC4-C31E-40FD-8A64-49DA8C75574F}" dt="2022-12-06T06:20:27.147" v="6243" actId="1076"/>
          <ac:spMkLst>
            <pc:docMk/>
            <pc:sldMk cId="3623378072" sldId="1732"/>
            <ac:spMk id="4" creationId="{2CD63A4E-E37B-41A6-9090-C7BF9F9D4BD7}"/>
          </ac:spMkLst>
        </pc:spChg>
      </pc:sldChg>
      <pc:sldChg chg="addSp delSp modSp add mod">
        <pc:chgData name="伊健 杜" userId="e69aded81da48593" providerId="LiveId" clId="{30106CC4-C31E-40FD-8A64-49DA8C75574F}" dt="2022-12-06T06:27:40.221" v="6593" actId="14100"/>
        <pc:sldMkLst>
          <pc:docMk/>
          <pc:sldMk cId="424649381" sldId="1733"/>
        </pc:sldMkLst>
        <pc:spChg chg="mod">
          <ac:chgData name="伊健 杜" userId="e69aded81da48593" providerId="LiveId" clId="{30106CC4-C31E-40FD-8A64-49DA8C75574F}" dt="2022-12-06T06:21:04.113" v="6302"/>
          <ac:spMkLst>
            <pc:docMk/>
            <pc:sldMk cId="424649381" sldId="1733"/>
            <ac:spMk id="2" creationId="{10304424-DB4A-36E7-9E0D-D32A5DD0F26C}"/>
          </ac:spMkLst>
        </pc:spChg>
        <pc:spChg chg="add del">
          <ac:chgData name="伊健 杜" userId="e69aded81da48593" providerId="LiveId" clId="{30106CC4-C31E-40FD-8A64-49DA8C75574F}" dt="2022-12-06T06:27:32.947" v="6590" actId="478"/>
          <ac:spMkLst>
            <pc:docMk/>
            <pc:sldMk cId="424649381" sldId="1733"/>
            <ac:spMk id="3" creationId="{F33C6DC9-69E9-DC8D-725C-09F8F1CBE92D}"/>
          </ac:spMkLst>
        </pc:spChg>
        <pc:spChg chg="mod">
          <ac:chgData name="伊健 杜" userId="e69aded81da48593" providerId="LiveId" clId="{30106CC4-C31E-40FD-8A64-49DA8C75574F}" dt="2022-12-06T06:26:32.465" v="6587"/>
          <ac:spMkLst>
            <pc:docMk/>
            <pc:sldMk cId="424649381" sldId="1733"/>
            <ac:spMk id="5" creationId="{E7287B0E-EF55-E721-8EFA-9A9183C0EDF9}"/>
          </ac:spMkLst>
        </pc:spChg>
        <pc:picChg chg="add mod">
          <ac:chgData name="伊健 杜" userId="e69aded81da48593" providerId="LiveId" clId="{30106CC4-C31E-40FD-8A64-49DA8C75574F}" dt="2022-12-06T06:27:40.221" v="6593" actId="14100"/>
          <ac:picMkLst>
            <pc:docMk/>
            <pc:sldMk cId="424649381" sldId="1733"/>
            <ac:picMk id="6" creationId="{B0D3DF95-4DA9-5EAE-3076-EBF6152BEE2E}"/>
          </ac:picMkLst>
        </pc:picChg>
        <pc:picChg chg="del">
          <ac:chgData name="伊健 杜" userId="e69aded81da48593" providerId="LiveId" clId="{30106CC4-C31E-40FD-8A64-49DA8C75574F}" dt="2022-12-06T06:27:30.597" v="6588" actId="478"/>
          <ac:picMkLst>
            <pc:docMk/>
            <pc:sldMk cId="424649381" sldId="1733"/>
            <ac:picMk id="4098" creationId="{BE87384F-31F0-F516-8CCD-6456AD5FC260}"/>
          </ac:picMkLst>
        </pc:picChg>
      </pc:sldChg>
      <pc:sldChg chg="modSp add mod">
        <pc:chgData name="伊健 杜" userId="e69aded81da48593" providerId="LiveId" clId="{30106CC4-C31E-40FD-8A64-49DA8C75574F}" dt="2022-12-06T06:23:10.981" v="6316" actId="20577"/>
        <pc:sldMkLst>
          <pc:docMk/>
          <pc:sldMk cId="4111557010" sldId="1734"/>
        </pc:sldMkLst>
        <pc:spChg chg="mod">
          <ac:chgData name="伊健 杜" userId="e69aded81da48593" providerId="LiveId" clId="{30106CC4-C31E-40FD-8A64-49DA8C75574F}" dt="2022-12-06T06:23:10.981" v="6316" actId="20577"/>
          <ac:spMkLst>
            <pc:docMk/>
            <pc:sldMk cId="4111557010" sldId="1734"/>
            <ac:spMk id="4" creationId="{2CD63A4E-E37B-41A6-9090-C7BF9F9D4BD7}"/>
          </ac:spMkLst>
        </pc:spChg>
      </pc:sldChg>
      <pc:sldChg chg="modSp add del mod">
        <pc:chgData name="伊健 杜" userId="e69aded81da48593" providerId="LiveId" clId="{30106CC4-C31E-40FD-8A64-49DA8C75574F}" dt="2022-12-06T06:24:03.686" v="6344" actId="47"/>
        <pc:sldMkLst>
          <pc:docMk/>
          <pc:sldMk cId="1799469504" sldId="1735"/>
        </pc:sldMkLst>
        <pc:spChg chg="mod">
          <ac:chgData name="伊健 杜" userId="e69aded81da48593" providerId="LiveId" clId="{30106CC4-C31E-40FD-8A64-49DA8C75574F}" dt="2022-12-06T06:23:22.411" v="6342"/>
          <ac:spMkLst>
            <pc:docMk/>
            <pc:sldMk cId="1799469504" sldId="1735"/>
            <ac:spMk id="4" creationId="{2CD63A4E-E37B-41A6-9090-C7BF9F9D4BD7}"/>
          </ac:spMkLst>
        </pc:spChg>
      </pc:sldChg>
      <pc:sldChg chg="addSp delSp modSp add mod">
        <pc:chgData name="伊健 杜" userId="e69aded81da48593" providerId="LiveId" clId="{30106CC4-C31E-40FD-8A64-49DA8C75574F}" dt="2022-12-06T06:29:19.570" v="6756" actId="1076"/>
        <pc:sldMkLst>
          <pc:docMk/>
          <pc:sldMk cId="3398352433" sldId="1736"/>
        </pc:sldMkLst>
        <pc:spChg chg="mod">
          <ac:chgData name="伊健 杜" userId="e69aded81da48593" providerId="LiveId" clId="{30106CC4-C31E-40FD-8A64-49DA8C75574F}" dt="2022-12-06T06:28:48.511" v="6750"/>
          <ac:spMkLst>
            <pc:docMk/>
            <pc:sldMk cId="3398352433" sldId="1736"/>
            <ac:spMk id="5" creationId="{E7287B0E-EF55-E721-8EFA-9A9183C0EDF9}"/>
          </ac:spMkLst>
        </pc:spChg>
        <pc:picChg chg="del">
          <ac:chgData name="伊健 杜" userId="e69aded81da48593" providerId="LiveId" clId="{30106CC4-C31E-40FD-8A64-49DA8C75574F}" dt="2022-12-06T06:29:07.142" v="6751" actId="478"/>
          <ac:picMkLst>
            <pc:docMk/>
            <pc:sldMk cId="3398352433" sldId="1736"/>
            <ac:picMk id="4098" creationId="{BE87384F-31F0-F516-8CCD-6456AD5FC260}"/>
          </ac:picMkLst>
        </pc:picChg>
        <pc:picChg chg="add mod">
          <ac:chgData name="伊健 杜" userId="e69aded81da48593" providerId="LiveId" clId="{30106CC4-C31E-40FD-8A64-49DA8C75574F}" dt="2022-12-06T06:29:19.570" v="6756" actId="1076"/>
          <ac:picMkLst>
            <pc:docMk/>
            <pc:sldMk cId="3398352433" sldId="1736"/>
            <ac:picMk id="5122" creationId="{DB951233-9430-70EE-D74B-E1851AB9A638}"/>
          </ac:picMkLst>
        </pc:picChg>
      </pc:sldChg>
      <pc:sldChg chg="addSp delSp modSp add mod">
        <pc:chgData name="伊健 杜" userId="e69aded81da48593" providerId="LiveId" clId="{30106CC4-C31E-40FD-8A64-49DA8C75574F}" dt="2022-12-06T06:34:21.923" v="6926" actId="1076"/>
        <pc:sldMkLst>
          <pc:docMk/>
          <pc:sldMk cId="1633068199" sldId="1737"/>
        </pc:sldMkLst>
        <pc:spChg chg="add del">
          <ac:chgData name="伊健 杜" userId="e69aded81da48593" providerId="LiveId" clId="{30106CC4-C31E-40FD-8A64-49DA8C75574F}" dt="2022-12-06T06:34:07.125" v="6920" actId="478"/>
          <ac:spMkLst>
            <pc:docMk/>
            <pc:sldMk cId="1633068199" sldId="1737"/>
            <ac:spMk id="3" creationId="{7367136D-92EA-C9F5-E35A-57A12609BC9B}"/>
          </ac:spMkLst>
        </pc:spChg>
        <pc:spChg chg="add del">
          <ac:chgData name="伊健 杜" userId="e69aded81da48593" providerId="LiveId" clId="{30106CC4-C31E-40FD-8A64-49DA8C75574F}" dt="2022-12-06T06:34:13.213" v="6922" actId="478"/>
          <ac:spMkLst>
            <pc:docMk/>
            <pc:sldMk cId="1633068199" sldId="1737"/>
            <ac:spMk id="4" creationId="{F478B228-0519-99C9-CC2E-6A23836E75EB}"/>
          </ac:spMkLst>
        </pc:spChg>
        <pc:spChg chg="mod">
          <ac:chgData name="伊健 杜" userId="e69aded81da48593" providerId="LiveId" clId="{30106CC4-C31E-40FD-8A64-49DA8C75574F}" dt="2022-12-06T06:30:30.600" v="6917"/>
          <ac:spMkLst>
            <pc:docMk/>
            <pc:sldMk cId="1633068199" sldId="1737"/>
            <ac:spMk id="5" creationId="{E7287B0E-EF55-E721-8EFA-9A9183C0EDF9}"/>
          </ac:spMkLst>
        </pc:spChg>
        <pc:picChg chg="add mod">
          <ac:chgData name="伊健 杜" userId="e69aded81da48593" providerId="LiveId" clId="{30106CC4-C31E-40FD-8A64-49DA8C75574F}" dt="2022-12-06T06:34:21.923" v="6926" actId="1076"/>
          <ac:picMkLst>
            <pc:docMk/>
            <pc:sldMk cId="1633068199" sldId="1737"/>
            <ac:picMk id="7" creationId="{6F6C1A9A-F261-2966-58C1-696BDDAE0D1A}"/>
          </ac:picMkLst>
        </pc:picChg>
        <pc:picChg chg="del">
          <ac:chgData name="伊健 杜" userId="e69aded81da48593" providerId="LiveId" clId="{30106CC4-C31E-40FD-8A64-49DA8C75574F}" dt="2022-12-06T06:30:32.464" v="6918" actId="478"/>
          <ac:picMkLst>
            <pc:docMk/>
            <pc:sldMk cId="1633068199" sldId="1737"/>
            <ac:picMk id="5122" creationId="{DB951233-9430-70EE-D74B-E1851AB9A638}"/>
          </ac:picMkLst>
        </pc:picChg>
      </pc:sldChg>
      <pc:sldChg chg="delSp modSp add mod">
        <pc:chgData name="伊健 杜" userId="e69aded81da48593" providerId="LiveId" clId="{30106CC4-C31E-40FD-8A64-49DA8C75574F}" dt="2022-12-06T06:34:59.103" v="7035"/>
        <pc:sldMkLst>
          <pc:docMk/>
          <pc:sldMk cId="1707588064" sldId="1738"/>
        </pc:sldMkLst>
        <pc:spChg chg="del">
          <ac:chgData name="伊健 杜" userId="e69aded81da48593" providerId="LiveId" clId="{30106CC4-C31E-40FD-8A64-49DA8C75574F}" dt="2022-12-06T06:34:28.933" v="6928" actId="478"/>
          <ac:spMkLst>
            <pc:docMk/>
            <pc:sldMk cId="1707588064" sldId="1738"/>
            <ac:spMk id="2" creationId="{7B80D092-9417-8868-0DAD-552DC8575882}"/>
          </ac:spMkLst>
        </pc:spChg>
        <pc:spChg chg="mod">
          <ac:chgData name="伊健 杜" userId="e69aded81da48593" providerId="LiveId" clId="{30106CC4-C31E-40FD-8A64-49DA8C75574F}" dt="2022-12-06T06:34:59.103" v="7035"/>
          <ac:spMkLst>
            <pc:docMk/>
            <pc:sldMk cId="1707588064" sldId="1738"/>
            <ac:spMk id="4" creationId="{2CD63A4E-E37B-41A6-9090-C7BF9F9D4BD7}"/>
          </ac:spMkLst>
        </pc:spChg>
      </pc:sldChg>
      <pc:sldChg chg="add del">
        <pc:chgData name="伊健 杜" userId="e69aded81da48593" providerId="LiveId" clId="{30106CC4-C31E-40FD-8A64-49DA8C75574F}" dt="2022-12-06T06:35:17.883" v="7037" actId="47"/>
        <pc:sldMkLst>
          <pc:docMk/>
          <pc:sldMk cId="927823951" sldId="1739"/>
        </pc:sldMkLst>
      </pc:sldChg>
      <pc:sldChg chg="modSp add mod">
        <pc:chgData name="伊健 杜" userId="e69aded81da48593" providerId="LiveId" clId="{30106CC4-C31E-40FD-8A64-49DA8C75574F}" dt="2022-12-06T06:35:43.169" v="7045"/>
        <pc:sldMkLst>
          <pc:docMk/>
          <pc:sldMk cId="2009820301" sldId="1739"/>
        </pc:sldMkLst>
        <pc:spChg chg="mod">
          <ac:chgData name="伊健 杜" userId="e69aded81da48593" providerId="LiveId" clId="{30106CC4-C31E-40FD-8A64-49DA8C75574F}" dt="2022-12-06T06:35:43.169" v="7045"/>
          <ac:spMkLst>
            <pc:docMk/>
            <pc:sldMk cId="2009820301" sldId="1739"/>
            <ac:spMk id="2" creationId="{93750CB4-09CB-E972-8931-8149CF602B19}"/>
          </ac:spMkLst>
        </pc:spChg>
      </pc:sldChg>
    </pc:docChg>
  </pc:docChgLst>
  <pc:docChgLst>
    <pc:chgData name="伊健 杜" userId="e69aded81da48593" providerId="LiveId" clId="{2675C2B8-D16A-412D-B6C5-56CC7EDE60D1}"/>
    <pc:docChg chg="undo custSel addSld delSld modSld sldOrd">
      <pc:chgData name="伊健 杜" userId="e69aded81da48593" providerId="LiveId" clId="{2675C2B8-D16A-412D-B6C5-56CC7EDE60D1}" dt="2022-12-13T07:31:01.256" v="5970" actId="20577"/>
      <pc:docMkLst>
        <pc:docMk/>
      </pc:docMkLst>
      <pc:sldChg chg="del">
        <pc:chgData name="伊健 杜" userId="e69aded81da48593" providerId="LiveId" clId="{2675C2B8-D16A-412D-B6C5-56CC7EDE60D1}" dt="2022-12-12T04:15:12.739" v="1" actId="47"/>
        <pc:sldMkLst>
          <pc:docMk/>
          <pc:sldMk cId="2915808231" sldId="1703"/>
        </pc:sldMkLst>
      </pc:sldChg>
      <pc:sldChg chg="del">
        <pc:chgData name="伊健 杜" userId="e69aded81da48593" providerId="LiveId" clId="{2675C2B8-D16A-412D-B6C5-56CC7EDE60D1}" dt="2022-12-12T04:14:47.488" v="0" actId="47"/>
        <pc:sldMkLst>
          <pc:docMk/>
          <pc:sldMk cId="858475834" sldId="1773"/>
        </pc:sldMkLst>
      </pc:sldChg>
      <pc:sldChg chg="del">
        <pc:chgData name="伊健 杜" userId="e69aded81da48593" providerId="LiveId" clId="{2675C2B8-D16A-412D-B6C5-56CC7EDE60D1}" dt="2022-12-12T04:14:47.488" v="0" actId="47"/>
        <pc:sldMkLst>
          <pc:docMk/>
          <pc:sldMk cId="1581455296" sldId="1774"/>
        </pc:sldMkLst>
      </pc:sldChg>
      <pc:sldChg chg="del">
        <pc:chgData name="伊健 杜" userId="e69aded81da48593" providerId="LiveId" clId="{2675C2B8-D16A-412D-B6C5-56CC7EDE60D1}" dt="2022-12-12T04:14:47.488" v="0" actId="47"/>
        <pc:sldMkLst>
          <pc:docMk/>
          <pc:sldMk cId="3554929198" sldId="1775"/>
        </pc:sldMkLst>
      </pc:sldChg>
      <pc:sldChg chg="del">
        <pc:chgData name="伊健 杜" userId="e69aded81da48593" providerId="LiveId" clId="{2675C2B8-D16A-412D-B6C5-56CC7EDE60D1}" dt="2022-12-12T04:14:47.488" v="0" actId="47"/>
        <pc:sldMkLst>
          <pc:docMk/>
          <pc:sldMk cId="3121117679" sldId="1776"/>
        </pc:sldMkLst>
      </pc:sldChg>
      <pc:sldChg chg="del">
        <pc:chgData name="伊健 杜" userId="e69aded81da48593" providerId="LiveId" clId="{2675C2B8-D16A-412D-B6C5-56CC7EDE60D1}" dt="2022-12-12T04:14:47.488" v="0" actId="47"/>
        <pc:sldMkLst>
          <pc:docMk/>
          <pc:sldMk cId="2441960114" sldId="1777"/>
        </pc:sldMkLst>
      </pc:sldChg>
      <pc:sldChg chg="del">
        <pc:chgData name="伊健 杜" userId="e69aded81da48593" providerId="LiveId" clId="{2675C2B8-D16A-412D-B6C5-56CC7EDE60D1}" dt="2022-12-12T04:14:47.488" v="0" actId="47"/>
        <pc:sldMkLst>
          <pc:docMk/>
          <pc:sldMk cId="865327309" sldId="1778"/>
        </pc:sldMkLst>
      </pc:sldChg>
      <pc:sldChg chg="del">
        <pc:chgData name="伊健 杜" userId="e69aded81da48593" providerId="LiveId" clId="{2675C2B8-D16A-412D-B6C5-56CC7EDE60D1}" dt="2022-12-12T04:14:47.488" v="0" actId="47"/>
        <pc:sldMkLst>
          <pc:docMk/>
          <pc:sldMk cId="1643365898" sldId="1779"/>
        </pc:sldMkLst>
      </pc:sldChg>
      <pc:sldChg chg="del">
        <pc:chgData name="伊健 杜" userId="e69aded81da48593" providerId="LiveId" clId="{2675C2B8-D16A-412D-B6C5-56CC7EDE60D1}" dt="2022-12-12T04:14:47.488" v="0" actId="47"/>
        <pc:sldMkLst>
          <pc:docMk/>
          <pc:sldMk cId="3842037390" sldId="1780"/>
        </pc:sldMkLst>
      </pc:sldChg>
      <pc:sldChg chg="del">
        <pc:chgData name="伊健 杜" userId="e69aded81da48593" providerId="LiveId" clId="{2675C2B8-D16A-412D-B6C5-56CC7EDE60D1}" dt="2022-12-12T04:14:47.488" v="0" actId="47"/>
        <pc:sldMkLst>
          <pc:docMk/>
          <pc:sldMk cId="2521910337" sldId="1781"/>
        </pc:sldMkLst>
      </pc:sldChg>
      <pc:sldChg chg="del">
        <pc:chgData name="伊健 杜" userId="e69aded81da48593" providerId="LiveId" clId="{2675C2B8-D16A-412D-B6C5-56CC7EDE60D1}" dt="2022-12-12T04:14:47.488" v="0" actId="47"/>
        <pc:sldMkLst>
          <pc:docMk/>
          <pc:sldMk cId="4260492322" sldId="1782"/>
        </pc:sldMkLst>
      </pc:sldChg>
      <pc:sldChg chg="addSp delSp modSp mod ord">
        <pc:chgData name="伊健 杜" userId="e69aded81da48593" providerId="LiveId" clId="{2675C2B8-D16A-412D-B6C5-56CC7EDE60D1}" dt="2022-12-12T17:08:47.037" v="5937"/>
        <pc:sldMkLst>
          <pc:docMk/>
          <pc:sldMk cId="3856165884" sldId="1783"/>
        </pc:sldMkLst>
        <pc:spChg chg="mod">
          <ac:chgData name="伊健 杜" userId="e69aded81da48593" providerId="LiveId" clId="{2675C2B8-D16A-412D-B6C5-56CC7EDE60D1}" dt="2022-12-12T17:08:47.037" v="5937"/>
          <ac:spMkLst>
            <pc:docMk/>
            <pc:sldMk cId="3856165884" sldId="1783"/>
            <ac:spMk id="3" creationId="{AFF80177-B508-486C-D283-AFDDC448C9C4}"/>
          </ac:spMkLst>
        </pc:spChg>
        <pc:spChg chg="mod">
          <ac:chgData name="伊健 杜" userId="e69aded81da48593" providerId="LiveId" clId="{2675C2B8-D16A-412D-B6C5-56CC7EDE60D1}" dt="2022-12-12T17:08:47.037" v="5937"/>
          <ac:spMkLst>
            <pc:docMk/>
            <pc:sldMk cId="3856165884" sldId="1783"/>
            <ac:spMk id="5" creationId="{E7287B0E-EF55-E721-8EFA-9A9183C0EDF9}"/>
          </ac:spMkLst>
        </pc:spChg>
        <pc:picChg chg="add mod">
          <ac:chgData name="伊健 杜" userId="e69aded81da48593" providerId="LiveId" clId="{2675C2B8-D16A-412D-B6C5-56CC7EDE60D1}" dt="2022-12-12T11:45:06.270" v="812" actId="1076"/>
          <ac:picMkLst>
            <pc:docMk/>
            <pc:sldMk cId="3856165884" sldId="1783"/>
            <ac:picMk id="5122" creationId="{204562D6-7356-DAC9-4A32-EAD619A48062}"/>
          </ac:picMkLst>
        </pc:picChg>
        <pc:picChg chg="del">
          <ac:chgData name="伊健 杜" userId="e69aded81da48593" providerId="LiveId" clId="{2675C2B8-D16A-412D-B6C5-56CC7EDE60D1}" dt="2022-12-12T11:44:42.206" v="810" actId="478"/>
          <ac:picMkLst>
            <pc:docMk/>
            <pc:sldMk cId="3856165884" sldId="1783"/>
            <ac:picMk id="9218" creationId="{16042FC7-1AE0-A98C-7931-89437A3C2D99}"/>
          </ac:picMkLst>
        </pc:picChg>
        <pc:picChg chg="del">
          <ac:chgData name="伊健 杜" userId="e69aded81da48593" providerId="LiveId" clId="{2675C2B8-D16A-412D-B6C5-56CC7EDE60D1}" dt="2022-12-12T11:44:42.206" v="810" actId="478"/>
          <ac:picMkLst>
            <pc:docMk/>
            <pc:sldMk cId="3856165884" sldId="1783"/>
            <ac:picMk id="9220" creationId="{70344E29-2A41-6350-4D37-F553779715FC}"/>
          </ac:picMkLst>
        </pc:picChg>
      </pc:sldChg>
      <pc:sldChg chg="del">
        <pc:chgData name="伊健 杜" userId="e69aded81da48593" providerId="LiveId" clId="{2675C2B8-D16A-412D-B6C5-56CC7EDE60D1}" dt="2022-12-12T04:15:12.739" v="1" actId="47"/>
        <pc:sldMkLst>
          <pc:docMk/>
          <pc:sldMk cId="4264163503" sldId="1784"/>
        </pc:sldMkLst>
      </pc:sldChg>
      <pc:sldChg chg="del">
        <pc:chgData name="伊健 杜" userId="e69aded81da48593" providerId="LiveId" clId="{2675C2B8-D16A-412D-B6C5-56CC7EDE60D1}" dt="2022-12-12T04:15:12.739" v="1" actId="47"/>
        <pc:sldMkLst>
          <pc:docMk/>
          <pc:sldMk cId="2043182941" sldId="1785"/>
        </pc:sldMkLst>
      </pc:sldChg>
      <pc:sldChg chg="del">
        <pc:chgData name="伊健 杜" userId="e69aded81da48593" providerId="LiveId" clId="{2675C2B8-D16A-412D-B6C5-56CC7EDE60D1}" dt="2022-12-12T04:15:12.739" v="1" actId="47"/>
        <pc:sldMkLst>
          <pc:docMk/>
          <pc:sldMk cId="2956189665" sldId="1786"/>
        </pc:sldMkLst>
      </pc:sldChg>
      <pc:sldChg chg="del">
        <pc:chgData name="伊健 杜" userId="e69aded81da48593" providerId="LiveId" clId="{2675C2B8-D16A-412D-B6C5-56CC7EDE60D1}" dt="2022-12-12T04:15:12.739" v="1" actId="47"/>
        <pc:sldMkLst>
          <pc:docMk/>
          <pc:sldMk cId="348466492" sldId="1787"/>
        </pc:sldMkLst>
      </pc:sldChg>
      <pc:sldChg chg="del">
        <pc:chgData name="伊健 杜" userId="e69aded81da48593" providerId="LiveId" clId="{2675C2B8-D16A-412D-B6C5-56CC7EDE60D1}" dt="2022-12-12T04:15:12.739" v="1" actId="47"/>
        <pc:sldMkLst>
          <pc:docMk/>
          <pc:sldMk cId="911399312" sldId="1788"/>
        </pc:sldMkLst>
      </pc:sldChg>
      <pc:sldChg chg="del">
        <pc:chgData name="伊健 杜" userId="e69aded81da48593" providerId="LiveId" clId="{2675C2B8-D16A-412D-B6C5-56CC7EDE60D1}" dt="2022-12-12T04:15:12.739" v="1" actId="47"/>
        <pc:sldMkLst>
          <pc:docMk/>
          <pc:sldMk cId="3055207800" sldId="1789"/>
        </pc:sldMkLst>
      </pc:sldChg>
      <pc:sldChg chg="del">
        <pc:chgData name="伊健 杜" userId="e69aded81da48593" providerId="LiveId" clId="{2675C2B8-D16A-412D-B6C5-56CC7EDE60D1}" dt="2022-12-12T04:15:12.739" v="1" actId="47"/>
        <pc:sldMkLst>
          <pc:docMk/>
          <pc:sldMk cId="121719829" sldId="1790"/>
        </pc:sldMkLst>
      </pc:sldChg>
      <pc:sldChg chg="del">
        <pc:chgData name="伊健 杜" userId="e69aded81da48593" providerId="LiveId" clId="{2675C2B8-D16A-412D-B6C5-56CC7EDE60D1}" dt="2022-12-12T04:15:12.739" v="1" actId="47"/>
        <pc:sldMkLst>
          <pc:docMk/>
          <pc:sldMk cId="1429165965" sldId="1791"/>
        </pc:sldMkLst>
      </pc:sldChg>
      <pc:sldChg chg="del">
        <pc:chgData name="伊健 杜" userId="e69aded81da48593" providerId="LiveId" clId="{2675C2B8-D16A-412D-B6C5-56CC7EDE60D1}" dt="2022-12-12T04:15:12.739" v="1" actId="47"/>
        <pc:sldMkLst>
          <pc:docMk/>
          <pc:sldMk cId="347609410" sldId="1792"/>
        </pc:sldMkLst>
      </pc:sldChg>
      <pc:sldChg chg="del">
        <pc:chgData name="伊健 杜" userId="e69aded81da48593" providerId="LiveId" clId="{2675C2B8-D16A-412D-B6C5-56CC7EDE60D1}" dt="2022-12-12T04:15:12.739" v="1" actId="47"/>
        <pc:sldMkLst>
          <pc:docMk/>
          <pc:sldMk cId="2404114991" sldId="1793"/>
        </pc:sldMkLst>
      </pc:sldChg>
      <pc:sldChg chg="del">
        <pc:chgData name="伊健 杜" userId="e69aded81da48593" providerId="LiveId" clId="{2675C2B8-D16A-412D-B6C5-56CC7EDE60D1}" dt="2022-12-12T04:15:12.739" v="1" actId="47"/>
        <pc:sldMkLst>
          <pc:docMk/>
          <pc:sldMk cId="1140786682" sldId="1794"/>
        </pc:sldMkLst>
      </pc:sldChg>
      <pc:sldChg chg="del">
        <pc:chgData name="伊健 杜" userId="e69aded81da48593" providerId="LiveId" clId="{2675C2B8-D16A-412D-B6C5-56CC7EDE60D1}" dt="2022-12-12T04:15:12.739" v="1" actId="47"/>
        <pc:sldMkLst>
          <pc:docMk/>
          <pc:sldMk cId="2444242798" sldId="1795"/>
        </pc:sldMkLst>
      </pc:sldChg>
      <pc:sldChg chg="del">
        <pc:chgData name="伊健 杜" userId="e69aded81da48593" providerId="LiveId" clId="{2675C2B8-D16A-412D-B6C5-56CC7EDE60D1}" dt="2022-12-12T04:15:12.739" v="1" actId="47"/>
        <pc:sldMkLst>
          <pc:docMk/>
          <pc:sldMk cId="1977330403" sldId="1796"/>
        </pc:sldMkLst>
      </pc:sldChg>
      <pc:sldChg chg="del">
        <pc:chgData name="伊健 杜" userId="e69aded81da48593" providerId="LiveId" clId="{2675C2B8-D16A-412D-B6C5-56CC7EDE60D1}" dt="2022-12-12T04:15:12.739" v="1" actId="47"/>
        <pc:sldMkLst>
          <pc:docMk/>
          <pc:sldMk cId="1852777442" sldId="1797"/>
        </pc:sldMkLst>
      </pc:sldChg>
      <pc:sldChg chg="del">
        <pc:chgData name="伊健 杜" userId="e69aded81da48593" providerId="LiveId" clId="{2675C2B8-D16A-412D-B6C5-56CC7EDE60D1}" dt="2022-12-12T04:15:12.739" v="1" actId="47"/>
        <pc:sldMkLst>
          <pc:docMk/>
          <pc:sldMk cId="2142042874" sldId="1798"/>
        </pc:sldMkLst>
      </pc:sldChg>
      <pc:sldChg chg="del">
        <pc:chgData name="伊健 杜" userId="e69aded81da48593" providerId="LiveId" clId="{2675C2B8-D16A-412D-B6C5-56CC7EDE60D1}" dt="2022-12-12T04:15:12.739" v="1" actId="47"/>
        <pc:sldMkLst>
          <pc:docMk/>
          <pc:sldMk cId="686059501" sldId="1799"/>
        </pc:sldMkLst>
      </pc:sldChg>
      <pc:sldChg chg="del">
        <pc:chgData name="伊健 杜" userId="e69aded81da48593" providerId="LiveId" clId="{2675C2B8-D16A-412D-B6C5-56CC7EDE60D1}" dt="2022-12-12T04:15:12.739" v="1" actId="47"/>
        <pc:sldMkLst>
          <pc:docMk/>
          <pc:sldMk cId="1351847430" sldId="1800"/>
        </pc:sldMkLst>
      </pc:sldChg>
      <pc:sldChg chg="del">
        <pc:chgData name="伊健 杜" userId="e69aded81da48593" providerId="LiveId" clId="{2675C2B8-D16A-412D-B6C5-56CC7EDE60D1}" dt="2022-12-12T04:15:12.739" v="1" actId="47"/>
        <pc:sldMkLst>
          <pc:docMk/>
          <pc:sldMk cId="516982602" sldId="1801"/>
        </pc:sldMkLst>
      </pc:sldChg>
      <pc:sldChg chg="del">
        <pc:chgData name="伊健 杜" userId="e69aded81da48593" providerId="LiveId" clId="{2675C2B8-D16A-412D-B6C5-56CC7EDE60D1}" dt="2022-12-12T04:15:12.739" v="1" actId="47"/>
        <pc:sldMkLst>
          <pc:docMk/>
          <pc:sldMk cId="3868789338" sldId="1802"/>
        </pc:sldMkLst>
      </pc:sldChg>
      <pc:sldChg chg="del">
        <pc:chgData name="伊健 杜" userId="e69aded81da48593" providerId="LiveId" clId="{2675C2B8-D16A-412D-B6C5-56CC7EDE60D1}" dt="2022-12-12T04:15:12.739" v="1" actId="47"/>
        <pc:sldMkLst>
          <pc:docMk/>
          <pc:sldMk cId="614896049" sldId="1803"/>
        </pc:sldMkLst>
      </pc:sldChg>
      <pc:sldChg chg="del">
        <pc:chgData name="伊健 杜" userId="e69aded81da48593" providerId="LiveId" clId="{2675C2B8-D16A-412D-B6C5-56CC7EDE60D1}" dt="2022-12-12T04:15:12.739" v="1" actId="47"/>
        <pc:sldMkLst>
          <pc:docMk/>
          <pc:sldMk cId="4183010274" sldId="1804"/>
        </pc:sldMkLst>
      </pc:sldChg>
      <pc:sldChg chg="del">
        <pc:chgData name="伊健 杜" userId="e69aded81da48593" providerId="LiveId" clId="{2675C2B8-D16A-412D-B6C5-56CC7EDE60D1}" dt="2022-12-12T04:15:12.739" v="1" actId="47"/>
        <pc:sldMkLst>
          <pc:docMk/>
          <pc:sldMk cId="3604283647" sldId="1805"/>
        </pc:sldMkLst>
      </pc:sldChg>
      <pc:sldChg chg="del">
        <pc:chgData name="伊健 杜" userId="e69aded81da48593" providerId="LiveId" clId="{2675C2B8-D16A-412D-B6C5-56CC7EDE60D1}" dt="2022-12-12T04:15:12.739" v="1" actId="47"/>
        <pc:sldMkLst>
          <pc:docMk/>
          <pc:sldMk cId="2420948112" sldId="1806"/>
        </pc:sldMkLst>
      </pc:sldChg>
      <pc:sldChg chg="del">
        <pc:chgData name="伊健 杜" userId="e69aded81da48593" providerId="LiveId" clId="{2675C2B8-D16A-412D-B6C5-56CC7EDE60D1}" dt="2022-12-12T04:15:16.216" v="2" actId="47"/>
        <pc:sldMkLst>
          <pc:docMk/>
          <pc:sldMk cId="686958012" sldId="1807"/>
        </pc:sldMkLst>
      </pc:sldChg>
      <pc:sldChg chg="addSp delSp modSp mod">
        <pc:chgData name="伊健 杜" userId="e69aded81da48593" providerId="LiveId" clId="{2675C2B8-D16A-412D-B6C5-56CC7EDE60D1}" dt="2022-12-12T11:34:23.926" v="243" actId="1076"/>
        <pc:sldMkLst>
          <pc:docMk/>
          <pc:sldMk cId="4283497013" sldId="1808"/>
        </pc:sldMkLst>
        <pc:spChg chg="mod">
          <ac:chgData name="伊健 杜" userId="e69aded81da48593" providerId="LiveId" clId="{2675C2B8-D16A-412D-B6C5-56CC7EDE60D1}" dt="2022-12-12T11:32:48.965" v="232"/>
          <ac:spMkLst>
            <pc:docMk/>
            <pc:sldMk cId="4283497013" sldId="1808"/>
            <ac:spMk id="2" creationId="{10304424-DB4A-36E7-9E0D-D32A5DD0F26C}"/>
          </ac:spMkLst>
        </pc:spChg>
        <pc:spChg chg="mod">
          <ac:chgData name="伊健 杜" userId="e69aded81da48593" providerId="LiveId" clId="{2675C2B8-D16A-412D-B6C5-56CC7EDE60D1}" dt="2022-12-12T11:33:09.795" v="240"/>
          <ac:spMkLst>
            <pc:docMk/>
            <pc:sldMk cId="4283497013" sldId="1808"/>
            <ac:spMk id="5" creationId="{E7287B0E-EF55-E721-8EFA-9A9183C0EDF9}"/>
          </ac:spMkLst>
        </pc:spChg>
        <pc:picChg chg="add mod">
          <ac:chgData name="伊健 杜" userId="e69aded81da48593" providerId="LiveId" clId="{2675C2B8-D16A-412D-B6C5-56CC7EDE60D1}" dt="2022-12-12T11:34:23.926" v="243" actId="1076"/>
          <ac:picMkLst>
            <pc:docMk/>
            <pc:sldMk cId="4283497013" sldId="1808"/>
            <ac:picMk id="1026" creationId="{818E4257-9D43-D8B2-7FEC-D7E654E8D1B7}"/>
          </ac:picMkLst>
        </pc:picChg>
        <pc:picChg chg="del">
          <ac:chgData name="伊健 杜" userId="e69aded81da48593" providerId="LiveId" clId="{2675C2B8-D16A-412D-B6C5-56CC7EDE60D1}" dt="2022-12-12T11:27:14.604" v="38" actId="478"/>
          <ac:picMkLst>
            <pc:docMk/>
            <pc:sldMk cId="4283497013" sldId="1808"/>
            <ac:picMk id="14338" creationId="{ACBC9679-6D4C-1AA2-0C31-33177070631F}"/>
          </ac:picMkLst>
        </pc:picChg>
      </pc:sldChg>
      <pc:sldChg chg="del">
        <pc:chgData name="伊健 杜" userId="e69aded81da48593" providerId="LiveId" clId="{2675C2B8-D16A-412D-B6C5-56CC7EDE60D1}" dt="2022-12-12T11:30:24.213" v="106" actId="47"/>
        <pc:sldMkLst>
          <pc:docMk/>
          <pc:sldMk cId="1921265270" sldId="1809"/>
        </pc:sldMkLst>
      </pc:sldChg>
      <pc:sldChg chg="addSp modSp add mod">
        <pc:chgData name="伊健 杜" userId="e69aded81da48593" providerId="LiveId" clId="{2675C2B8-D16A-412D-B6C5-56CC7EDE60D1}" dt="2022-12-12T17:08:47.037" v="5937"/>
        <pc:sldMkLst>
          <pc:docMk/>
          <pc:sldMk cId="3654403645" sldId="1809"/>
        </pc:sldMkLst>
        <pc:spChg chg="mod">
          <ac:chgData name="伊健 杜" userId="e69aded81da48593" providerId="LiveId" clId="{2675C2B8-D16A-412D-B6C5-56CC7EDE60D1}" dt="2022-12-12T11:32:48.965" v="232"/>
          <ac:spMkLst>
            <pc:docMk/>
            <pc:sldMk cId="3654403645" sldId="1809"/>
            <ac:spMk id="2" creationId="{10304424-DB4A-36E7-9E0D-D32A5DD0F26C}"/>
          </ac:spMkLst>
        </pc:spChg>
        <pc:spChg chg="mod">
          <ac:chgData name="伊健 杜" userId="e69aded81da48593" providerId="LiveId" clId="{2675C2B8-D16A-412D-B6C5-56CC7EDE60D1}" dt="2022-12-12T17:08:47.037" v="5937"/>
          <ac:spMkLst>
            <pc:docMk/>
            <pc:sldMk cId="3654403645" sldId="1809"/>
            <ac:spMk id="5" creationId="{E7287B0E-EF55-E721-8EFA-9A9183C0EDF9}"/>
          </ac:spMkLst>
        </pc:spChg>
        <pc:picChg chg="add mod">
          <ac:chgData name="伊健 杜" userId="e69aded81da48593" providerId="LiveId" clId="{2675C2B8-D16A-412D-B6C5-56CC7EDE60D1}" dt="2022-12-12T11:35:40.510" v="246" actId="14100"/>
          <ac:picMkLst>
            <pc:docMk/>
            <pc:sldMk cId="3654403645" sldId="1809"/>
            <ac:picMk id="2050" creationId="{276AE1D5-E86B-1F99-22B6-9420B6D7C862}"/>
          </ac:picMkLst>
        </pc:picChg>
      </pc:sldChg>
      <pc:sldChg chg="addSp delSp modSp add mod">
        <pc:chgData name="伊健 杜" userId="e69aded81da48593" providerId="LiveId" clId="{2675C2B8-D16A-412D-B6C5-56CC7EDE60D1}" dt="2022-12-12T17:08:47.037" v="5937"/>
        <pc:sldMkLst>
          <pc:docMk/>
          <pc:sldMk cId="3382976734" sldId="1810"/>
        </pc:sldMkLst>
        <pc:spChg chg="mod">
          <ac:chgData name="伊健 杜" userId="e69aded81da48593" providerId="LiveId" clId="{2675C2B8-D16A-412D-B6C5-56CC7EDE60D1}" dt="2022-12-12T11:37:44.246" v="357"/>
          <ac:spMkLst>
            <pc:docMk/>
            <pc:sldMk cId="3382976734" sldId="1810"/>
            <ac:spMk id="2" creationId="{10304424-DB4A-36E7-9E0D-D32A5DD0F26C}"/>
          </ac:spMkLst>
        </pc:spChg>
        <pc:spChg chg="mod">
          <ac:chgData name="伊健 杜" userId="e69aded81da48593" providerId="LiveId" clId="{2675C2B8-D16A-412D-B6C5-56CC7EDE60D1}" dt="2022-12-12T17:08:47.037" v="5937"/>
          <ac:spMkLst>
            <pc:docMk/>
            <pc:sldMk cId="3382976734" sldId="1810"/>
            <ac:spMk id="5" creationId="{E7287B0E-EF55-E721-8EFA-9A9183C0EDF9}"/>
          </ac:spMkLst>
        </pc:spChg>
        <pc:picChg chg="add mod">
          <ac:chgData name="伊健 杜" userId="e69aded81da48593" providerId="LiveId" clId="{2675C2B8-D16A-412D-B6C5-56CC7EDE60D1}" dt="2022-12-12T11:39:17.963" v="453" actId="1076"/>
          <ac:picMkLst>
            <pc:docMk/>
            <pc:sldMk cId="3382976734" sldId="1810"/>
            <ac:picMk id="4" creationId="{D3223505-66F7-D1B1-78BE-B99A3124337B}"/>
          </ac:picMkLst>
        </pc:picChg>
        <pc:picChg chg="del">
          <ac:chgData name="伊健 杜" userId="e69aded81da48593" providerId="LiveId" clId="{2675C2B8-D16A-412D-B6C5-56CC7EDE60D1}" dt="2022-12-12T11:38:00.013" v="415" actId="478"/>
          <ac:picMkLst>
            <pc:docMk/>
            <pc:sldMk cId="3382976734" sldId="1810"/>
            <ac:picMk id="1026" creationId="{818E4257-9D43-D8B2-7FEC-D7E654E8D1B7}"/>
          </ac:picMkLst>
        </pc:picChg>
        <pc:picChg chg="add del mod">
          <ac:chgData name="伊健 杜" userId="e69aded81da48593" providerId="LiveId" clId="{2675C2B8-D16A-412D-B6C5-56CC7EDE60D1}" dt="2022-12-12T11:39:15.294" v="451" actId="478"/>
          <ac:picMkLst>
            <pc:docMk/>
            <pc:sldMk cId="3382976734" sldId="1810"/>
            <ac:picMk id="3074" creationId="{AE515986-A1C9-8515-24CB-B5ABE7F3ADCB}"/>
          </ac:picMkLst>
        </pc:picChg>
      </pc:sldChg>
      <pc:sldChg chg="addSp delSp modSp add mod">
        <pc:chgData name="伊健 杜" userId="e69aded81da48593" providerId="LiveId" clId="{2675C2B8-D16A-412D-B6C5-56CC7EDE60D1}" dt="2022-12-12T17:08:47.037" v="5937"/>
        <pc:sldMkLst>
          <pc:docMk/>
          <pc:sldMk cId="534003533" sldId="1811"/>
        </pc:sldMkLst>
        <pc:spChg chg="mod">
          <ac:chgData name="伊健 杜" userId="e69aded81da48593" providerId="LiveId" clId="{2675C2B8-D16A-412D-B6C5-56CC7EDE60D1}" dt="2022-12-12T17:08:47.037" v="5937"/>
          <ac:spMkLst>
            <pc:docMk/>
            <pc:sldMk cId="534003533" sldId="1811"/>
            <ac:spMk id="5" creationId="{E7287B0E-EF55-E721-8EFA-9A9183C0EDF9}"/>
          </ac:spMkLst>
        </pc:spChg>
        <pc:picChg chg="del">
          <ac:chgData name="伊健 杜" userId="e69aded81da48593" providerId="LiveId" clId="{2675C2B8-D16A-412D-B6C5-56CC7EDE60D1}" dt="2022-12-12T11:39:36.735" v="455" actId="478"/>
          <ac:picMkLst>
            <pc:docMk/>
            <pc:sldMk cId="534003533" sldId="1811"/>
            <ac:picMk id="4" creationId="{D3223505-66F7-D1B1-78BE-B99A3124337B}"/>
          </ac:picMkLst>
        </pc:picChg>
        <pc:picChg chg="add mod">
          <ac:chgData name="伊健 杜" userId="e69aded81da48593" providerId="LiveId" clId="{2675C2B8-D16A-412D-B6C5-56CC7EDE60D1}" dt="2022-12-12T11:39:41.137" v="458" actId="1076"/>
          <ac:picMkLst>
            <pc:docMk/>
            <pc:sldMk cId="534003533" sldId="1811"/>
            <ac:picMk id="4098" creationId="{B5516458-5BA2-B446-093B-507DC5DDBC6D}"/>
          </ac:picMkLst>
        </pc:picChg>
      </pc:sldChg>
      <pc:sldChg chg="addSp delSp modSp add mod">
        <pc:chgData name="伊健 杜" userId="e69aded81da48593" providerId="LiveId" clId="{2675C2B8-D16A-412D-B6C5-56CC7EDE60D1}" dt="2022-12-12T17:08:47.037" v="5937"/>
        <pc:sldMkLst>
          <pc:docMk/>
          <pc:sldMk cId="2110167488" sldId="1812"/>
        </pc:sldMkLst>
        <pc:spChg chg="del">
          <ac:chgData name="伊健 杜" userId="e69aded81da48593" providerId="LiveId" clId="{2675C2B8-D16A-412D-B6C5-56CC7EDE60D1}" dt="2022-12-12T11:40:07.948" v="540" actId="478"/>
          <ac:spMkLst>
            <pc:docMk/>
            <pc:sldMk cId="2110167488" sldId="1812"/>
            <ac:spMk id="2" creationId="{10304424-DB4A-36E7-9E0D-D32A5DD0F26C}"/>
          </ac:spMkLst>
        </pc:spChg>
        <pc:spChg chg="add del mod">
          <ac:chgData name="伊健 杜" userId="e69aded81da48593" providerId="LiveId" clId="{2675C2B8-D16A-412D-B6C5-56CC7EDE60D1}" dt="2022-12-12T11:40:09.953" v="541" actId="478"/>
          <ac:spMkLst>
            <pc:docMk/>
            <pc:sldMk cId="2110167488" sldId="1812"/>
            <ac:spMk id="3" creationId="{319AC08E-DDEB-F20C-EE21-9A6B178DCA97}"/>
          </ac:spMkLst>
        </pc:spChg>
        <pc:spChg chg="mod">
          <ac:chgData name="伊健 杜" userId="e69aded81da48593" providerId="LiveId" clId="{2675C2B8-D16A-412D-B6C5-56CC7EDE60D1}" dt="2022-12-12T17:08:47.037" v="5937"/>
          <ac:spMkLst>
            <pc:docMk/>
            <pc:sldMk cId="2110167488" sldId="1812"/>
            <ac:spMk id="5" creationId="{E7287B0E-EF55-E721-8EFA-9A9183C0EDF9}"/>
          </ac:spMkLst>
        </pc:spChg>
        <pc:picChg chg="del">
          <ac:chgData name="伊健 杜" userId="e69aded81da48593" providerId="LiveId" clId="{2675C2B8-D16A-412D-B6C5-56CC7EDE60D1}" dt="2022-12-12T11:40:07.948" v="540" actId="478"/>
          <ac:picMkLst>
            <pc:docMk/>
            <pc:sldMk cId="2110167488" sldId="1812"/>
            <ac:picMk id="2050" creationId="{276AE1D5-E86B-1F99-22B6-9420B6D7C862}"/>
          </ac:picMkLst>
        </pc:picChg>
      </pc:sldChg>
      <pc:sldChg chg="add del">
        <pc:chgData name="伊健 杜" userId="e69aded81da48593" providerId="LiveId" clId="{2675C2B8-D16A-412D-B6C5-56CC7EDE60D1}" dt="2022-12-12T11:41:02.125" v="653" actId="47"/>
        <pc:sldMkLst>
          <pc:docMk/>
          <pc:sldMk cId="345012831" sldId="1813"/>
        </pc:sldMkLst>
      </pc:sldChg>
      <pc:sldChg chg="addSp delSp modSp add mod">
        <pc:chgData name="伊健 杜" userId="e69aded81da48593" providerId="LiveId" clId="{2675C2B8-D16A-412D-B6C5-56CC7EDE60D1}" dt="2022-12-12T17:08:47.037" v="5937"/>
        <pc:sldMkLst>
          <pc:docMk/>
          <pc:sldMk cId="1323335388" sldId="1813"/>
        </pc:sldMkLst>
        <pc:spChg chg="mod">
          <ac:chgData name="伊健 杜" userId="e69aded81da48593" providerId="LiveId" clId="{2675C2B8-D16A-412D-B6C5-56CC7EDE60D1}" dt="2022-12-12T17:08:47.037" v="5937"/>
          <ac:spMkLst>
            <pc:docMk/>
            <pc:sldMk cId="1323335388" sldId="1813"/>
            <ac:spMk id="3" creationId="{AFF80177-B508-486C-D283-AFDDC448C9C4}"/>
          </ac:spMkLst>
        </pc:spChg>
        <pc:spChg chg="mod">
          <ac:chgData name="伊健 杜" userId="e69aded81da48593" providerId="LiveId" clId="{2675C2B8-D16A-412D-B6C5-56CC7EDE60D1}" dt="2022-12-12T17:08:47.037" v="5937"/>
          <ac:spMkLst>
            <pc:docMk/>
            <pc:sldMk cId="1323335388" sldId="1813"/>
            <ac:spMk id="5" creationId="{E7287B0E-EF55-E721-8EFA-9A9183C0EDF9}"/>
          </ac:spMkLst>
        </pc:spChg>
        <pc:picChg chg="del">
          <ac:chgData name="伊健 杜" userId="e69aded81da48593" providerId="LiveId" clId="{2675C2B8-D16A-412D-B6C5-56CC7EDE60D1}" dt="2022-12-12T11:46:05.212" v="946" actId="478"/>
          <ac:picMkLst>
            <pc:docMk/>
            <pc:sldMk cId="1323335388" sldId="1813"/>
            <ac:picMk id="5122" creationId="{204562D6-7356-DAC9-4A32-EAD619A48062}"/>
          </ac:picMkLst>
        </pc:picChg>
        <pc:picChg chg="add mod">
          <ac:chgData name="伊健 杜" userId="e69aded81da48593" providerId="LiveId" clId="{2675C2B8-D16A-412D-B6C5-56CC7EDE60D1}" dt="2022-12-12T11:46:16.240" v="950" actId="14100"/>
          <ac:picMkLst>
            <pc:docMk/>
            <pc:sldMk cId="1323335388" sldId="1813"/>
            <ac:picMk id="8194" creationId="{3B3057C5-A523-46F9-A239-9ABF23DC2341}"/>
          </ac:picMkLst>
        </pc:picChg>
      </pc:sldChg>
      <pc:sldChg chg="addSp delSp modSp add mod">
        <pc:chgData name="伊健 杜" userId="e69aded81da48593" providerId="LiveId" clId="{2675C2B8-D16A-412D-B6C5-56CC7EDE60D1}" dt="2022-12-12T17:08:47.037" v="5937"/>
        <pc:sldMkLst>
          <pc:docMk/>
          <pc:sldMk cId="3980471894" sldId="1814"/>
        </pc:sldMkLst>
        <pc:spChg chg="mod">
          <ac:chgData name="伊健 杜" userId="e69aded81da48593" providerId="LiveId" clId="{2675C2B8-D16A-412D-B6C5-56CC7EDE60D1}" dt="2022-12-12T17:08:47.037" v="5937"/>
          <ac:spMkLst>
            <pc:docMk/>
            <pc:sldMk cId="3980471894" sldId="1814"/>
            <ac:spMk id="3" creationId="{AFF80177-B508-486C-D283-AFDDC448C9C4}"/>
          </ac:spMkLst>
        </pc:spChg>
        <pc:spChg chg="mod">
          <ac:chgData name="伊健 杜" userId="e69aded81da48593" providerId="LiveId" clId="{2675C2B8-D16A-412D-B6C5-56CC7EDE60D1}" dt="2022-12-12T17:08:47.037" v="5937"/>
          <ac:spMkLst>
            <pc:docMk/>
            <pc:sldMk cId="3980471894" sldId="1814"/>
            <ac:spMk id="5" creationId="{E7287B0E-EF55-E721-8EFA-9A9183C0EDF9}"/>
          </ac:spMkLst>
        </pc:spChg>
        <pc:picChg chg="del">
          <ac:chgData name="伊健 杜" userId="e69aded81da48593" providerId="LiveId" clId="{2675C2B8-D16A-412D-B6C5-56CC7EDE60D1}" dt="2022-12-12T11:50:23.120" v="1088" actId="478"/>
          <ac:picMkLst>
            <pc:docMk/>
            <pc:sldMk cId="3980471894" sldId="1814"/>
            <ac:picMk id="8194" creationId="{3B3057C5-A523-46F9-A239-9ABF23DC2341}"/>
          </ac:picMkLst>
        </pc:picChg>
        <pc:picChg chg="add mod">
          <ac:chgData name="伊健 杜" userId="e69aded81da48593" providerId="LiveId" clId="{2675C2B8-D16A-412D-B6C5-56CC7EDE60D1}" dt="2022-12-12T11:51:37.681" v="1093" actId="1076"/>
          <ac:picMkLst>
            <pc:docMk/>
            <pc:sldMk cId="3980471894" sldId="1814"/>
            <ac:picMk id="9218" creationId="{C2E5768F-F804-384D-835B-9E45403605FB}"/>
          </ac:picMkLst>
        </pc:picChg>
      </pc:sldChg>
      <pc:sldChg chg="modSp add mod">
        <pc:chgData name="伊健 杜" userId="e69aded81da48593" providerId="LiveId" clId="{2675C2B8-D16A-412D-B6C5-56CC7EDE60D1}" dt="2022-12-12T17:08:47.037" v="5937"/>
        <pc:sldMkLst>
          <pc:docMk/>
          <pc:sldMk cId="1852353414" sldId="1815"/>
        </pc:sldMkLst>
        <pc:spChg chg="mod">
          <ac:chgData name="伊健 杜" userId="e69aded81da48593" providerId="LiveId" clId="{2675C2B8-D16A-412D-B6C5-56CC7EDE60D1}" dt="2022-12-12T17:08:47.037" v="5937"/>
          <ac:spMkLst>
            <pc:docMk/>
            <pc:sldMk cId="1852353414" sldId="1815"/>
            <ac:spMk id="5" creationId="{E7287B0E-EF55-E721-8EFA-9A9183C0EDF9}"/>
          </ac:spMkLst>
        </pc:spChg>
      </pc:sldChg>
      <pc:sldChg chg="addSp delSp modSp add mod setBg setClrOvrMap">
        <pc:chgData name="伊健 杜" userId="e69aded81da48593" providerId="LiveId" clId="{2675C2B8-D16A-412D-B6C5-56CC7EDE60D1}" dt="2022-12-13T07:31:01.256" v="5970" actId="20577"/>
        <pc:sldMkLst>
          <pc:docMk/>
          <pc:sldMk cId="1182784179" sldId="1816"/>
        </pc:sldMkLst>
        <pc:spChg chg="mod">
          <ac:chgData name="伊健 杜" userId="e69aded81da48593" providerId="LiveId" clId="{2675C2B8-D16A-412D-B6C5-56CC7EDE60D1}" dt="2022-12-12T17:08:47.037" v="5937"/>
          <ac:spMkLst>
            <pc:docMk/>
            <pc:sldMk cId="1182784179" sldId="1816"/>
            <ac:spMk id="2" creationId="{10304424-DB4A-36E7-9E0D-D32A5DD0F26C}"/>
          </ac:spMkLst>
        </pc:spChg>
        <pc:spChg chg="mod">
          <ac:chgData name="伊健 杜" userId="e69aded81da48593" providerId="LiveId" clId="{2675C2B8-D16A-412D-B6C5-56CC7EDE60D1}" dt="2022-12-13T07:31:01.256" v="5970" actId="20577"/>
          <ac:spMkLst>
            <pc:docMk/>
            <pc:sldMk cId="1182784179" sldId="1816"/>
            <ac:spMk id="5" creationId="{E7287B0E-EF55-E721-8EFA-9A9183C0EDF9}"/>
          </ac:spMkLst>
        </pc:spChg>
        <pc:spChg chg="add del">
          <ac:chgData name="伊健 杜" userId="e69aded81da48593" providerId="LiveId" clId="{2675C2B8-D16A-412D-B6C5-56CC7EDE60D1}" dt="2022-12-12T12:11:58.435" v="1263" actId="26606"/>
          <ac:spMkLst>
            <pc:docMk/>
            <pc:sldMk cId="1182784179" sldId="1816"/>
            <ac:spMk id="10247" creationId="{5E8D2E83-FB3A-40E7-A9E5-7AB389D612B4}"/>
          </ac:spMkLst>
        </pc:spChg>
        <pc:picChg chg="del">
          <ac:chgData name="伊健 杜" userId="e69aded81da48593" providerId="LiveId" clId="{2675C2B8-D16A-412D-B6C5-56CC7EDE60D1}" dt="2022-12-12T12:11:29.760" v="1260" actId="478"/>
          <ac:picMkLst>
            <pc:docMk/>
            <pc:sldMk cId="1182784179" sldId="1816"/>
            <ac:picMk id="2050" creationId="{276AE1D5-E86B-1F99-22B6-9420B6D7C862}"/>
          </ac:picMkLst>
        </pc:picChg>
        <pc:picChg chg="add mod ord">
          <ac:chgData name="伊健 杜" userId="e69aded81da48593" providerId="LiveId" clId="{2675C2B8-D16A-412D-B6C5-56CC7EDE60D1}" dt="2022-12-12T12:12:12.443" v="1269" actId="1076"/>
          <ac:picMkLst>
            <pc:docMk/>
            <pc:sldMk cId="1182784179" sldId="1816"/>
            <ac:picMk id="10242" creationId="{FD3EE104-74C1-008A-7939-F2E6873BD4F4}"/>
          </ac:picMkLst>
        </pc:picChg>
      </pc:sldChg>
      <pc:sldChg chg="addSp delSp modSp add mod setBg">
        <pc:chgData name="伊健 杜" userId="e69aded81da48593" providerId="LiveId" clId="{2675C2B8-D16A-412D-B6C5-56CC7EDE60D1}" dt="2022-12-12T17:08:47.037" v="5937"/>
        <pc:sldMkLst>
          <pc:docMk/>
          <pc:sldMk cId="3329540244" sldId="1817"/>
        </pc:sldMkLst>
        <pc:spChg chg="mod">
          <ac:chgData name="伊健 杜" userId="e69aded81da48593" providerId="LiveId" clId="{2675C2B8-D16A-412D-B6C5-56CC7EDE60D1}" dt="2022-12-12T17:08:47.037" v="5937"/>
          <ac:spMkLst>
            <pc:docMk/>
            <pc:sldMk cId="3329540244" sldId="1817"/>
            <ac:spMk id="2" creationId="{10304424-DB4A-36E7-9E0D-D32A5DD0F26C}"/>
          </ac:spMkLst>
        </pc:spChg>
        <pc:spChg chg="mod">
          <ac:chgData name="伊健 杜" userId="e69aded81da48593" providerId="LiveId" clId="{2675C2B8-D16A-412D-B6C5-56CC7EDE60D1}" dt="2022-12-12T17:08:47.037" v="5937"/>
          <ac:spMkLst>
            <pc:docMk/>
            <pc:sldMk cId="3329540244" sldId="1817"/>
            <ac:spMk id="5" creationId="{E7287B0E-EF55-E721-8EFA-9A9183C0EDF9}"/>
          </ac:spMkLst>
        </pc:spChg>
        <pc:spChg chg="add del">
          <ac:chgData name="伊健 杜" userId="e69aded81da48593" providerId="LiveId" clId="{2675C2B8-D16A-412D-B6C5-56CC7EDE60D1}" dt="2022-12-12T12:12:58.422" v="1358" actId="26606"/>
          <ac:spMkLst>
            <pc:docMk/>
            <pc:sldMk cId="3329540244" sldId="1817"/>
            <ac:spMk id="12295" creationId="{05C7EBC3-4672-4DAB-81C2-58661FAFAED6}"/>
          </ac:spMkLst>
        </pc:spChg>
        <pc:spChg chg="add del">
          <ac:chgData name="伊健 杜" userId="e69aded81da48593" providerId="LiveId" clId="{2675C2B8-D16A-412D-B6C5-56CC7EDE60D1}" dt="2022-12-12T12:12:58.422" v="1358" actId="26606"/>
          <ac:spMkLst>
            <pc:docMk/>
            <pc:sldMk cId="3329540244" sldId="1817"/>
            <ac:spMk id="12297" creationId="{40BF962F-4C6F-461E-86F2-C43F56CC939B}"/>
          </ac:spMkLst>
        </pc:spChg>
        <pc:spChg chg="add del">
          <ac:chgData name="伊健 杜" userId="e69aded81da48593" providerId="LiveId" clId="{2675C2B8-D16A-412D-B6C5-56CC7EDE60D1}" dt="2022-12-12T12:12:58.422" v="1358" actId="26606"/>
          <ac:spMkLst>
            <pc:docMk/>
            <pc:sldMk cId="3329540244" sldId="1817"/>
            <ac:spMk id="12299" creationId="{2E94A4F7-38E4-45EA-8E2E-CE1B5766B4F1}"/>
          </ac:spMkLst>
        </pc:spChg>
        <pc:picChg chg="del">
          <ac:chgData name="伊健 杜" userId="e69aded81da48593" providerId="LiveId" clId="{2675C2B8-D16A-412D-B6C5-56CC7EDE60D1}" dt="2022-12-12T12:12:18.501" v="1271" actId="478"/>
          <ac:picMkLst>
            <pc:docMk/>
            <pc:sldMk cId="3329540244" sldId="1817"/>
            <ac:picMk id="10242" creationId="{FD3EE104-74C1-008A-7939-F2E6873BD4F4}"/>
          </ac:picMkLst>
        </pc:picChg>
        <pc:picChg chg="add mod">
          <ac:chgData name="伊健 杜" userId="e69aded81da48593" providerId="LiveId" clId="{2675C2B8-D16A-412D-B6C5-56CC7EDE60D1}" dt="2022-12-12T12:12:58.422" v="1358" actId="26606"/>
          <ac:picMkLst>
            <pc:docMk/>
            <pc:sldMk cId="3329540244" sldId="1817"/>
            <ac:picMk id="12290" creationId="{7E82D4A0-8E48-AFA5-B111-2857772759B1}"/>
          </ac:picMkLst>
        </pc:picChg>
      </pc:sldChg>
      <pc:sldChg chg="modSp add mod">
        <pc:chgData name="伊健 杜" userId="e69aded81da48593" providerId="LiveId" clId="{2675C2B8-D16A-412D-B6C5-56CC7EDE60D1}" dt="2022-12-12T17:08:47.037" v="5937"/>
        <pc:sldMkLst>
          <pc:docMk/>
          <pc:sldMk cId="3732309597" sldId="1818"/>
        </pc:sldMkLst>
        <pc:spChg chg="mod">
          <ac:chgData name="伊健 杜" userId="e69aded81da48593" providerId="LiveId" clId="{2675C2B8-D16A-412D-B6C5-56CC7EDE60D1}" dt="2022-12-12T17:08:47.037" v="5937"/>
          <ac:spMkLst>
            <pc:docMk/>
            <pc:sldMk cId="3732309597" sldId="1818"/>
            <ac:spMk id="5" creationId="{E7287B0E-EF55-E721-8EFA-9A9183C0EDF9}"/>
          </ac:spMkLst>
        </pc:spChg>
      </pc:sldChg>
      <pc:sldChg chg="modSp add mod">
        <pc:chgData name="伊健 杜" userId="e69aded81da48593" providerId="LiveId" clId="{2675C2B8-D16A-412D-B6C5-56CC7EDE60D1}" dt="2022-12-12T17:08:47.037" v="5937"/>
        <pc:sldMkLst>
          <pc:docMk/>
          <pc:sldMk cId="2424331750" sldId="1819"/>
        </pc:sldMkLst>
        <pc:spChg chg="mod">
          <ac:chgData name="伊健 杜" userId="e69aded81da48593" providerId="LiveId" clId="{2675C2B8-D16A-412D-B6C5-56CC7EDE60D1}" dt="2022-12-12T17:08:47.037" v="5937"/>
          <ac:spMkLst>
            <pc:docMk/>
            <pc:sldMk cId="2424331750" sldId="1819"/>
            <ac:spMk id="5" creationId="{E7287B0E-EF55-E721-8EFA-9A9183C0EDF9}"/>
          </ac:spMkLst>
        </pc:spChg>
      </pc:sldChg>
      <pc:sldChg chg="addSp delSp modSp add mod">
        <pc:chgData name="伊健 杜" userId="e69aded81da48593" providerId="LiveId" clId="{2675C2B8-D16A-412D-B6C5-56CC7EDE60D1}" dt="2022-12-12T17:08:47.037" v="5937"/>
        <pc:sldMkLst>
          <pc:docMk/>
          <pc:sldMk cId="840721233" sldId="1820"/>
        </pc:sldMkLst>
        <pc:spChg chg="mod">
          <ac:chgData name="伊健 杜" userId="e69aded81da48593" providerId="LiveId" clId="{2675C2B8-D16A-412D-B6C5-56CC7EDE60D1}" dt="2022-12-12T17:08:47.037" v="5937"/>
          <ac:spMkLst>
            <pc:docMk/>
            <pc:sldMk cId="840721233" sldId="1820"/>
            <ac:spMk id="2" creationId="{10304424-DB4A-36E7-9E0D-D32A5DD0F26C}"/>
          </ac:spMkLst>
        </pc:spChg>
        <pc:spChg chg="mod">
          <ac:chgData name="伊健 杜" userId="e69aded81da48593" providerId="LiveId" clId="{2675C2B8-D16A-412D-B6C5-56CC7EDE60D1}" dt="2022-12-12T17:08:47.037" v="5937"/>
          <ac:spMkLst>
            <pc:docMk/>
            <pc:sldMk cId="840721233" sldId="1820"/>
            <ac:spMk id="5" creationId="{E7287B0E-EF55-E721-8EFA-9A9183C0EDF9}"/>
          </ac:spMkLst>
        </pc:spChg>
        <pc:picChg chg="del">
          <ac:chgData name="伊健 杜" userId="e69aded81da48593" providerId="LiveId" clId="{2675C2B8-D16A-412D-B6C5-56CC7EDE60D1}" dt="2022-12-12T12:15:30.581" v="1631" actId="478"/>
          <ac:picMkLst>
            <pc:docMk/>
            <pc:sldMk cId="840721233" sldId="1820"/>
            <ac:picMk id="12290" creationId="{7E82D4A0-8E48-AFA5-B111-2857772759B1}"/>
          </ac:picMkLst>
        </pc:picChg>
        <pc:picChg chg="add mod">
          <ac:chgData name="伊健 杜" userId="e69aded81da48593" providerId="LiveId" clId="{2675C2B8-D16A-412D-B6C5-56CC7EDE60D1}" dt="2022-12-12T12:33:13.397" v="1644" actId="1076"/>
          <ac:picMkLst>
            <pc:docMk/>
            <pc:sldMk cId="840721233" sldId="1820"/>
            <ac:picMk id="13314" creationId="{DB2C93E1-8F4F-D491-7E09-545DD26ACEB1}"/>
          </ac:picMkLst>
        </pc:picChg>
      </pc:sldChg>
      <pc:sldChg chg="addSp delSp modSp add mod">
        <pc:chgData name="伊健 杜" userId="e69aded81da48593" providerId="LiveId" clId="{2675C2B8-D16A-412D-B6C5-56CC7EDE60D1}" dt="2022-12-12T17:08:47.037" v="5937"/>
        <pc:sldMkLst>
          <pc:docMk/>
          <pc:sldMk cId="775145746" sldId="1821"/>
        </pc:sldMkLst>
        <pc:spChg chg="mod">
          <ac:chgData name="伊健 杜" userId="e69aded81da48593" providerId="LiveId" clId="{2675C2B8-D16A-412D-B6C5-56CC7EDE60D1}" dt="2022-12-12T17:08:47.037" v="5937"/>
          <ac:spMkLst>
            <pc:docMk/>
            <pc:sldMk cId="775145746" sldId="1821"/>
            <ac:spMk id="2" creationId="{10304424-DB4A-36E7-9E0D-D32A5DD0F26C}"/>
          </ac:spMkLst>
        </pc:spChg>
        <pc:spChg chg="mod">
          <ac:chgData name="伊健 杜" userId="e69aded81da48593" providerId="LiveId" clId="{2675C2B8-D16A-412D-B6C5-56CC7EDE60D1}" dt="2022-12-12T17:08:47.037" v="5937"/>
          <ac:spMkLst>
            <pc:docMk/>
            <pc:sldMk cId="775145746" sldId="1821"/>
            <ac:spMk id="5" creationId="{E7287B0E-EF55-E721-8EFA-9A9183C0EDF9}"/>
          </ac:spMkLst>
        </pc:spChg>
        <pc:picChg chg="del">
          <ac:chgData name="伊健 杜" userId="e69aded81da48593" providerId="LiveId" clId="{2675C2B8-D16A-412D-B6C5-56CC7EDE60D1}" dt="2022-12-12T12:37:06.759" v="1745" actId="478"/>
          <ac:picMkLst>
            <pc:docMk/>
            <pc:sldMk cId="775145746" sldId="1821"/>
            <ac:picMk id="13314" creationId="{DB2C93E1-8F4F-D491-7E09-545DD26ACEB1}"/>
          </ac:picMkLst>
        </pc:picChg>
        <pc:picChg chg="add del mod">
          <ac:chgData name="伊健 杜" userId="e69aded81da48593" providerId="LiveId" clId="{2675C2B8-D16A-412D-B6C5-56CC7EDE60D1}" dt="2022-12-12T12:37:34.816" v="1751" actId="478"/>
          <ac:picMkLst>
            <pc:docMk/>
            <pc:sldMk cId="775145746" sldId="1821"/>
            <ac:picMk id="16386" creationId="{A9AF177F-2326-652A-6272-F72129852DCD}"/>
          </ac:picMkLst>
        </pc:picChg>
        <pc:picChg chg="add mod">
          <ac:chgData name="伊健 杜" userId="e69aded81da48593" providerId="LiveId" clId="{2675C2B8-D16A-412D-B6C5-56CC7EDE60D1}" dt="2022-12-12T12:37:36.637" v="1752" actId="1076"/>
          <ac:picMkLst>
            <pc:docMk/>
            <pc:sldMk cId="775145746" sldId="1821"/>
            <ac:picMk id="16388" creationId="{D7224646-E8A7-2905-C2D5-E43F4FCA4420}"/>
          </ac:picMkLst>
        </pc:picChg>
        <pc:picChg chg="add del mod">
          <ac:chgData name="伊健 杜" userId="e69aded81da48593" providerId="LiveId" clId="{2675C2B8-D16A-412D-B6C5-56CC7EDE60D1}" dt="2022-12-12T12:38:30.199" v="1778" actId="478"/>
          <ac:picMkLst>
            <pc:docMk/>
            <pc:sldMk cId="775145746" sldId="1821"/>
            <ac:picMk id="16390" creationId="{A1E27064-E2CE-AFBD-DFC1-62A47B265489}"/>
          </ac:picMkLst>
        </pc:picChg>
      </pc:sldChg>
      <pc:sldChg chg="addSp delSp modSp add mod">
        <pc:chgData name="伊健 杜" userId="e69aded81da48593" providerId="LiveId" clId="{2675C2B8-D16A-412D-B6C5-56CC7EDE60D1}" dt="2022-12-12T17:08:47.037" v="5937"/>
        <pc:sldMkLst>
          <pc:docMk/>
          <pc:sldMk cId="1189890073" sldId="1822"/>
        </pc:sldMkLst>
        <pc:spChg chg="mod">
          <ac:chgData name="伊健 杜" userId="e69aded81da48593" providerId="LiveId" clId="{2675C2B8-D16A-412D-B6C5-56CC7EDE60D1}" dt="2022-12-12T17:08:47.037" v="5937"/>
          <ac:spMkLst>
            <pc:docMk/>
            <pc:sldMk cId="1189890073" sldId="1822"/>
            <ac:spMk id="2" creationId="{10304424-DB4A-36E7-9E0D-D32A5DD0F26C}"/>
          </ac:spMkLst>
        </pc:spChg>
        <pc:spChg chg="mod">
          <ac:chgData name="伊健 杜" userId="e69aded81da48593" providerId="LiveId" clId="{2675C2B8-D16A-412D-B6C5-56CC7EDE60D1}" dt="2022-12-12T17:08:47.037" v="5937"/>
          <ac:spMkLst>
            <pc:docMk/>
            <pc:sldMk cId="1189890073" sldId="1822"/>
            <ac:spMk id="5" creationId="{E7287B0E-EF55-E721-8EFA-9A9183C0EDF9}"/>
          </ac:spMkLst>
        </pc:spChg>
        <pc:picChg chg="del">
          <ac:chgData name="伊健 杜" userId="e69aded81da48593" providerId="LiveId" clId="{2675C2B8-D16A-412D-B6C5-56CC7EDE60D1}" dt="2022-12-12T12:39:22.909" v="1919" actId="478"/>
          <ac:picMkLst>
            <pc:docMk/>
            <pc:sldMk cId="1189890073" sldId="1822"/>
            <ac:picMk id="13314" creationId="{DB2C93E1-8F4F-D491-7E09-545DD26ACEB1}"/>
          </ac:picMkLst>
        </pc:picChg>
        <pc:picChg chg="add mod">
          <ac:chgData name="伊健 杜" userId="e69aded81da48593" providerId="LiveId" clId="{2675C2B8-D16A-412D-B6C5-56CC7EDE60D1}" dt="2022-12-12T12:39:48.104" v="1922" actId="1076"/>
          <ac:picMkLst>
            <pc:docMk/>
            <pc:sldMk cId="1189890073" sldId="1822"/>
            <ac:picMk id="17410" creationId="{170F72FA-EF26-3242-E2CF-E69F007FDA2A}"/>
          </ac:picMkLst>
        </pc:picChg>
      </pc:sldChg>
      <pc:sldChg chg="addSp delSp modSp add mod">
        <pc:chgData name="伊健 杜" userId="e69aded81da48593" providerId="LiveId" clId="{2675C2B8-D16A-412D-B6C5-56CC7EDE60D1}" dt="2022-12-12T17:45:43.866" v="5938" actId="20577"/>
        <pc:sldMkLst>
          <pc:docMk/>
          <pc:sldMk cId="2623191584" sldId="1823"/>
        </pc:sldMkLst>
        <pc:spChg chg="mod">
          <ac:chgData name="伊健 杜" userId="e69aded81da48593" providerId="LiveId" clId="{2675C2B8-D16A-412D-B6C5-56CC7EDE60D1}" dt="2022-12-12T17:08:47.037" v="5937"/>
          <ac:spMkLst>
            <pc:docMk/>
            <pc:sldMk cId="2623191584" sldId="1823"/>
            <ac:spMk id="2" creationId="{10304424-DB4A-36E7-9E0D-D32A5DD0F26C}"/>
          </ac:spMkLst>
        </pc:spChg>
        <pc:spChg chg="mod">
          <ac:chgData name="伊健 杜" userId="e69aded81da48593" providerId="LiveId" clId="{2675C2B8-D16A-412D-B6C5-56CC7EDE60D1}" dt="2022-12-12T17:45:43.866" v="5938" actId="20577"/>
          <ac:spMkLst>
            <pc:docMk/>
            <pc:sldMk cId="2623191584" sldId="1823"/>
            <ac:spMk id="5" creationId="{E7287B0E-EF55-E721-8EFA-9A9183C0EDF9}"/>
          </ac:spMkLst>
        </pc:spChg>
        <pc:picChg chg="del">
          <ac:chgData name="伊健 杜" userId="e69aded81da48593" providerId="LiveId" clId="{2675C2B8-D16A-412D-B6C5-56CC7EDE60D1}" dt="2022-12-12T12:39:52.182" v="1924" actId="478"/>
          <ac:picMkLst>
            <pc:docMk/>
            <pc:sldMk cId="2623191584" sldId="1823"/>
            <ac:picMk id="17410" creationId="{170F72FA-EF26-3242-E2CF-E69F007FDA2A}"/>
          </ac:picMkLst>
        </pc:picChg>
        <pc:picChg chg="add mod">
          <ac:chgData name="伊健 杜" userId="e69aded81da48593" providerId="LiveId" clId="{2675C2B8-D16A-412D-B6C5-56CC7EDE60D1}" dt="2022-12-12T12:41:15.611" v="2029" actId="1076"/>
          <ac:picMkLst>
            <pc:docMk/>
            <pc:sldMk cId="2623191584" sldId="1823"/>
            <ac:picMk id="18434" creationId="{E1A6F27C-67AE-D7C0-DED4-C1923CE688FD}"/>
          </ac:picMkLst>
        </pc:picChg>
      </pc:sldChg>
      <pc:sldChg chg="modSp add mod">
        <pc:chgData name="伊健 杜" userId="e69aded81da48593" providerId="LiveId" clId="{2675C2B8-D16A-412D-B6C5-56CC7EDE60D1}" dt="2022-12-12T17:08:47.037" v="5937"/>
        <pc:sldMkLst>
          <pc:docMk/>
          <pc:sldMk cId="894672260" sldId="1824"/>
        </pc:sldMkLst>
        <pc:spChg chg="mod">
          <ac:chgData name="伊健 杜" userId="e69aded81da48593" providerId="LiveId" clId="{2675C2B8-D16A-412D-B6C5-56CC7EDE60D1}" dt="2022-12-12T17:08:47.037" v="5937"/>
          <ac:spMkLst>
            <pc:docMk/>
            <pc:sldMk cId="894672260" sldId="1824"/>
            <ac:spMk id="5" creationId="{E7287B0E-EF55-E721-8EFA-9A9183C0EDF9}"/>
          </ac:spMkLst>
        </pc:spChg>
      </pc:sldChg>
      <pc:sldChg chg="addSp delSp modSp add mod">
        <pc:chgData name="伊健 杜" userId="e69aded81da48593" providerId="LiveId" clId="{2675C2B8-D16A-412D-B6C5-56CC7EDE60D1}" dt="2022-12-12T17:08:47.037" v="5937"/>
        <pc:sldMkLst>
          <pc:docMk/>
          <pc:sldMk cId="424594395" sldId="1825"/>
        </pc:sldMkLst>
        <pc:spChg chg="mod">
          <ac:chgData name="伊健 杜" userId="e69aded81da48593" providerId="LiveId" clId="{2675C2B8-D16A-412D-B6C5-56CC7EDE60D1}" dt="2022-12-12T17:08:47.037" v="5937"/>
          <ac:spMkLst>
            <pc:docMk/>
            <pc:sldMk cId="424594395" sldId="1825"/>
            <ac:spMk id="2" creationId="{10304424-DB4A-36E7-9E0D-D32A5DD0F26C}"/>
          </ac:spMkLst>
        </pc:spChg>
        <pc:spChg chg="mod">
          <ac:chgData name="伊健 杜" userId="e69aded81da48593" providerId="LiveId" clId="{2675C2B8-D16A-412D-B6C5-56CC7EDE60D1}" dt="2022-12-12T17:08:47.037" v="5937"/>
          <ac:spMkLst>
            <pc:docMk/>
            <pc:sldMk cId="424594395" sldId="1825"/>
            <ac:spMk id="5" creationId="{E7287B0E-EF55-E721-8EFA-9A9183C0EDF9}"/>
          </ac:spMkLst>
        </pc:spChg>
        <pc:picChg chg="del">
          <ac:chgData name="伊健 杜" userId="e69aded81da48593" providerId="LiveId" clId="{2675C2B8-D16A-412D-B6C5-56CC7EDE60D1}" dt="2022-12-12T12:43:07.446" v="2261" actId="478"/>
          <ac:picMkLst>
            <pc:docMk/>
            <pc:sldMk cId="424594395" sldId="1825"/>
            <ac:picMk id="16388" creationId="{D7224646-E8A7-2905-C2D5-E43F4FCA4420}"/>
          </ac:picMkLst>
        </pc:picChg>
        <pc:picChg chg="add mod">
          <ac:chgData name="伊健 杜" userId="e69aded81da48593" providerId="LiveId" clId="{2675C2B8-D16A-412D-B6C5-56CC7EDE60D1}" dt="2022-12-12T12:43:58.334" v="2272" actId="1076"/>
          <ac:picMkLst>
            <pc:docMk/>
            <pc:sldMk cId="424594395" sldId="1825"/>
            <ac:picMk id="19458" creationId="{B57BB100-EECA-3EDC-F998-6D0715659392}"/>
          </ac:picMkLst>
        </pc:picChg>
        <pc:picChg chg="add mod">
          <ac:chgData name="伊健 杜" userId="e69aded81da48593" providerId="LiveId" clId="{2675C2B8-D16A-412D-B6C5-56CC7EDE60D1}" dt="2022-12-12T12:44:02.145" v="2274" actId="1076"/>
          <ac:picMkLst>
            <pc:docMk/>
            <pc:sldMk cId="424594395" sldId="1825"/>
            <ac:picMk id="19460" creationId="{388ED28A-7246-A987-D7CA-57C9DC559EC8}"/>
          </ac:picMkLst>
        </pc:picChg>
      </pc:sldChg>
      <pc:sldChg chg="addSp delSp modSp add mod">
        <pc:chgData name="伊健 杜" userId="e69aded81da48593" providerId="LiveId" clId="{2675C2B8-D16A-412D-B6C5-56CC7EDE60D1}" dt="2022-12-12T17:08:47.037" v="5937"/>
        <pc:sldMkLst>
          <pc:docMk/>
          <pc:sldMk cId="325125849" sldId="1826"/>
        </pc:sldMkLst>
        <pc:spChg chg="mod">
          <ac:chgData name="伊健 杜" userId="e69aded81da48593" providerId="LiveId" clId="{2675C2B8-D16A-412D-B6C5-56CC7EDE60D1}" dt="2022-12-12T17:08:47.037" v="5937"/>
          <ac:spMkLst>
            <pc:docMk/>
            <pc:sldMk cId="325125849" sldId="1826"/>
            <ac:spMk id="2" creationId="{10304424-DB4A-36E7-9E0D-D32A5DD0F26C}"/>
          </ac:spMkLst>
        </pc:spChg>
        <pc:spChg chg="mod">
          <ac:chgData name="伊健 杜" userId="e69aded81da48593" providerId="LiveId" clId="{2675C2B8-D16A-412D-B6C5-56CC7EDE60D1}" dt="2022-12-12T17:08:47.037" v="5937"/>
          <ac:spMkLst>
            <pc:docMk/>
            <pc:sldMk cId="325125849" sldId="1826"/>
            <ac:spMk id="5" creationId="{E7287B0E-EF55-E721-8EFA-9A9183C0EDF9}"/>
          </ac:spMkLst>
        </pc:spChg>
        <pc:picChg chg="del">
          <ac:chgData name="伊健 杜" userId="e69aded81da48593" providerId="LiveId" clId="{2675C2B8-D16A-412D-B6C5-56CC7EDE60D1}" dt="2022-12-12T12:45:31.096" v="2402" actId="478"/>
          <ac:picMkLst>
            <pc:docMk/>
            <pc:sldMk cId="325125849" sldId="1826"/>
            <ac:picMk id="19458" creationId="{B57BB100-EECA-3EDC-F998-6D0715659392}"/>
          </ac:picMkLst>
        </pc:picChg>
        <pc:picChg chg="del">
          <ac:chgData name="伊健 杜" userId="e69aded81da48593" providerId="LiveId" clId="{2675C2B8-D16A-412D-B6C5-56CC7EDE60D1}" dt="2022-12-12T12:45:31.096" v="2402" actId="478"/>
          <ac:picMkLst>
            <pc:docMk/>
            <pc:sldMk cId="325125849" sldId="1826"/>
            <ac:picMk id="19460" creationId="{388ED28A-7246-A987-D7CA-57C9DC559EC8}"/>
          </ac:picMkLst>
        </pc:picChg>
        <pc:picChg chg="add mod">
          <ac:chgData name="伊健 杜" userId="e69aded81da48593" providerId="LiveId" clId="{2675C2B8-D16A-412D-B6C5-56CC7EDE60D1}" dt="2022-12-12T12:46:10.072" v="2452" actId="1076"/>
          <ac:picMkLst>
            <pc:docMk/>
            <pc:sldMk cId="325125849" sldId="1826"/>
            <ac:picMk id="21506" creationId="{1FB0E94C-9928-91EA-94D9-7724FF23FC0B}"/>
          </ac:picMkLst>
        </pc:picChg>
      </pc:sldChg>
      <pc:sldChg chg="modSp add mod">
        <pc:chgData name="伊健 杜" userId="e69aded81da48593" providerId="LiveId" clId="{2675C2B8-D16A-412D-B6C5-56CC7EDE60D1}" dt="2022-12-12T17:08:47.037" v="5937"/>
        <pc:sldMkLst>
          <pc:docMk/>
          <pc:sldMk cId="2388399253" sldId="1827"/>
        </pc:sldMkLst>
        <pc:spChg chg="mod">
          <ac:chgData name="伊健 杜" userId="e69aded81da48593" providerId="LiveId" clId="{2675C2B8-D16A-412D-B6C5-56CC7EDE60D1}" dt="2022-12-12T17:08:47.037" v="5937"/>
          <ac:spMkLst>
            <pc:docMk/>
            <pc:sldMk cId="2388399253" sldId="1827"/>
            <ac:spMk id="5" creationId="{E7287B0E-EF55-E721-8EFA-9A9183C0EDF9}"/>
          </ac:spMkLst>
        </pc:spChg>
      </pc:sldChg>
      <pc:sldChg chg="addSp delSp modSp add mod">
        <pc:chgData name="伊健 杜" userId="e69aded81da48593" providerId="LiveId" clId="{2675C2B8-D16A-412D-B6C5-56CC7EDE60D1}" dt="2022-12-12T17:08:47.037" v="5937"/>
        <pc:sldMkLst>
          <pc:docMk/>
          <pc:sldMk cId="129023773" sldId="1828"/>
        </pc:sldMkLst>
        <pc:spChg chg="mod">
          <ac:chgData name="伊健 杜" userId="e69aded81da48593" providerId="LiveId" clId="{2675C2B8-D16A-412D-B6C5-56CC7EDE60D1}" dt="2022-12-12T12:46:32.712" v="2516"/>
          <ac:spMkLst>
            <pc:docMk/>
            <pc:sldMk cId="129023773" sldId="1828"/>
            <ac:spMk id="2" creationId="{10304424-DB4A-36E7-9E0D-D32A5DD0F26C}"/>
          </ac:spMkLst>
        </pc:spChg>
        <pc:spChg chg="mod">
          <ac:chgData name="伊健 杜" userId="e69aded81da48593" providerId="LiveId" clId="{2675C2B8-D16A-412D-B6C5-56CC7EDE60D1}" dt="2022-12-12T17:08:47.037" v="5937"/>
          <ac:spMkLst>
            <pc:docMk/>
            <pc:sldMk cId="129023773" sldId="1828"/>
            <ac:spMk id="5" creationId="{E7287B0E-EF55-E721-8EFA-9A9183C0EDF9}"/>
          </ac:spMkLst>
        </pc:spChg>
        <pc:picChg chg="del">
          <ac:chgData name="伊健 杜" userId="e69aded81da48593" providerId="LiveId" clId="{2675C2B8-D16A-412D-B6C5-56CC7EDE60D1}" dt="2022-12-12T12:47:10.745" v="2564" actId="478"/>
          <ac:picMkLst>
            <pc:docMk/>
            <pc:sldMk cId="129023773" sldId="1828"/>
            <ac:picMk id="19458" creationId="{B57BB100-EECA-3EDC-F998-6D0715659392}"/>
          </ac:picMkLst>
        </pc:picChg>
        <pc:picChg chg="del">
          <ac:chgData name="伊健 杜" userId="e69aded81da48593" providerId="LiveId" clId="{2675C2B8-D16A-412D-B6C5-56CC7EDE60D1}" dt="2022-12-12T12:47:10.745" v="2564" actId="478"/>
          <ac:picMkLst>
            <pc:docMk/>
            <pc:sldMk cId="129023773" sldId="1828"/>
            <ac:picMk id="19460" creationId="{388ED28A-7246-A987-D7CA-57C9DC559EC8}"/>
          </ac:picMkLst>
        </pc:picChg>
        <pc:picChg chg="add mod">
          <ac:chgData name="伊健 杜" userId="e69aded81da48593" providerId="LiveId" clId="{2675C2B8-D16A-412D-B6C5-56CC7EDE60D1}" dt="2022-12-12T12:47:14.532" v="2567" actId="1076"/>
          <ac:picMkLst>
            <pc:docMk/>
            <pc:sldMk cId="129023773" sldId="1828"/>
            <ac:picMk id="22530" creationId="{85939505-5866-FC62-528D-C890AFDFB357}"/>
          </ac:picMkLst>
        </pc:picChg>
      </pc:sldChg>
      <pc:sldChg chg="addSp delSp modSp add mod">
        <pc:chgData name="伊健 杜" userId="e69aded81da48593" providerId="LiveId" clId="{2675C2B8-D16A-412D-B6C5-56CC7EDE60D1}" dt="2022-12-12T17:08:47.037" v="5937"/>
        <pc:sldMkLst>
          <pc:docMk/>
          <pc:sldMk cId="2050799650" sldId="1829"/>
        </pc:sldMkLst>
        <pc:spChg chg="mod">
          <ac:chgData name="伊健 杜" userId="e69aded81da48593" providerId="LiveId" clId="{2675C2B8-D16A-412D-B6C5-56CC7EDE60D1}" dt="2022-12-12T17:08:47.037" v="5937"/>
          <ac:spMkLst>
            <pc:docMk/>
            <pc:sldMk cId="2050799650" sldId="1829"/>
            <ac:spMk id="5" creationId="{E7287B0E-EF55-E721-8EFA-9A9183C0EDF9}"/>
          </ac:spMkLst>
        </pc:spChg>
        <pc:picChg chg="del">
          <ac:chgData name="伊健 杜" userId="e69aded81da48593" providerId="LiveId" clId="{2675C2B8-D16A-412D-B6C5-56CC7EDE60D1}" dt="2022-12-12T12:48:17.869" v="2643" actId="478"/>
          <ac:picMkLst>
            <pc:docMk/>
            <pc:sldMk cId="2050799650" sldId="1829"/>
            <ac:picMk id="22530" creationId="{85939505-5866-FC62-528D-C890AFDFB357}"/>
          </ac:picMkLst>
        </pc:picChg>
        <pc:picChg chg="add mod">
          <ac:chgData name="伊健 杜" userId="e69aded81da48593" providerId="LiveId" clId="{2675C2B8-D16A-412D-B6C5-56CC7EDE60D1}" dt="2022-12-12T12:48:24.658" v="2647" actId="1076"/>
          <ac:picMkLst>
            <pc:docMk/>
            <pc:sldMk cId="2050799650" sldId="1829"/>
            <ac:picMk id="24578" creationId="{F90698DE-735A-7728-11E5-C52668724521}"/>
          </ac:picMkLst>
        </pc:picChg>
      </pc:sldChg>
      <pc:sldChg chg="addSp delSp modSp add mod">
        <pc:chgData name="伊健 杜" userId="e69aded81da48593" providerId="LiveId" clId="{2675C2B8-D16A-412D-B6C5-56CC7EDE60D1}" dt="2022-12-12T17:08:47.037" v="5937"/>
        <pc:sldMkLst>
          <pc:docMk/>
          <pc:sldMk cId="723896810" sldId="1830"/>
        </pc:sldMkLst>
        <pc:spChg chg="mod">
          <ac:chgData name="伊健 杜" userId="e69aded81da48593" providerId="LiveId" clId="{2675C2B8-D16A-412D-B6C5-56CC7EDE60D1}" dt="2022-12-12T12:48:52.640" v="2705"/>
          <ac:spMkLst>
            <pc:docMk/>
            <pc:sldMk cId="723896810" sldId="1830"/>
            <ac:spMk id="2" creationId="{10304424-DB4A-36E7-9E0D-D32A5DD0F26C}"/>
          </ac:spMkLst>
        </pc:spChg>
        <pc:spChg chg="mod">
          <ac:chgData name="伊健 杜" userId="e69aded81da48593" providerId="LiveId" clId="{2675C2B8-D16A-412D-B6C5-56CC7EDE60D1}" dt="2022-12-12T17:08:47.037" v="5937"/>
          <ac:spMkLst>
            <pc:docMk/>
            <pc:sldMk cId="723896810" sldId="1830"/>
            <ac:spMk id="5" creationId="{E7287B0E-EF55-E721-8EFA-9A9183C0EDF9}"/>
          </ac:spMkLst>
        </pc:spChg>
        <pc:picChg chg="del">
          <ac:chgData name="伊健 杜" userId="e69aded81da48593" providerId="LiveId" clId="{2675C2B8-D16A-412D-B6C5-56CC7EDE60D1}" dt="2022-12-12T12:50:04.824" v="2845" actId="478"/>
          <ac:picMkLst>
            <pc:docMk/>
            <pc:sldMk cId="723896810" sldId="1830"/>
            <ac:picMk id="22530" creationId="{85939505-5866-FC62-528D-C890AFDFB357}"/>
          </ac:picMkLst>
        </pc:picChg>
        <pc:picChg chg="add mod">
          <ac:chgData name="伊健 杜" userId="e69aded81da48593" providerId="LiveId" clId="{2675C2B8-D16A-412D-B6C5-56CC7EDE60D1}" dt="2022-12-12T12:50:33.109" v="2847" actId="1076"/>
          <ac:picMkLst>
            <pc:docMk/>
            <pc:sldMk cId="723896810" sldId="1830"/>
            <ac:picMk id="25602" creationId="{0D404285-6A36-0FBF-C7E7-D80BB045BC64}"/>
          </ac:picMkLst>
        </pc:picChg>
        <pc:picChg chg="add mod">
          <ac:chgData name="伊健 杜" userId="e69aded81da48593" providerId="LiveId" clId="{2675C2B8-D16A-412D-B6C5-56CC7EDE60D1}" dt="2022-12-12T12:51:03.294" v="2849" actId="1076"/>
          <ac:picMkLst>
            <pc:docMk/>
            <pc:sldMk cId="723896810" sldId="1830"/>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3914552007" sldId="1831"/>
        </pc:sldMkLst>
        <pc:spChg chg="mod">
          <ac:chgData name="伊健 杜" userId="e69aded81da48593" providerId="LiveId" clId="{2675C2B8-D16A-412D-B6C5-56CC7EDE60D1}" dt="2022-12-12T17:08:47.037" v="5937"/>
          <ac:spMkLst>
            <pc:docMk/>
            <pc:sldMk cId="3914552007" sldId="1831"/>
            <ac:spMk id="5" creationId="{E7287B0E-EF55-E721-8EFA-9A9183C0EDF9}"/>
          </ac:spMkLst>
        </pc:spChg>
        <pc:picChg chg="del">
          <ac:chgData name="伊健 杜" userId="e69aded81da48593" providerId="LiveId" clId="{2675C2B8-D16A-412D-B6C5-56CC7EDE60D1}" dt="2022-12-12T12:51:13.279" v="2851" actId="478"/>
          <ac:picMkLst>
            <pc:docMk/>
            <pc:sldMk cId="3914552007" sldId="1831"/>
            <ac:picMk id="25602" creationId="{0D404285-6A36-0FBF-C7E7-D80BB045BC64}"/>
          </ac:picMkLst>
        </pc:picChg>
        <pc:picChg chg="del">
          <ac:chgData name="伊健 杜" userId="e69aded81da48593" providerId="LiveId" clId="{2675C2B8-D16A-412D-B6C5-56CC7EDE60D1}" dt="2022-12-12T12:51:13.279" v="2851" actId="478"/>
          <ac:picMkLst>
            <pc:docMk/>
            <pc:sldMk cId="3914552007" sldId="1831"/>
            <ac:picMk id="25604" creationId="{1D4D7011-9FC8-911C-21F4-E800330BA218}"/>
          </ac:picMkLst>
        </pc:picChg>
        <pc:picChg chg="add mod">
          <ac:chgData name="伊健 杜" userId="e69aded81da48593" providerId="LiveId" clId="{2675C2B8-D16A-412D-B6C5-56CC7EDE60D1}" dt="2022-12-12T12:52:08.112" v="2957" actId="1076"/>
          <ac:picMkLst>
            <pc:docMk/>
            <pc:sldMk cId="3914552007" sldId="1831"/>
            <ac:picMk id="26626" creationId="{0C3B4228-E7B6-87BD-DA27-796396986E33}"/>
          </ac:picMkLst>
        </pc:picChg>
      </pc:sldChg>
      <pc:sldChg chg="modSp add mod">
        <pc:chgData name="伊健 杜" userId="e69aded81da48593" providerId="LiveId" clId="{2675C2B8-D16A-412D-B6C5-56CC7EDE60D1}" dt="2022-12-12T17:08:47.037" v="5937"/>
        <pc:sldMkLst>
          <pc:docMk/>
          <pc:sldMk cId="469157231" sldId="1832"/>
        </pc:sldMkLst>
        <pc:spChg chg="mod">
          <ac:chgData name="伊健 杜" userId="e69aded81da48593" providerId="LiveId" clId="{2675C2B8-D16A-412D-B6C5-56CC7EDE60D1}" dt="2022-12-12T17:08:47.037" v="5937"/>
          <ac:spMkLst>
            <pc:docMk/>
            <pc:sldMk cId="469157231" sldId="1832"/>
            <ac:spMk id="5" creationId="{E7287B0E-EF55-E721-8EFA-9A9183C0EDF9}"/>
          </ac:spMkLst>
        </pc:spChg>
      </pc:sldChg>
      <pc:sldChg chg="addSp delSp modSp new mod">
        <pc:chgData name="伊健 杜" userId="e69aded81da48593" providerId="LiveId" clId="{2675C2B8-D16A-412D-B6C5-56CC7EDE60D1}" dt="2022-12-12T17:08:47.037" v="5937"/>
        <pc:sldMkLst>
          <pc:docMk/>
          <pc:sldMk cId="1141779814" sldId="1833"/>
        </pc:sldMkLst>
        <pc:spChg chg="mod">
          <ac:chgData name="伊健 杜" userId="e69aded81da48593" providerId="LiveId" clId="{2675C2B8-D16A-412D-B6C5-56CC7EDE60D1}" dt="2022-12-12T17:08:47.037" v="5937"/>
          <ac:spMkLst>
            <pc:docMk/>
            <pc:sldMk cId="1141779814" sldId="1833"/>
            <ac:spMk id="2" creationId="{FFA931DD-C6E5-0703-3282-DFEF218B5AA1}"/>
          </ac:spMkLst>
        </pc:spChg>
        <pc:spChg chg="del">
          <ac:chgData name="伊健 杜" userId="e69aded81da48593" providerId="LiveId" clId="{2675C2B8-D16A-412D-B6C5-56CC7EDE60D1}" dt="2022-12-12T16:17:07.177" v="4605" actId="478"/>
          <ac:spMkLst>
            <pc:docMk/>
            <pc:sldMk cId="1141779814" sldId="1833"/>
            <ac:spMk id="3" creationId="{7A988FFE-C79D-C6CB-9AFC-76B838131A32}"/>
          </ac:spMkLst>
        </pc:spChg>
        <pc:spChg chg="add mod">
          <ac:chgData name="伊健 杜" userId="e69aded81da48593" providerId="LiveId" clId="{2675C2B8-D16A-412D-B6C5-56CC7EDE60D1}" dt="2022-12-12T17:08:47.037" v="5937"/>
          <ac:spMkLst>
            <pc:docMk/>
            <pc:sldMk cId="1141779814" sldId="1833"/>
            <ac:spMk id="4" creationId="{22B8ABAF-A7F5-A93D-1D92-E9E90168B5CF}"/>
          </ac:spMkLst>
        </pc:spChg>
      </pc:sldChg>
      <pc:sldChg chg="modSp add mod">
        <pc:chgData name="伊健 杜" userId="e69aded81da48593" providerId="LiveId" clId="{2675C2B8-D16A-412D-B6C5-56CC7EDE60D1}" dt="2022-12-12T18:11:10.277" v="5962"/>
        <pc:sldMkLst>
          <pc:docMk/>
          <pc:sldMk cId="441302955" sldId="1834"/>
        </pc:sldMkLst>
        <pc:spChg chg="mod">
          <ac:chgData name="伊健 杜" userId="e69aded81da48593" providerId="LiveId" clId="{2675C2B8-D16A-412D-B6C5-56CC7EDE60D1}" dt="2022-12-12T17:08:47.037" v="5937"/>
          <ac:spMkLst>
            <pc:docMk/>
            <pc:sldMk cId="441302955" sldId="1834"/>
            <ac:spMk id="3" creationId="{AFF80177-B508-486C-D283-AFDDC448C9C4}"/>
          </ac:spMkLst>
        </pc:spChg>
        <pc:spChg chg="mod">
          <ac:chgData name="伊健 杜" userId="e69aded81da48593" providerId="LiveId" clId="{2675C2B8-D16A-412D-B6C5-56CC7EDE60D1}" dt="2022-12-12T18:11:10.277" v="5962"/>
          <ac:spMkLst>
            <pc:docMk/>
            <pc:sldMk cId="441302955" sldId="1834"/>
            <ac:spMk id="5" creationId="{E7287B0E-EF55-E721-8EFA-9A9183C0EDF9}"/>
          </ac:spMkLst>
        </pc:spChg>
      </pc:sldChg>
      <pc:sldChg chg="modSp add mod modNotesTx">
        <pc:chgData name="伊健 杜" userId="e69aded81da48593" providerId="LiveId" clId="{2675C2B8-D16A-412D-B6C5-56CC7EDE60D1}" dt="2022-12-12T18:33:42.091" v="5964" actId="20577"/>
        <pc:sldMkLst>
          <pc:docMk/>
          <pc:sldMk cId="3272918559" sldId="1835"/>
        </pc:sldMkLst>
        <pc:spChg chg="mod">
          <ac:chgData name="伊健 杜" userId="e69aded81da48593" providerId="LiveId" clId="{2675C2B8-D16A-412D-B6C5-56CC7EDE60D1}" dt="2022-12-12T17:08:47.037" v="5937"/>
          <ac:spMkLst>
            <pc:docMk/>
            <pc:sldMk cId="3272918559" sldId="1835"/>
            <ac:spMk id="5" creationId="{E7287B0E-EF55-E721-8EFA-9A9183C0EDF9}"/>
          </ac:spMkLst>
        </pc:spChg>
      </pc:sldChg>
      <pc:sldChg chg="addSp delSp modSp add mod">
        <pc:chgData name="伊健 杜" userId="e69aded81da48593" providerId="LiveId" clId="{2675C2B8-D16A-412D-B6C5-56CC7EDE60D1}" dt="2022-12-12T17:08:47.037" v="5937"/>
        <pc:sldMkLst>
          <pc:docMk/>
          <pc:sldMk cId="3328939384" sldId="1836"/>
        </pc:sldMkLst>
        <pc:spChg chg="mod">
          <ac:chgData name="伊健 杜" userId="e69aded81da48593" providerId="LiveId" clId="{2675C2B8-D16A-412D-B6C5-56CC7EDE60D1}" dt="2022-12-12T17:08:47.037" v="5937"/>
          <ac:spMkLst>
            <pc:docMk/>
            <pc:sldMk cId="3328939384" sldId="1836"/>
            <ac:spMk id="2" creationId="{10304424-DB4A-36E7-9E0D-D32A5DD0F26C}"/>
          </ac:spMkLst>
        </pc:spChg>
        <pc:spChg chg="add mod">
          <ac:chgData name="伊健 杜" userId="e69aded81da48593" providerId="LiveId" clId="{2675C2B8-D16A-412D-B6C5-56CC7EDE60D1}" dt="2022-12-12T15:35:11.304" v="3262" actId="1076"/>
          <ac:spMkLst>
            <pc:docMk/>
            <pc:sldMk cId="3328939384" sldId="1836"/>
            <ac:spMk id="3" creationId="{6F7995F2-FDC2-BAA2-1B11-5BF9EACC0F0E}"/>
          </ac:spMkLst>
        </pc:spChg>
        <pc:spChg chg="del">
          <ac:chgData name="伊健 杜" userId="e69aded81da48593" providerId="LiveId" clId="{2675C2B8-D16A-412D-B6C5-56CC7EDE60D1}" dt="2022-12-12T15:35:08.937" v="3260" actId="478"/>
          <ac:spMkLst>
            <pc:docMk/>
            <pc:sldMk cId="3328939384" sldId="1836"/>
            <ac:spMk id="5" creationId="{E7287B0E-EF55-E721-8EFA-9A9183C0EDF9}"/>
          </ac:spMkLst>
        </pc:spChg>
        <pc:picChg chg="add mod">
          <ac:chgData name="伊健 杜" userId="e69aded81da48593" providerId="LiveId" clId="{2675C2B8-D16A-412D-B6C5-56CC7EDE60D1}" dt="2022-12-12T15:35:11.304" v="3262" actId="1076"/>
          <ac:picMkLst>
            <pc:docMk/>
            <pc:sldMk cId="3328939384" sldId="1836"/>
            <ac:picMk id="4" creationId="{BB638CA6-7BC3-F36B-55C0-02B6CEB42CC6}"/>
          </ac:picMkLst>
        </pc:picChg>
        <pc:picChg chg="del">
          <ac:chgData name="伊健 杜" userId="e69aded81da48593" providerId="LiveId" clId="{2675C2B8-D16A-412D-B6C5-56CC7EDE60D1}" dt="2022-12-12T15:35:08.937" v="3260" actId="478"/>
          <ac:picMkLst>
            <pc:docMk/>
            <pc:sldMk cId="3328939384" sldId="1836"/>
            <ac:picMk id="25602" creationId="{0D404285-6A36-0FBF-C7E7-D80BB045BC64}"/>
          </ac:picMkLst>
        </pc:picChg>
        <pc:picChg chg="del">
          <ac:chgData name="伊健 杜" userId="e69aded81da48593" providerId="LiveId" clId="{2675C2B8-D16A-412D-B6C5-56CC7EDE60D1}" dt="2022-12-12T15:35:08.937" v="3260" actId="478"/>
          <ac:picMkLst>
            <pc:docMk/>
            <pc:sldMk cId="3328939384" sldId="1836"/>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1310852061" sldId="1837"/>
        </pc:sldMkLst>
        <pc:spChg chg="mod">
          <ac:chgData name="伊健 杜" userId="e69aded81da48593" providerId="LiveId" clId="{2675C2B8-D16A-412D-B6C5-56CC7EDE60D1}" dt="2022-12-12T17:08:47.037" v="5937"/>
          <ac:spMkLst>
            <pc:docMk/>
            <pc:sldMk cId="1310852061" sldId="1837"/>
            <ac:spMk id="2" creationId="{10304424-DB4A-36E7-9E0D-D32A5DD0F26C}"/>
          </ac:spMkLst>
        </pc:spChg>
        <pc:spChg chg="mod">
          <ac:chgData name="伊健 杜" userId="e69aded81da48593" providerId="LiveId" clId="{2675C2B8-D16A-412D-B6C5-56CC7EDE60D1}" dt="2022-12-12T17:08:47.037" v="5937"/>
          <ac:spMkLst>
            <pc:docMk/>
            <pc:sldMk cId="1310852061" sldId="1837"/>
            <ac:spMk id="5" creationId="{E7287B0E-EF55-E721-8EFA-9A9183C0EDF9}"/>
          </ac:spMkLst>
        </pc:spChg>
        <pc:picChg chg="add mod">
          <ac:chgData name="伊健 杜" userId="e69aded81da48593" providerId="LiveId" clId="{2675C2B8-D16A-412D-B6C5-56CC7EDE60D1}" dt="2022-12-12T15:38:40.733" v="3362" actId="1076"/>
          <ac:picMkLst>
            <pc:docMk/>
            <pc:sldMk cId="1310852061" sldId="1837"/>
            <ac:picMk id="1026" creationId="{F7683C77-BF70-FF7C-F919-67B8744D411E}"/>
          </ac:picMkLst>
        </pc:picChg>
        <pc:picChg chg="del">
          <ac:chgData name="伊健 杜" userId="e69aded81da48593" providerId="LiveId" clId="{2675C2B8-D16A-412D-B6C5-56CC7EDE60D1}" dt="2022-12-12T15:38:31.905" v="3359" actId="478"/>
          <ac:picMkLst>
            <pc:docMk/>
            <pc:sldMk cId="1310852061" sldId="1837"/>
            <ac:picMk id="25602" creationId="{0D404285-6A36-0FBF-C7E7-D80BB045BC64}"/>
          </ac:picMkLst>
        </pc:picChg>
        <pc:picChg chg="del mod">
          <ac:chgData name="伊健 杜" userId="e69aded81da48593" providerId="LiveId" clId="{2675C2B8-D16A-412D-B6C5-56CC7EDE60D1}" dt="2022-12-12T15:38:31.905" v="3359" actId="478"/>
          <ac:picMkLst>
            <pc:docMk/>
            <pc:sldMk cId="1310852061" sldId="1837"/>
            <ac:picMk id="25604" creationId="{1D4D7011-9FC8-911C-21F4-E800330BA218}"/>
          </ac:picMkLst>
        </pc:picChg>
      </pc:sldChg>
      <pc:sldChg chg="addSp delSp modSp add mod">
        <pc:chgData name="伊健 杜" userId="e69aded81da48593" providerId="LiveId" clId="{2675C2B8-D16A-412D-B6C5-56CC7EDE60D1}" dt="2022-12-12T17:08:47.037" v="5937"/>
        <pc:sldMkLst>
          <pc:docMk/>
          <pc:sldMk cId="647846251" sldId="1838"/>
        </pc:sldMkLst>
        <pc:spChg chg="mod">
          <ac:chgData name="伊健 杜" userId="e69aded81da48593" providerId="LiveId" clId="{2675C2B8-D16A-412D-B6C5-56CC7EDE60D1}" dt="2022-12-12T15:44:51.446" v="3382"/>
          <ac:spMkLst>
            <pc:docMk/>
            <pc:sldMk cId="647846251" sldId="1838"/>
            <ac:spMk id="2" creationId="{10304424-DB4A-36E7-9E0D-D32A5DD0F26C}"/>
          </ac:spMkLst>
        </pc:spChg>
        <pc:spChg chg="mod">
          <ac:chgData name="伊健 杜" userId="e69aded81da48593" providerId="LiveId" clId="{2675C2B8-D16A-412D-B6C5-56CC7EDE60D1}" dt="2022-12-12T17:08:47.037" v="5937"/>
          <ac:spMkLst>
            <pc:docMk/>
            <pc:sldMk cId="647846251" sldId="1838"/>
            <ac:spMk id="5" creationId="{E7287B0E-EF55-E721-8EFA-9A9183C0EDF9}"/>
          </ac:spMkLst>
        </pc:spChg>
        <pc:picChg chg="del">
          <ac:chgData name="伊健 杜" userId="e69aded81da48593" providerId="LiveId" clId="{2675C2B8-D16A-412D-B6C5-56CC7EDE60D1}" dt="2022-12-12T15:52:06.478" v="3488" actId="478"/>
          <ac:picMkLst>
            <pc:docMk/>
            <pc:sldMk cId="647846251" sldId="1838"/>
            <ac:picMk id="1026" creationId="{F7683C77-BF70-FF7C-F919-67B8744D411E}"/>
          </ac:picMkLst>
        </pc:picChg>
        <pc:picChg chg="add mod">
          <ac:chgData name="伊健 杜" userId="e69aded81da48593" providerId="LiveId" clId="{2675C2B8-D16A-412D-B6C5-56CC7EDE60D1}" dt="2022-12-12T15:52:28.977" v="3490" actId="1076"/>
          <ac:picMkLst>
            <pc:docMk/>
            <pc:sldMk cId="647846251" sldId="1838"/>
            <ac:picMk id="2050" creationId="{99EA67DC-9DDC-9673-0F37-1407DE6FE50A}"/>
          </ac:picMkLst>
        </pc:picChg>
      </pc:sldChg>
      <pc:sldChg chg="addSp delSp modSp add mod">
        <pc:chgData name="伊健 杜" userId="e69aded81da48593" providerId="LiveId" clId="{2675C2B8-D16A-412D-B6C5-56CC7EDE60D1}" dt="2022-12-12T17:08:47.037" v="5937"/>
        <pc:sldMkLst>
          <pc:docMk/>
          <pc:sldMk cId="3553750469" sldId="1839"/>
        </pc:sldMkLst>
        <pc:spChg chg="mod">
          <ac:chgData name="伊健 杜" userId="e69aded81da48593" providerId="LiveId" clId="{2675C2B8-D16A-412D-B6C5-56CC7EDE60D1}" dt="2022-12-12T17:08:47.037" v="5937"/>
          <ac:spMkLst>
            <pc:docMk/>
            <pc:sldMk cId="3553750469" sldId="1839"/>
            <ac:spMk id="5" creationId="{E7287B0E-EF55-E721-8EFA-9A9183C0EDF9}"/>
          </ac:spMkLst>
        </pc:spChg>
        <pc:picChg chg="del">
          <ac:chgData name="伊健 杜" userId="e69aded81da48593" providerId="LiveId" clId="{2675C2B8-D16A-412D-B6C5-56CC7EDE60D1}" dt="2022-12-12T15:55:10.210" v="3608" actId="478"/>
          <ac:picMkLst>
            <pc:docMk/>
            <pc:sldMk cId="3553750469" sldId="1839"/>
            <ac:picMk id="2050" creationId="{99EA67DC-9DDC-9673-0F37-1407DE6FE50A}"/>
          </ac:picMkLst>
        </pc:picChg>
        <pc:picChg chg="add mod">
          <ac:chgData name="伊健 杜" userId="e69aded81da48593" providerId="LiveId" clId="{2675C2B8-D16A-412D-B6C5-56CC7EDE60D1}" dt="2022-12-12T15:56:39.207" v="3610" actId="1076"/>
          <ac:picMkLst>
            <pc:docMk/>
            <pc:sldMk cId="3553750469" sldId="1839"/>
            <ac:picMk id="3074" creationId="{C2F4E1E8-03DC-CBFC-BCC9-5DECC5151F07}"/>
          </ac:picMkLst>
        </pc:picChg>
      </pc:sldChg>
      <pc:sldChg chg="addSp delSp modSp add mod">
        <pc:chgData name="伊健 杜" userId="e69aded81da48593" providerId="LiveId" clId="{2675C2B8-D16A-412D-B6C5-56CC7EDE60D1}" dt="2022-12-12T17:08:47.037" v="5937"/>
        <pc:sldMkLst>
          <pc:docMk/>
          <pc:sldMk cId="4093228433" sldId="1840"/>
        </pc:sldMkLst>
        <pc:spChg chg="mod">
          <ac:chgData name="伊健 杜" userId="e69aded81da48593" providerId="LiveId" clId="{2675C2B8-D16A-412D-B6C5-56CC7EDE60D1}" dt="2022-12-12T17:08:47.037" v="5937"/>
          <ac:spMkLst>
            <pc:docMk/>
            <pc:sldMk cId="4093228433" sldId="1840"/>
            <ac:spMk id="2" creationId="{10304424-DB4A-36E7-9E0D-D32A5DD0F26C}"/>
          </ac:spMkLst>
        </pc:spChg>
        <pc:spChg chg="mod">
          <ac:chgData name="伊健 杜" userId="e69aded81da48593" providerId="LiveId" clId="{2675C2B8-D16A-412D-B6C5-56CC7EDE60D1}" dt="2022-12-12T17:08:47.037" v="5937"/>
          <ac:spMkLst>
            <pc:docMk/>
            <pc:sldMk cId="4093228433" sldId="1840"/>
            <ac:spMk id="5" creationId="{E7287B0E-EF55-E721-8EFA-9A9183C0EDF9}"/>
          </ac:spMkLst>
        </pc:spChg>
        <pc:picChg chg="del">
          <ac:chgData name="伊健 杜" userId="e69aded81da48593" providerId="LiveId" clId="{2675C2B8-D16A-412D-B6C5-56CC7EDE60D1}" dt="2022-12-12T16:00:26.796" v="3716" actId="478"/>
          <ac:picMkLst>
            <pc:docMk/>
            <pc:sldMk cId="4093228433" sldId="1840"/>
            <ac:picMk id="2050" creationId="{99EA67DC-9DDC-9673-0F37-1407DE6FE50A}"/>
          </ac:picMkLst>
        </pc:picChg>
        <pc:picChg chg="add mod">
          <ac:chgData name="伊健 杜" userId="e69aded81da48593" providerId="LiveId" clId="{2675C2B8-D16A-412D-B6C5-56CC7EDE60D1}" dt="2022-12-12T16:00:30.331" v="3718" actId="1076"/>
          <ac:picMkLst>
            <pc:docMk/>
            <pc:sldMk cId="4093228433" sldId="1840"/>
            <ac:picMk id="4098" creationId="{EF241A30-2D21-7F82-6065-24955C03A873}"/>
          </ac:picMkLst>
        </pc:picChg>
      </pc:sldChg>
      <pc:sldChg chg="addSp delSp modSp add mod">
        <pc:chgData name="伊健 杜" userId="e69aded81da48593" providerId="LiveId" clId="{2675C2B8-D16A-412D-B6C5-56CC7EDE60D1}" dt="2022-12-12T17:08:47.037" v="5937"/>
        <pc:sldMkLst>
          <pc:docMk/>
          <pc:sldMk cId="3787247942" sldId="1841"/>
        </pc:sldMkLst>
        <pc:spChg chg="mod">
          <ac:chgData name="伊健 杜" userId="e69aded81da48593" providerId="LiveId" clId="{2675C2B8-D16A-412D-B6C5-56CC7EDE60D1}" dt="2022-12-12T17:08:47.037" v="5937"/>
          <ac:spMkLst>
            <pc:docMk/>
            <pc:sldMk cId="3787247942" sldId="1841"/>
            <ac:spMk id="2" creationId="{10304424-DB4A-36E7-9E0D-D32A5DD0F26C}"/>
          </ac:spMkLst>
        </pc:spChg>
        <pc:spChg chg="mod">
          <ac:chgData name="伊健 杜" userId="e69aded81da48593" providerId="LiveId" clId="{2675C2B8-D16A-412D-B6C5-56CC7EDE60D1}" dt="2022-12-12T17:08:47.037" v="5937"/>
          <ac:spMkLst>
            <pc:docMk/>
            <pc:sldMk cId="3787247942" sldId="1841"/>
            <ac:spMk id="5" creationId="{E7287B0E-EF55-E721-8EFA-9A9183C0EDF9}"/>
          </ac:spMkLst>
        </pc:spChg>
        <pc:picChg chg="del">
          <ac:chgData name="伊健 杜" userId="e69aded81da48593" providerId="LiveId" clId="{2675C2B8-D16A-412D-B6C5-56CC7EDE60D1}" dt="2022-12-12T16:03:40.968" v="3858" actId="478"/>
          <ac:picMkLst>
            <pc:docMk/>
            <pc:sldMk cId="3787247942" sldId="1841"/>
            <ac:picMk id="4098" creationId="{EF241A30-2D21-7F82-6065-24955C03A873}"/>
          </ac:picMkLst>
        </pc:picChg>
        <pc:picChg chg="add mod">
          <ac:chgData name="伊健 杜" userId="e69aded81da48593" providerId="LiveId" clId="{2675C2B8-D16A-412D-B6C5-56CC7EDE60D1}" dt="2022-12-12T16:03:44.120" v="3860" actId="1076"/>
          <ac:picMkLst>
            <pc:docMk/>
            <pc:sldMk cId="3787247942" sldId="1841"/>
            <ac:picMk id="5122" creationId="{B1DD64AD-0FD8-1147-8BA6-6568EF44666E}"/>
          </ac:picMkLst>
        </pc:picChg>
      </pc:sldChg>
      <pc:sldChg chg="modSp add mod">
        <pc:chgData name="伊健 杜" userId="e69aded81da48593" providerId="LiveId" clId="{2675C2B8-D16A-412D-B6C5-56CC7EDE60D1}" dt="2022-12-12T17:08:47.037" v="5937"/>
        <pc:sldMkLst>
          <pc:docMk/>
          <pc:sldMk cId="3282397901" sldId="1842"/>
        </pc:sldMkLst>
        <pc:spChg chg="mod">
          <ac:chgData name="伊健 杜" userId="e69aded81da48593" providerId="LiveId" clId="{2675C2B8-D16A-412D-B6C5-56CC7EDE60D1}" dt="2022-12-12T17:08:47.037" v="5937"/>
          <ac:spMkLst>
            <pc:docMk/>
            <pc:sldMk cId="3282397901" sldId="1842"/>
            <ac:spMk id="5" creationId="{E7287B0E-EF55-E721-8EFA-9A9183C0EDF9}"/>
          </ac:spMkLst>
        </pc:spChg>
      </pc:sldChg>
      <pc:sldChg chg="addSp delSp modSp add mod">
        <pc:chgData name="伊健 杜" userId="e69aded81da48593" providerId="LiveId" clId="{2675C2B8-D16A-412D-B6C5-56CC7EDE60D1}" dt="2022-12-12T17:08:47.037" v="5937"/>
        <pc:sldMkLst>
          <pc:docMk/>
          <pc:sldMk cId="2247810595" sldId="1843"/>
        </pc:sldMkLst>
        <pc:spChg chg="mod">
          <ac:chgData name="伊健 杜" userId="e69aded81da48593" providerId="LiveId" clId="{2675C2B8-D16A-412D-B6C5-56CC7EDE60D1}" dt="2022-12-12T16:06:46.016" v="4031" actId="20577"/>
          <ac:spMkLst>
            <pc:docMk/>
            <pc:sldMk cId="2247810595" sldId="1843"/>
            <ac:spMk id="2" creationId="{10304424-DB4A-36E7-9E0D-D32A5DD0F26C}"/>
          </ac:spMkLst>
        </pc:spChg>
        <pc:spChg chg="mod">
          <ac:chgData name="伊健 杜" userId="e69aded81da48593" providerId="LiveId" clId="{2675C2B8-D16A-412D-B6C5-56CC7EDE60D1}" dt="2022-12-12T17:08:47.037" v="5937"/>
          <ac:spMkLst>
            <pc:docMk/>
            <pc:sldMk cId="2247810595" sldId="1843"/>
            <ac:spMk id="5" creationId="{E7287B0E-EF55-E721-8EFA-9A9183C0EDF9}"/>
          </ac:spMkLst>
        </pc:spChg>
        <pc:picChg chg="del mod">
          <ac:chgData name="伊健 杜" userId="e69aded81da48593" providerId="LiveId" clId="{2675C2B8-D16A-412D-B6C5-56CC7EDE60D1}" dt="2022-12-12T16:07:24.402" v="4114" actId="478"/>
          <ac:picMkLst>
            <pc:docMk/>
            <pc:sldMk cId="2247810595" sldId="1843"/>
            <ac:picMk id="5122" creationId="{B1DD64AD-0FD8-1147-8BA6-6568EF44666E}"/>
          </ac:picMkLst>
        </pc:picChg>
        <pc:picChg chg="add del">
          <ac:chgData name="伊健 杜" userId="e69aded81da48593" providerId="LiveId" clId="{2675C2B8-D16A-412D-B6C5-56CC7EDE60D1}" dt="2022-12-12T16:08:14.496" v="4116" actId="478"/>
          <ac:picMkLst>
            <pc:docMk/>
            <pc:sldMk cId="2247810595" sldId="1843"/>
            <ac:picMk id="6146" creationId="{0A7BB2CE-C094-7080-C1C1-02FFA1F8C2ED}"/>
          </ac:picMkLst>
        </pc:picChg>
        <pc:picChg chg="add mod">
          <ac:chgData name="伊健 杜" userId="e69aded81da48593" providerId="LiveId" clId="{2675C2B8-D16A-412D-B6C5-56CC7EDE60D1}" dt="2022-12-12T16:09:00.009" v="4138" actId="1076"/>
          <ac:picMkLst>
            <pc:docMk/>
            <pc:sldMk cId="2247810595" sldId="1843"/>
            <ac:picMk id="6148" creationId="{C6291CDD-6612-FB89-B0E0-3F8966E7F5CE}"/>
          </ac:picMkLst>
        </pc:picChg>
      </pc:sldChg>
      <pc:sldChg chg="addSp delSp modSp add mod">
        <pc:chgData name="伊健 杜" userId="e69aded81da48593" providerId="LiveId" clId="{2675C2B8-D16A-412D-B6C5-56CC7EDE60D1}" dt="2022-12-12T17:08:47.037" v="5937"/>
        <pc:sldMkLst>
          <pc:docMk/>
          <pc:sldMk cId="3199710514" sldId="1844"/>
        </pc:sldMkLst>
        <pc:spChg chg="mod">
          <ac:chgData name="伊健 杜" userId="e69aded81da48593" providerId="LiveId" clId="{2675C2B8-D16A-412D-B6C5-56CC7EDE60D1}" dt="2022-12-12T17:08:47.037" v="5937"/>
          <ac:spMkLst>
            <pc:docMk/>
            <pc:sldMk cId="3199710514" sldId="1844"/>
            <ac:spMk id="5" creationId="{E7287B0E-EF55-E721-8EFA-9A9183C0EDF9}"/>
          </ac:spMkLst>
        </pc:spChg>
        <pc:picChg chg="del">
          <ac:chgData name="伊健 杜" userId="e69aded81da48593" providerId="LiveId" clId="{2675C2B8-D16A-412D-B6C5-56CC7EDE60D1}" dt="2022-12-12T16:14:36.306" v="4490" actId="478"/>
          <ac:picMkLst>
            <pc:docMk/>
            <pc:sldMk cId="3199710514" sldId="1844"/>
            <ac:picMk id="6148" creationId="{C6291CDD-6612-FB89-B0E0-3F8966E7F5CE}"/>
          </ac:picMkLst>
        </pc:picChg>
        <pc:picChg chg="add del mod">
          <ac:chgData name="伊健 杜" userId="e69aded81da48593" providerId="LiveId" clId="{2675C2B8-D16A-412D-B6C5-56CC7EDE60D1}" dt="2022-12-12T16:15:37.130" v="4495" actId="478"/>
          <ac:picMkLst>
            <pc:docMk/>
            <pc:sldMk cId="3199710514" sldId="1844"/>
            <ac:picMk id="8194" creationId="{94E4192E-CB47-B3C2-192F-6DD825263FE9}"/>
          </ac:picMkLst>
        </pc:picChg>
        <pc:picChg chg="add mod">
          <ac:chgData name="伊健 杜" userId="e69aded81da48593" providerId="LiveId" clId="{2675C2B8-D16A-412D-B6C5-56CC7EDE60D1}" dt="2022-12-12T16:15:39.936" v="4497" actId="1076"/>
          <ac:picMkLst>
            <pc:docMk/>
            <pc:sldMk cId="3199710514" sldId="1844"/>
            <ac:picMk id="8196" creationId="{B48F9186-AD44-A298-FBD8-4263B1220BF9}"/>
          </ac:picMkLst>
        </pc:picChg>
      </pc:sldChg>
      <pc:sldChg chg="addSp delSp modSp add mod">
        <pc:chgData name="伊健 杜" userId="e69aded81da48593" providerId="LiveId" clId="{2675C2B8-D16A-412D-B6C5-56CC7EDE60D1}" dt="2022-12-12T17:08:47.037" v="5937"/>
        <pc:sldMkLst>
          <pc:docMk/>
          <pc:sldMk cId="2043309908" sldId="1845"/>
        </pc:sldMkLst>
        <pc:spChg chg="add del mod">
          <ac:chgData name="伊健 杜" userId="e69aded81da48593" providerId="LiveId" clId="{2675C2B8-D16A-412D-B6C5-56CC7EDE60D1}" dt="2022-12-12T16:11:35.676" v="4299" actId="478"/>
          <ac:spMkLst>
            <pc:docMk/>
            <pc:sldMk cId="2043309908" sldId="1845"/>
            <ac:spMk id="2" creationId="{17087126-11FA-1A71-03C2-E01A90AC699B}"/>
          </ac:spMkLst>
        </pc:spChg>
        <pc:spChg chg="mod">
          <ac:chgData name="伊健 杜" userId="e69aded81da48593" providerId="LiveId" clId="{2675C2B8-D16A-412D-B6C5-56CC7EDE60D1}" dt="2022-12-12T17:08:47.037" v="5937"/>
          <ac:spMkLst>
            <pc:docMk/>
            <pc:sldMk cId="2043309908" sldId="1845"/>
            <ac:spMk id="3" creationId="{AFF80177-B508-486C-D283-AFDDC448C9C4}"/>
          </ac:spMkLst>
        </pc:spChg>
        <pc:spChg chg="mod">
          <ac:chgData name="伊健 杜" userId="e69aded81da48593" providerId="LiveId" clId="{2675C2B8-D16A-412D-B6C5-56CC7EDE60D1}" dt="2022-12-12T17:08:47.037" v="5937"/>
          <ac:spMkLst>
            <pc:docMk/>
            <pc:sldMk cId="2043309908" sldId="1845"/>
            <ac:spMk id="5" creationId="{E7287B0E-EF55-E721-8EFA-9A9183C0EDF9}"/>
          </ac:spMkLst>
        </pc:spChg>
        <pc:picChg chg="del mod">
          <ac:chgData name="伊健 杜" userId="e69aded81da48593" providerId="LiveId" clId="{2675C2B8-D16A-412D-B6C5-56CC7EDE60D1}" dt="2022-12-12T16:12:23.941" v="4384" actId="478"/>
          <ac:picMkLst>
            <pc:docMk/>
            <pc:sldMk cId="2043309908" sldId="1845"/>
            <ac:picMk id="5122" creationId="{204562D6-7356-DAC9-4A32-EAD619A48062}"/>
          </ac:picMkLst>
        </pc:picChg>
        <pc:picChg chg="add mod">
          <ac:chgData name="伊健 杜" userId="e69aded81da48593" providerId="LiveId" clId="{2675C2B8-D16A-412D-B6C5-56CC7EDE60D1}" dt="2022-12-12T16:12:30.225" v="4389" actId="1076"/>
          <ac:picMkLst>
            <pc:docMk/>
            <pc:sldMk cId="2043309908" sldId="1845"/>
            <ac:picMk id="7170" creationId="{698EBBD3-5D20-72C7-32B5-26EA169C4625}"/>
          </ac:picMkLst>
        </pc:picChg>
      </pc:sldChg>
      <pc:sldChg chg="add del">
        <pc:chgData name="伊健 杜" userId="e69aded81da48593" providerId="LiveId" clId="{2675C2B8-D16A-412D-B6C5-56CC7EDE60D1}" dt="2022-12-12T16:13:38.054" v="4404" actId="47"/>
        <pc:sldMkLst>
          <pc:docMk/>
          <pc:sldMk cId="284911044" sldId="1846"/>
        </pc:sldMkLst>
      </pc:sldChg>
      <pc:sldChg chg="addSp delSp modSp add mod">
        <pc:chgData name="伊健 杜" userId="e69aded81da48593" providerId="LiveId" clId="{2675C2B8-D16A-412D-B6C5-56CC7EDE60D1}" dt="2022-12-12T17:08:47.037" v="5937"/>
        <pc:sldMkLst>
          <pc:docMk/>
          <pc:sldMk cId="1712841235" sldId="1847"/>
        </pc:sldMkLst>
        <pc:spChg chg="mod">
          <ac:chgData name="伊健 杜" userId="e69aded81da48593" providerId="LiveId" clId="{2675C2B8-D16A-412D-B6C5-56CC7EDE60D1}" dt="2022-12-12T17:08:47.037" v="5937"/>
          <ac:spMkLst>
            <pc:docMk/>
            <pc:sldMk cId="1712841235" sldId="1847"/>
            <ac:spMk id="3" creationId="{AFF80177-B508-486C-D283-AFDDC448C9C4}"/>
          </ac:spMkLst>
        </pc:spChg>
        <pc:spChg chg="mod">
          <ac:chgData name="伊健 杜" userId="e69aded81da48593" providerId="LiveId" clId="{2675C2B8-D16A-412D-B6C5-56CC7EDE60D1}" dt="2022-12-12T17:08:47.037" v="5937"/>
          <ac:spMkLst>
            <pc:docMk/>
            <pc:sldMk cId="1712841235" sldId="1847"/>
            <ac:spMk id="5" creationId="{E7287B0E-EF55-E721-8EFA-9A9183C0EDF9}"/>
          </ac:spMkLst>
        </pc:spChg>
        <pc:picChg chg="del mod">
          <ac:chgData name="伊健 杜" userId="e69aded81da48593" providerId="LiveId" clId="{2675C2B8-D16A-412D-B6C5-56CC7EDE60D1}" dt="2022-12-12T16:14:01.276" v="4473" actId="478"/>
          <ac:picMkLst>
            <pc:docMk/>
            <pc:sldMk cId="1712841235" sldId="1847"/>
            <ac:picMk id="7170" creationId="{698EBBD3-5D20-72C7-32B5-26EA169C4625}"/>
          </ac:picMkLst>
        </pc:picChg>
        <pc:picChg chg="add mod">
          <ac:chgData name="伊健 杜" userId="e69aded81da48593" providerId="LiveId" clId="{2675C2B8-D16A-412D-B6C5-56CC7EDE60D1}" dt="2022-12-12T16:14:16.716" v="4476" actId="1076"/>
          <ac:picMkLst>
            <pc:docMk/>
            <pc:sldMk cId="1712841235" sldId="1847"/>
            <ac:picMk id="9218" creationId="{6A1196D9-8E98-A617-0DAA-E0BF18B0CD8A}"/>
          </ac:picMkLst>
        </pc:picChg>
      </pc:sldChg>
      <pc:sldChg chg="addSp delSp modSp add mod">
        <pc:chgData name="伊健 杜" userId="e69aded81da48593" providerId="LiveId" clId="{2675C2B8-D16A-412D-B6C5-56CC7EDE60D1}" dt="2022-12-12T17:08:47.037" v="5937"/>
        <pc:sldMkLst>
          <pc:docMk/>
          <pc:sldMk cId="3673186016" sldId="1848"/>
        </pc:sldMkLst>
        <pc:spChg chg="mod">
          <ac:chgData name="伊健 杜" userId="e69aded81da48593" providerId="LiveId" clId="{2675C2B8-D16A-412D-B6C5-56CC7EDE60D1}" dt="2022-12-12T17:08:47.037" v="5937"/>
          <ac:spMkLst>
            <pc:docMk/>
            <pc:sldMk cId="3673186016" sldId="1848"/>
            <ac:spMk id="3" creationId="{AFF80177-B508-486C-D283-AFDDC448C9C4}"/>
          </ac:spMkLst>
        </pc:spChg>
        <pc:spChg chg="mod">
          <ac:chgData name="伊健 杜" userId="e69aded81da48593" providerId="LiveId" clId="{2675C2B8-D16A-412D-B6C5-56CC7EDE60D1}" dt="2022-12-12T17:08:47.037" v="5937"/>
          <ac:spMkLst>
            <pc:docMk/>
            <pc:sldMk cId="3673186016" sldId="1848"/>
            <ac:spMk id="5" creationId="{E7287B0E-EF55-E721-8EFA-9A9183C0EDF9}"/>
          </ac:spMkLst>
        </pc:spChg>
        <pc:picChg chg="del">
          <ac:chgData name="伊健 杜" userId="e69aded81da48593" providerId="LiveId" clId="{2675C2B8-D16A-412D-B6C5-56CC7EDE60D1}" dt="2022-12-12T16:16:38.611" v="4599" actId="478"/>
          <ac:picMkLst>
            <pc:docMk/>
            <pc:sldMk cId="3673186016" sldId="1848"/>
            <ac:picMk id="9218" creationId="{6A1196D9-8E98-A617-0DAA-E0BF18B0CD8A}"/>
          </ac:picMkLst>
        </pc:picChg>
        <pc:picChg chg="add mod">
          <ac:chgData name="伊健 杜" userId="e69aded81da48593" providerId="LiveId" clId="{2675C2B8-D16A-412D-B6C5-56CC7EDE60D1}" dt="2022-12-12T16:16:59.335" v="4604" actId="1076"/>
          <ac:picMkLst>
            <pc:docMk/>
            <pc:sldMk cId="3673186016" sldId="1848"/>
            <ac:picMk id="11266" creationId="{D10A86B2-CDBF-BE23-ED17-A9D4CD1B3026}"/>
          </ac:picMkLst>
        </pc:picChg>
      </pc:sldChg>
      <pc:sldChg chg="addSp delSp modSp add mod">
        <pc:chgData name="伊健 杜" userId="e69aded81da48593" providerId="LiveId" clId="{2675C2B8-D16A-412D-B6C5-56CC7EDE60D1}" dt="2022-12-12T17:08:47.037" v="5937"/>
        <pc:sldMkLst>
          <pc:docMk/>
          <pc:sldMk cId="2025854122" sldId="1849"/>
        </pc:sldMkLst>
        <pc:spChg chg="mod">
          <ac:chgData name="伊健 杜" userId="e69aded81da48593" providerId="LiveId" clId="{2675C2B8-D16A-412D-B6C5-56CC7EDE60D1}" dt="2022-12-12T17:08:47.037" v="5937"/>
          <ac:spMkLst>
            <pc:docMk/>
            <pc:sldMk cId="2025854122" sldId="1849"/>
            <ac:spMk id="3" creationId="{AFF80177-B508-486C-D283-AFDDC448C9C4}"/>
          </ac:spMkLst>
        </pc:spChg>
        <pc:spChg chg="mod">
          <ac:chgData name="伊健 杜" userId="e69aded81da48593" providerId="LiveId" clId="{2675C2B8-D16A-412D-B6C5-56CC7EDE60D1}" dt="2022-12-12T17:08:47.037" v="5937"/>
          <ac:spMkLst>
            <pc:docMk/>
            <pc:sldMk cId="2025854122" sldId="1849"/>
            <ac:spMk id="5" creationId="{E7287B0E-EF55-E721-8EFA-9A9183C0EDF9}"/>
          </ac:spMkLst>
        </pc:spChg>
        <pc:picChg chg="del">
          <ac:chgData name="伊健 杜" userId="e69aded81da48593" providerId="LiveId" clId="{2675C2B8-D16A-412D-B6C5-56CC7EDE60D1}" dt="2022-12-12T16:21:33.112" v="4860" actId="478"/>
          <ac:picMkLst>
            <pc:docMk/>
            <pc:sldMk cId="2025854122" sldId="1849"/>
            <ac:picMk id="11266" creationId="{D10A86B2-CDBF-BE23-ED17-A9D4CD1B3026}"/>
          </ac:picMkLst>
        </pc:picChg>
        <pc:picChg chg="add mod">
          <ac:chgData name="伊健 杜" userId="e69aded81da48593" providerId="LiveId" clId="{2675C2B8-D16A-412D-B6C5-56CC7EDE60D1}" dt="2022-12-12T16:22:32.731" v="4867" actId="14100"/>
          <ac:picMkLst>
            <pc:docMk/>
            <pc:sldMk cId="2025854122" sldId="1849"/>
            <ac:picMk id="12290" creationId="{D00E9682-B9E9-1D44-1A74-314E3940F8EA}"/>
          </ac:picMkLst>
        </pc:picChg>
      </pc:sldChg>
      <pc:sldChg chg="addSp delSp modSp add mod">
        <pc:chgData name="伊健 杜" userId="e69aded81da48593" providerId="LiveId" clId="{2675C2B8-D16A-412D-B6C5-56CC7EDE60D1}" dt="2022-12-12T17:08:47.037" v="5937"/>
        <pc:sldMkLst>
          <pc:docMk/>
          <pc:sldMk cId="225046245" sldId="1850"/>
        </pc:sldMkLst>
        <pc:spChg chg="mod">
          <ac:chgData name="伊健 杜" userId="e69aded81da48593" providerId="LiveId" clId="{2675C2B8-D16A-412D-B6C5-56CC7EDE60D1}" dt="2022-12-12T17:08:47.037" v="5937"/>
          <ac:spMkLst>
            <pc:docMk/>
            <pc:sldMk cId="225046245" sldId="1850"/>
            <ac:spMk id="3" creationId="{AFF80177-B508-486C-D283-AFDDC448C9C4}"/>
          </ac:spMkLst>
        </pc:spChg>
        <pc:spChg chg="mod">
          <ac:chgData name="伊健 杜" userId="e69aded81da48593" providerId="LiveId" clId="{2675C2B8-D16A-412D-B6C5-56CC7EDE60D1}" dt="2022-12-12T17:08:47.037" v="5937"/>
          <ac:spMkLst>
            <pc:docMk/>
            <pc:sldMk cId="225046245" sldId="1850"/>
            <ac:spMk id="5" creationId="{E7287B0E-EF55-E721-8EFA-9A9183C0EDF9}"/>
          </ac:spMkLst>
        </pc:spChg>
        <pc:picChg chg="del">
          <ac:chgData name="伊健 杜" userId="e69aded81da48593" providerId="LiveId" clId="{2675C2B8-D16A-412D-B6C5-56CC7EDE60D1}" dt="2022-12-12T16:28:33.801" v="5136" actId="478"/>
          <ac:picMkLst>
            <pc:docMk/>
            <pc:sldMk cId="225046245" sldId="1850"/>
            <ac:picMk id="12290" creationId="{D00E9682-B9E9-1D44-1A74-314E3940F8EA}"/>
          </ac:picMkLst>
        </pc:picChg>
        <pc:picChg chg="add mod">
          <ac:chgData name="伊健 杜" userId="e69aded81da48593" providerId="LiveId" clId="{2675C2B8-D16A-412D-B6C5-56CC7EDE60D1}" dt="2022-12-12T16:28:51.314" v="5139" actId="1076"/>
          <ac:picMkLst>
            <pc:docMk/>
            <pc:sldMk cId="225046245" sldId="1850"/>
            <ac:picMk id="13314" creationId="{7FBDED78-3891-DA38-3DBB-E22D36610609}"/>
          </ac:picMkLst>
        </pc:picChg>
      </pc:sldChg>
      <pc:sldChg chg="modSp add mod">
        <pc:chgData name="伊健 杜" userId="e69aded81da48593" providerId="LiveId" clId="{2675C2B8-D16A-412D-B6C5-56CC7EDE60D1}" dt="2022-12-12T17:08:47.037" v="5937"/>
        <pc:sldMkLst>
          <pc:docMk/>
          <pc:sldMk cId="155880092" sldId="1851"/>
        </pc:sldMkLst>
        <pc:spChg chg="mod">
          <ac:chgData name="伊健 杜" userId="e69aded81da48593" providerId="LiveId" clId="{2675C2B8-D16A-412D-B6C5-56CC7EDE60D1}" dt="2022-12-12T17:08:47.037" v="5937"/>
          <ac:spMkLst>
            <pc:docMk/>
            <pc:sldMk cId="155880092" sldId="1851"/>
            <ac:spMk id="2" creationId="{FFA931DD-C6E5-0703-3282-DFEF218B5AA1}"/>
          </ac:spMkLst>
        </pc:spChg>
        <pc:spChg chg="mod">
          <ac:chgData name="伊健 杜" userId="e69aded81da48593" providerId="LiveId" clId="{2675C2B8-D16A-412D-B6C5-56CC7EDE60D1}" dt="2022-12-12T17:08:47.037" v="5937"/>
          <ac:spMkLst>
            <pc:docMk/>
            <pc:sldMk cId="155880092" sldId="1851"/>
            <ac:spMk id="4" creationId="{22B8ABAF-A7F5-A93D-1D92-E9E90168B5CF}"/>
          </ac:spMkLst>
        </pc:spChg>
      </pc:sldChg>
      <pc:sldChg chg="addSp delSp modSp add mod">
        <pc:chgData name="伊健 杜" userId="e69aded81da48593" providerId="LiveId" clId="{2675C2B8-D16A-412D-B6C5-56CC7EDE60D1}" dt="2022-12-12T17:08:47.037" v="5937"/>
        <pc:sldMkLst>
          <pc:docMk/>
          <pc:sldMk cId="1848858954" sldId="1852"/>
        </pc:sldMkLst>
        <pc:spChg chg="mod">
          <ac:chgData name="伊健 杜" userId="e69aded81da48593" providerId="LiveId" clId="{2675C2B8-D16A-412D-B6C5-56CC7EDE60D1}" dt="2022-12-12T16:32:03.068" v="5171" actId="20577"/>
          <ac:spMkLst>
            <pc:docMk/>
            <pc:sldMk cId="1848858954" sldId="1852"/>
            <ac:spMk id="2" creationId="{10304424-DB4A-36E7-9E0D-D32A5DD0F26C}"/>
          </ac:spMkLst>
        </pc:spChg>
        <pc:spChg chg="mod">
          <ac:chgData name="伊健 杜" userId="e69aded81da48593" providerId="LiveId" clId="{2675C2B8-D16A-412D-B6C5-56CC7EDE60D1}" dt="2022-12-12T17:08:47.037" v="5937"/>
          <ac:spMkLst>
            <pc:docMk/>
            <pc:sldMk cId="1848858954" sldId="1852"/>
            <ac:spMk id="5" creationId="{E7287B0E-EF55-E721-8EFA-9A9183C0EDF9}"/>
          </ac:spMkLst>
        </pc:spChg>
        <pc:picChg chg="del">
          <ac:chgData name="伊健 杜" userId="e69aded81da48593" providerId="LiveId" clId="{2675C2B8-D16A-412D-B6C5-56CC7EDE60D1}" dt="2022-12-12T16:35:19.164" v="5234" actId="478"/>
          <ac:picMkLst>
            <pc:docMk/>
            <pc:sldMk cId="1848858954" sldId="1852"/>
            <ac:picMk id="8196" creationId="{B48F9186-AD44-A298-FBD8-4263B1220BF9}"/>
          </ac:picMkLst>
        </pc:picChg>
        <pc:picChg chg="add mod">
          <ac:chgData name="伊健 杜" userId="e69aded81da48593" providerId="LiveId" clId="{2675C2B8-D16A-412D-B6C5-56CC7EDE60D1}" dt="2022-12-12T16:35:24.066" v="5237" actId="1076"/>
          <ac:picMkLst>
            <pc:docMk/>
            <pc:sldMk cId="1848858954" sldId="1852"/>
            <ac:picMk id="14338" creationId="{4EA3B278-807E-8FFE-998F-119F0B6C9952}"/>
          </ac:picMkLst>
        </pc:picChg>
        <pc:picChg chg="add del">
          <ac:chgData name="伊健 杜" userId="e69aded81da48593" providerId="LiveId" clId="{2675C2B8-D16A-412D-B6C5-56CC7EDE60D1}" dt="2022-12-12T16:35:45.874" v="5239" actId="478"/>
          <ac:picMkLst>
            <pc:docMk/>
            <pc:sldMk cId="1848858954" sldId="1852"/>
            <ac:picMk id="14340" creationId="{EBCFEFA5-069A-488C-0118-A6C4D2326E58}"/>
          </ac:picMkLst>
        </pc:picChg>
      </pc:sldChg>
      <pc:sldChg chg="add del">
        <pc:chgData name="伊健 杜" userId="e69aded81da48593" providerId="LiveId" clId="{2675C2B8-D16A-412D-B6C5-56CC7EDE60D1}" dt="2022-12-12T16:31:20.960" v="5156" actId="47"/>
        <pc:sldMkLst>
          <pc:docMk/>
          <pc:sldMk cId="1981744962" sldId="1852"/>
        </pc:sldMkLst>
      </pc:sldChg>
      <pc:sldChg chg="addSp delSp modSp add mod">
        <pc:chgData name="伊健 杜" userId="e69aded81da48593" providerId="LiveId" clId="{2675C2B8-D16A-412D-B6C5-56CC7EDE60D1}" dt="2022-12-12T17:08:47.037" v="5937"/>
        <pc:sldMkLst>
          <pc:docMk/>
          <pc:sldMk cId="1281149884" sldId="1853"/>
        </pc:sldMkLst>
        <pc:spChg chg="mod">
          <ac:chgData name="伊健 杜" userId="e69aded81da48593" providerId="LiveId" clId="{2675C2B8-D16A-412D-B6C5-56CC7EDE60D1}" dt="2022-12-12T16:38:09.485" v="5248"/>
          <ac:spMkLst>
            <pc:docMk/>
            <pc:sldMk cId="1281149884" sldId="1853"/>
            <ac:spMk id="2" creationId="{10304424-DB4A-36E7-9E0D-D32A5DD0F26C}"/>
          </ac:spMkLst>
        </pc:spChg>
        <pc:spChg chg="mod">
          <ac:chgData name="伊健 杜" userId="e69aded81da48593" providerId="LiveId" clId="{2675C2B8-D16A-412D-B6C5-56CC7EDE60D1}" dt="2022-12-12T17:08:47.037" v="5937"/>
          <ac:spMkLst>
            <pc:docMk/>
            <pc:sldMk cId="1281149884" sldId="1853"/>
            <ac:spMk id="5" creationId="{E7287B0E-EF55-E721-8EFA-9A9183C0EDF9}"/>
          </ac:spMkLst>
        </pc:spChg>
        <pc:picChg chg="del">
          <ac:chgData name="伊健 杜" userId="e69aded81da48593" providerId="LiveId" clId="{2675C2B8-D16A-412D-B6C5-56CC7EDE60D1}" dt="2022-12-12T16:38:45.795" v="5352" actId="478"/>
          <ac:picMkLst>
            <pc:docMk/>
            <pc:sldMk cId="1281149884" sldId="1853"/>
            <ac:picMk id="14338" creationId="{4EA3B278-807E-8FFE-998F-119F0B6C9952}"/>
          </ac:picMkLst>
        </pc:picChg>
        <pc:picChg chg="add mod">
          <ac:chgData name="伊健 杜" userId="e69aded81da48593" providerId="LiveId" clId="{2675C2B8-D16A-412D-B6C5-56CC7EDE60D1}" dt="2022-12-12T16:39:36.530" v="5354" actId="1076"/>
          <ac:picMkLst>
            <pc:docMk/>
            <pc:sldMk cId="1281149884" sldId="1853"/>
            <ac:picMk id="15362" creationId="{2C0E8D0F-6B1A-04B9-CC77-2EF4919E78BE}"/>
          </ac:picMkLst>
        </pc:picChg>
      </pc:sldChg>
      <pc:sldChg chg="addSp delSp modSp add del mod setBg">
        <pc:chgData name="伊健 杜" userId="e69aded81da48593" providerId="LiveId" clId="{2675C2B8-D16A-412D-B6C5-56CC7EDE60D1}" dt="2022-12-12T17:08:47.037" v="5937"/>
        <pc:sldMkLst>
          <pc:docMk/>
          <pc:sldMk cId="2383208265" sldId="1854"/>
        </pc:sldMkLst>
        <pc:spChg chg="mod">
          <ac:chgData name="伊健 杜" userId="e69aded81da48593" providerId="LiveId" clId="{2675C2B8-D16A-412D-B6C5-56CC7EDE60D1}" dt="2022-12-12T16:40:45.574" v="5396" actId="26606"/>
          <ac:spMkLst>
            <pc:docMk/>
            <pc:sldMk cId="2383208265" sldId="1854"/>
            <ac:spMk id="2" creationId="{10304424-DB4A-36E7-9E0D-D32A5DD0F26C}"/>
          </ac:spMkLst>
        </pc:spChg>
        <pc:spChg chg="mod">
          <ac:chgData name="伊健 杜" userId="e69aded81da48593" providerId="LiveId" clId="{2675C2B8-D16A-412D-B6C5-56CC7EDE60D1}" dt="2022-12-12T17:08:47.037" v="5937"/>
          <ac:spMkLst>
            <pc:docMk/>
            <pc:sldMk cId="2383208265" sldId="1854"/>
            <ac:spMk id="5" creationId="{E7287B0E-EF55-E721-8EFA-9A9183C0EDF9}"/>
          </ac:spMkLst>
        </pc:spChg>
        <pc:spChg chg="add del">
          <ac:chgData name="伊健 杜" userId="e69aded81da48593" providerId="LiveId" clId="{2675C2B8-D16A-412D-B6C5-56CC7EDE60D1}" dt="2022-12-12T16:40:45.574" v="5396" actId="26606"/>
          <ac:spMkLst>
            <pc:docMk/>
            <pc:sldMk cId="2383208265" sldId="1854"/>
            <ac:spMk id="16391" creationId="{5E39A796-BE83-48B1-B33F-35C4A32AAB57}"/>
          </ac:spMkLst>
        </pc:spChg>
        <pc:spChg chg="add del">
          <ac:chgData name="伊健 杜" userId="e69aded81da48593" providerId="LiveId" clId="{2675C2B8-D16A-412D-B6C5-56CC7EDE60D1}" dt="2022-12-12T16:40:45.574" v="5396" actId="26606"/>
          <ac:spMkLst>
            <pc:docMk/>
            <pc:sldMk cId="2383208265" sldId="1854"/>
            <ac:spMk id="16393" creationId="{72F84B47-E267-4194-8194-831DB7B5547F}"/>
          </ac:spMkLst>
        </pc:spChg>
        <pc:picChg chg="del">
          <ac:chgData name="伊健 杜" userId="e69aded81da48593" providerId="LiveId" clId="{2675C2B8-D16A-412D-B6C5-56CC7EDE60D1}" dt="2022-12-12T16:40:09.645" v="5356" actId="478"/>
          <ac:picMkLst>
            <pc:docMk/>
            <pc:sldMk cId="2383208265" sldId="1854"/>
            <ac:picMk id="15362" creationId="{2C0E8D0F-6B1A-04B9-CC77-2EF4919E78BE}"/>
          </ac:picMkLst>
        </pc:picChg>
        <pc:picChg chg="add mod">
          <ac:chgData name="伊健 杜" userId="e69aded81da48593" providerId="LiveId" clId="{2675C2B8-D16A-412D-B6C5-56CC7EDE60D1}" dt="2022-12-12T16:41:06.131" v="5401" actId="1076"/>
          <ac:picMkLst>
            <pc:docMk/>
            <pc:sldMk cId="2383208265" sldId="1854"/>
            <ac:picMk id="16386" creationId="{64F67376-AB5B-A40E-625C-E712BAEE50CB}"/>
          </ac:picMkLst>
        </pc:picChg>
        <pc:picChg chg="add mod">
          <ac:chgData name="伊健 杜" userId="e69aded81da48593" providerId="LiveId" clId="{2675C2B8-D16A-412D-B6C5-56CC7EDE60D1}" dt="2022-12-12T16:41:02.086" v="5400" actId="1076"/>
          <ac:picMkLst>
            <pc:docMk/>
            <pc:sldMk cId="2383208265" sldId="1854"/>
            <ac:picMk id="16388" creationId="{86733298-38AF-4B19-73C9-2CB69ED9525B}"/>
          </ac:picMkLst>
        </pc:picChg>
        <pc:picChg chg="add del">
          <ac:chgData name="伊健 杜" userId="e69aded81da48593" providerId="LiveId" clId="{2675C2B8-D16A-412D-B6C5-56CC7EDE60D1}" dt="2022-12-12T16:41:40.737" v="5403" actId="478"/>
          <ac:picMkLst>
            <pc:docMk/>
            <pc:sldMk cId="2383208265" sldId="1854"/>
            <ac:picMk id="16390" creationId="{C63B09F7-955A-0317-4F18-8738274B1D85}"/>
          </ac:picMkLst>
        </pc:picChg>
      </pc:sldChg>
      <pc:sldChg chg="addSp delSp modSp add mod">
        <pc:chgData name="伊健 杜" userId="e69aded81da48593" providerId="LiveId" clId="{2675C2B8-D16A-412D-B6C5-56CC7EDE60D1}" dt="2022-12-12T17:08:47.037" v="5937"/>
        <pc:sldMkLst>
          <pc:docMk/>
          <pc:sldMk cId="1834061836" sldId="1855"/>
        </pc:sldMkLst>
        <pc:spChg chg="mod">
          <ac:chgData name="伊健 杜" userId="e69aded81da48593" providerId="LiveId" clId="{2675C2B8-D16A-412D-B6C5-56CC7EDE60D1}" dt="2022-12-12T16:42:01.440" v="5419"/>
          <ac:spMkLst>
            <pc:docMk/>
            <pc:sldMk cId="1834061836" sldId="1855"/>
            <ac:spMk id="2" creationId="{10304424-DB4A-36E7-9E0D-D32A5DD0F26C}"/>
          </ac:spMkLst>
        </pc:spChg>
        <pc:spChg chg="mod">
          <ac:chgData name="伊健 杜" userId="e69aded81da48593" providerId="LiveId" clId="{2675C2B8-D16A-412D-B6C5-56CC7EDE60D1}" dt="2022-12-12T17:08:47.037" v="5937"/>
          <ac:spMkLst>
            <pc:docMk/>
            <pc:sldMk cId="1834061836" sldId="1855"/>
            <ac:spMk id="5" creationId="{E7287B0E-EF55-E721-8EFA-9A9183C0EDF9}"/>
          </ac:spMkLst>
        </pc:spChg>
        <pc:picChg chg="del">
          <ac:chgData name="伊健 杜" userId="e69aded81da48593" providerId="LiveId" clId="{2675C2B8-D16A-412D-B6C5-56CC7EDE60D1}" dt="2022-12-12T16:42:50.045" v="5498" actId="478"/>
          <ac:picMkLst>
            <pc:docMk/>
            <pc:sldMk cId="1834061836" sldId="1855"/>
            <ac:picMk id="16386" creationId="{64F67376-AB5B-A40E-625C-E712BAEE50CB}"/>
          </ac:picMkLst>
        </pc:picChg>
        <pc:picChg chg="del">
          <ac:chgData name="伊健 杜" userId="e69aded81da48593" providerId="LiveId" clId="{2675C2B8-D16A-412D-B6C5-56CC7EDE60D1}" dt="2022-12-12T16:42:50.045" v="5498" actId="478"/>
          <ac:picMkLst>
            <pc:docMk/>
            <pc:sldMk cId="1834061836" sldId="1855"/>
            <ac:picMk id="16388" creationId="{86733298-38AF-4B19-73C9-2CB69ED9525B}"/>
          </ac:picMkLst>
        </pc:picChg>
        <pc:picChg chg="add del mod">
          <ac:chgData name="伊健 杜" userId="e69aded81da48593" providerId="LiveId" clId="{2675C2B8-D16A-412D-B6C5-56CC7EDE60D1}" dt="2022-12-12T16:46:41.842" v="5667" actId="478"/>
          <ac:picMkLst>
            <pc:docMk/>
            <pc:sldMk cId="1834061836" sldId="1855"/>
            <ac:picMk id="17410" creationId="{BFD93DB6-8A9E-CE99-2332-B85E67AF5079}"/>
          </ac:picMkLst>
        </pc:picChg>
        <pc:picChg chg="add mod">
          <ac:chgData name="伊健 杜" userId="e69aded81da48593" providerId="LiveId" clId="{2675C2B8-D16A-412D-B6C5-56CC7EDE60D1}" dt="2022-12-12T16:46:49.992" v="5671" actId="1076"/>
          <ac:picMkLst>
            <pc:docMk/>
            <pc:sldMk cId="1834061836" sldId="1855"/>
            <ac:picMk id="17412" creationId="{6EC6DE01-CD96-E001-9ACF-78FAE50E82EF}"/>
          </ac:picMkLst>
        </pc:picChg>
      </pc:sldChg>
      <pc:sldChg chg="addSp delSp modSp add mod">
        <pc:chgData name="伊健 杜" userId="e69aded81da48593" providerId="LiveId" clId="{2675C2B8-D16A-412D-B6C5-56CC7EDE60D1}" dt="2022-12-12T17:08:47.037" v="5937"/>
        <pc:sldMkLst>
          <pc:docMk/>
          <pc:sldMk cId="1247942368" sldId="1856"/>
        </pc:sldMkLst>
        <pc:spChg chg="mod">
          <ac:chgData name="伊健 杜" userId="e69aded81da48593" providerId="LiveId" clId="{2675C2B8-D16A-412D-B6C5-56CC7EDE60D1}" dt="2022-12-12T17:08:47.037" v="5937"/>
          <ac:spMkLst>
            <pc:docMk/>
            <pc:sldMk cId="1247942368" sldId="1856"/>
            <ac:spMk id="5" creationId="{E7287B0E-EF55-E721-8EFA-9A9183C0EDF9}"/>
          </ac:spMkLst>
        </pc:spChg>
        <pc:picChg chg="del">
          <ac:chgData name="伊健 杜" userId="e69aded81da48593" providerId="LiveId" clId="{2675C2B8-D16A-412D-B6C5-56CC7EDE60D1}" dt="2022-12-12T16:43:42.488" v="5502" actId="478"/>
          <ac:picMkLst>
            <pc:docMk/>
            <pc:sldMk cId="1247942368" sldId="1856"/>
            <ac:picMk id="17410" creationId="{BFD93DB6-8A9E-CE99-2332-B85E67AF5079}"/>
          </ac:picMkLst>
        </pc:picChg>
        <pc:picChg chg="add mod">
          <ac:chgData name="伊健 杜" userId="e69aded81da48593" providerId="LiveId" clId="{2675C2B8-D16A-412D-B6C5-56CC7EDE60D1}" dt="2022-12-12T16:44:42.468" v="5580" actId="1076"/>
          <ac:picMkLst>
            <pc:docMk/>
            <pc:sldMk cId="1247942368" sldId="1856"/>
            <ac:picMk id="18434" creationId="{1E7F5997-7942-9995-8220-AEBCA1A45168}"/>
          </ac:picMkLst>
        </pc:picChg>
      </pc:sldChg>
      <pc:sldChg chg="delSp modSp add mod">
        <pc:chgData name="伊健 杜" userId="e69aded81da48593" providerId="LiveId" clId="{2675C2B8-D16A-412D-B6C5-56CC7EDE60D1}" dt="2022-12-12T17:08:47.037" v="5937"/>
        <pc:sldMkLst>
          <pc:docMk/>
          <pc:sldMk cId="1444010171" sldId="1857"/>
        </pc:sldMkLst>
        <pc:spChg chg="mod">
          <ac:chgData name="伊健 杜" userId="e69aded81da48593" providerId="LiveId" clId="{2675C2B8-D16A-412D-B6C5-56CC7EDE60D1}" dt="2022-12-12T17:08:47.037" v="5937"/>
          <ac:spMkLst>
            <pc:docMk/>
            <pc:sldMk cId="1444010171" sldId="1857"/>
            <ac:spMk id="2" creationId="{FFA931DD-C6E5-0703-3282-DFEF218B5AA1}"/>
          </ac:spMkLst>
        </pc:spChg>
        <pc:spChg chg="del">
          <ac:chgData name="伊健 杜" userId="e69aded81da48593" providerId="LiveId" clId="{2675C2B8-D16A-412D-B6C5-56CC7EDE60D1}" dt="2022-12-12T16:47:41.832" v="5673" actId="478"/>
          <ac:spMkLst>
            <pc:docMk/>
            <pc:sldMk cId="1444010171" sldId="1857"/>
            <ac:spMk id="4" creationId="{22B8ABAF-A7F5-A93D-1D92-E9E90168B5CF}"/>
          </ac:spMkLst>
        </pc:spChg>
      </pc:sldChg>
      <pc:sldChg chg="addSp delSp modSp add mod">
        <pc:chgData name="伊健 杜" userId="e69aded81da48593" providerId="LiveId" clId="{2675C2B8-D16A-412D-B6C5-56CC7EDE60D1}" dt="2022-12-12T17:08:47.037" v="5937"/>
        <pc:sldMkLst>
          <pc:docMk/>
          <pc:sldMk cId="3242509332" sldId="1858"/>
        </pc:sldMkLst>
        <pc:spChg chg="mod">
          <ac:chgData name="伊健 杜" userId="e69aded81da48593" providerId="LiveId" clId="{2675C2B8-D16A-412D-B6C5-56CC7EDE60D1}" dt="2022-12-12T16:48:48.135" v="5743"/>
          <ac:spMkLst>
            <pc:docMk/>
            <pc:sldMk cId="3242509332" sldId="1858"/>
            <ac:spMk id="2" creationId="{10304424-DB4A-36E7-9E0D-D32A5DD0F26C}"/>
          </ac:spMkLst>
        </pc:spChg>
        <pc:spChg chg="mod">
          <ac:chgData name="伊健 杜" userId="e69aded81da48593" providerId="LiveId" clId="{2675C2B8-D16A-412D-B6C5-56CC7EDE60D1}" dt="2022-12-12T17:08:47.037" v="5937"/>
          <ac:spMkLst>
            <pc:docMk/>
            <pc:sldMk cId="3242509332" sldId="1858"/>
            <ac:spMk id="5" creationId="{E7287B0E-EF55-E721-8EFA-9A9183C0EDF9}"/>
          </ac:spMkLst>
        </pc:spChg>
        <pc:picChg chg="add mod">
          <ac:chgData name="伊健 杜" userId="e69aded81da48593" providerId="LiveId" clId="{2675C2B8-D16A-412D-B6C5-56CC7EDE60D1}" dt="2022-12-12T16:54:04.172" v="5861"/>
          <ac:picMkLst>
            <pc:docMk/>
            <pc:sldMk cId="3242509332" sldId="1858"/>
            <ac:picMk id="3" creationId="{5444F26C-83C3-0F17-5CE9-AC41B3F93876}"/>
          </ac:picMkLst>
        </pc:picChg>
        <pc:picChg chg="del">
          <ac:chgData name="伊健 杜" userId="e69aded81da48593" providerId="LiveId" clId="{2675C2B8-D16A-412D-B6C5-56CC7EDE60D1}" dt="2022-12-12T16:53:48.661" v="5860" actId="478"/>
          <ac:picMkLst>
            <pc:docMk/>
            <pc:sldMk cId="3242509332" sldId="1858"/>
            <ac:picMk id="16386" creationId="{64F67376-AB5B-A40E-625C-E712BAEE50CB}"/>
          </ac:picMkLst>
        </pc:picChg>
        <pc:picChg chg="del">
          <ac:chgData name="伊健 杜" userId="e69aded81da48593" providerId="LiveId" clId="{2675C2B8-D16A-412D-B6C5-56CC7EDE60D1}" dt="2022-12-12T16:53:48.661" v="5860" actId="478"/>
          <ac:picMkLst>
            <pc:docMk/>
            <pc:sldMk cId="3242509332" sldId="1858"/>
            <ac:picMk id="16388" creationId="{86733298-38AF-4B19-73C9-2CB69ED9525B}"/>
          </ac:picMkLst>
        </pc:picChg>
      </pc:sldChg>
      <pc:sldChg chg="add del">
        <pc:chgData name="伊健 杜" userId="e69aded81da48593" providerId="LiveId" clId="{2675C2B8-D16A-412D-B6C5-56CC7EDE60D1}" dt="2022-12-12T16:54:12.335" v="5863" actId="47"/>
        <pc:sldMkLst>
          <pc:docMk/>
          <pc:sldMk cId="1828214221" sldId="1859"/>
        </pc:sldMkLst>
      </pc:sldChg>
      <pc:sldChg chg="modSp add mod">
        <pc:chgData name="伊健 杜" userId="e69aded81da48593" providerId="LiveId" clId="{2675C2B8-D16A-412D-B6C5-56CC7EDE60D1}" dt="2022-12-12T17:08:47.037" v="5937"/>
        <pc:sldMkLst>
          <pc:docMk/>
          <pc:sldMk cId="3487957228" sldId="1859"/>
        </pc:sldMkLst>
        <pc:spChg chg="mod">
          <ac:chgData name="伊健 杜" userId="e69aded81da48593" providerId="LiveId" clId="{2675C2B8-D16A-412D-B6C5-56CC7EDE60D1}" dt="2022-12-12T17:08:47.037" v="5937"/>
          <ac:spMkLst>
            <pc:docMk/>
            <pc:sldMk cId="3487957228" sldId="1859"/>
            <ac:spMk id="2" creationId="{FFA931DD-C6E5-0703-3282-DFEF218B5AA1}"/>
          </ac:spMkLst>
        </pc:spChg>
      </pc:sldChg>
    </pc:docChg>
  </pc:docChgLst>
  <pc:docChgLst>
    <pc:chgData name="伊健 杜" userId="e69aded81da48593" providerId="LiveId" clId="{44E9D8D9-3818-4B73-ABCE-99D8F3DA982F}"/>
    <pc:docChg chg="undo custSel addSld delSld modSld sldOrd">
      <pc:chgData name="伊健 杜" userId="e69aded81da48593" providerId="LiveId" clId="{44E9D8D9-3818-4B73-ABCE-99D8F3DA982F}" dt="2022-11-09T15:57:15.913" v="3329" actId="478"/>
      <pc:docMkLst>
        <pc:docMk/>
      </pc:docMkLst>
      <pc:sldChg chg="del">
        <pc:chgData name="伊健 杜" userId="e69aded81da48593" providerId="LiveId" clId="{44E9D8D9-3818-4B73-ABCE-99D8F3DA982F}" dt="2022-11-08T12:49:24.405" v="0" actId="47"/>
        <pc:sldMkLst>
          <pc:docMk/>
          <pc:sldMk cId="908993150" sldId="1052"/>
        </pc:sldMkLst>
      </pc:sldChg>
      <pc:sldChg chg="del">
        <pc:chgData name="伊健 杜" userId="e69aded81da48593" providerId="LiveId" clId="{44E9D8D9-3818-4B73-ABCE-99D8F3DA982F}" dt="2022-11-08T12:49:24.405" v="0" actId="47"/>
        <pc:sldMkLst>
          <pc:docMk/>
          <pc:sldMk cId="220748793" sldId="1055"/>
        </pc:sldMkLst>
      </pc:sldChg>
      <pc:sldChg chg="del">
        <pc:chgData name="伊健 杜" userId="e69aded81da48593" providerId="LiveId" clId="{44E9D8D9-3818-4B73-ABCE-99D8F3DA982F}" dt="2022-11-08T12:49:24.405" v="0" actId="47"/>
        <pc:sldMkLst>
          <pc:docMk/>
          <pc:sldMk cId="3512884570" sldId="1058"/>
        </pc:sldMkLst>
      </pc:sldChg>
      <pc:sldChg chg="del">
        <pc:chgData name="伊健 杜" userId="e69aded81da48593" providerId="LiveId" clId="{44E9D8D9-3818-4B73-ABCE-99D8F3DA982F}" dt="2022-11-08T12:49:24.405" v="0" actId="47"/>
        <pc:sldMkLst>
          <pc:docMk/>
          <pc:sldMk cId="112783076" sldId="1059"/>
        </pc:sldMkLst>
      </pc:sldChg>
      <pc:sldChg chg="del">
        <pc:chgData name="伊健 杜" userId="e69aded81da48593" providerId="LiveId" clId="{44E9D8D9-3818-4B73-ABCE-99D8F3DA982F}" dt="2022-11-08T12:49:24.405" v="0" actId="47"/>
        <pc:sldMkLst>
          <pc:docMk/>
          <pc:sldMk cId="2659696134" sldId="1061"/>
        </pc:sldMkLst>
      </pc:sldChg>
      <pc:sldChg chg="del">
        <pc:chgData name="伊健 杜" userId="e69aded81da48593" providerId="LiveId" clId="{44E9D8D9-3818-4B73-ABCE-99D8F3DA982F}" dt="2022-11-08T12:49:24.405" v="0" actId="47"/>
        <pc:sldMkLst>
          <pc:docMk/>
          <pc:sldMk cId="4213634241" sldId="1062"/>
        </pc:sldMkLst>
      </pc:sldChg>
      <pc:sldChg chg="del">
        <pc:chgData name="伊健 杜" userId="e69aded81da48593" providerId="LiveId" clId="{44E9D8D9-3818-4B73-ABCE-99D8F3DA982F}" dt="2022-11-08T12:49:24.405" v="0" actId="47"/>
        <pc:sldMkLst>
          <pc:docMk/>
          <pc:sldMk cId="219116573" sldId="1063"/>
        </pc:sldMkLst>
      </pc:sldChg>
      <pc:sldChg chg="del">
        <pc:chgData name="伊健 杜" userId="e69aded81da48593" providerId="LiveId" clId="{44E9D8D9-3818-4B73-ABCE-99D8F3DA982F}" dt="2022-11-08T12:49:24.405" v="0" actId="47"/>
        <pc:sldMkLst>
          <pc:docMk/>
          <pc:sldMk cId="3873620914" sldId="1102"/>
        </pc:sldMkLst>
      </pc:sldChg>
      <pc:sldChg chg="del">
        <pc:chgData name="伊健 杜" userId="e69aded81da48593" providerId="LiveId" clId="{44E9D8D9-3818-4B73-ABCE-99D8F3DA982F}" dt="2022-11-08T12:49:24.405" v="0" actId="47"/>
        <pc:sldMkLst>
          <pc:docMk/>
          <pc:sldMk cId="1309910865" sldId="1133"/>
        </pc:sldMkLst>
      </pc:sldChg>
      <pc:sldChg chg="del">
        <pc:chgData name="伊健 杜" userId="e69aded81da48593" providerId="LiveId" clId="{44E9D8D9-3818-4B73-ABCE-99D8F3DA982F}" dt="2022-11-08T12:49:24.405" v="0" actId="47"/>
        <pc:sldMkLst>
          <pc:docMk/>
          <pc:sldMk cId="3707629675" sldId="1134"/>
        </pc:sldMkLst>
      </pc:sldChg>
      <pc:sldChg chg="del">
        <pc:chgData name="伊健 杜" userId="e69aded81da48593" providerId="LiveId" clId="{44E9D8D9-3818-4B73-ABCE-99D8F3DA982F}" dt="2022-11-08T12:49:24.405" v="0" actId="47"/>
        <pc:sldMkLst>
          <pc:docMk/>
          <pc:sldMk cId="3302287553" sldId="1135"/>
        </pc:sldMkLst>
      </pc:sldChg>
      <pc:sldChg chg="del">
        <pc:chgData name="伊健 杜" userId="e69aded81da48593" providerId="LiveId" clId="{44E9D8D9-3818-4B73-ABCE-99D8F3DA982F}" dt="2022-11-08T12:49:24.405" v="0" actId="47"/>
        <pc:sldMkLst>
          <pc:docMk/>
          <pc:sldMk cId="1218884673" sldId="1281"/>
        </pc:sldMkLst>
      </pc:sldChg>
      <pc:sldChg chg="del">
        <pc:chgData name="伊健 杜" userId="e69aded81da48593" providerId="LiveId" clId="{44E9D8D9-3818-4B73-ABCE-99D8F3DA982F}" dt="2022-11-08T12:49:24.405" v="0" actId="47"/>
        <pc:sldMkLst>
          <pc:docMk/>
          <pc:sldMk cId="183672570" sldId="1286"/>
        </pc:sldMkLst>
      </pc:sldChg>
      <pc:sldChg chg="del">
        <pc:chgData name="伊健 杜" userId="e69aded81da48593" providerId="LiveId" clId="{44E9D8D9-3818-4B73-ABCE-99D8F3DA982F}" dt="2022-11-08T12:49:24.405" v="0" actId="47"/>
        <pc:sldMkLst>
          <pc:docMk/>
          <pc:sldMk cId="1325299379" sldId="1314"/>
        </pc:sldMkLst>
      </pc:sldChg>
      <pc:sldChg chg="del">
        <pc:chgData name="伊健 杜" userId="e69aded81da48593" providerId="LiveId" clId="{44E9D8D9-3818-4B73-ABCE-99D8F3DA982F}" dt="2022-11-08T12:49:24.405" v="0" actId="47"/>
        <pc:sldMkLst>
          <pc:docMk/>
          <pc:sldMk cId="3330264523" sldId="1315"/>
        </pc:sldMkLst>
      </pc:sldChg>
      <pc:sldChg chg="del">
        <pc:chgData name="伊健 杜" userId="e69aded81da48593" providerId="LiveId" clId="{44E9D8D9-3818-4B73-ABCE-99D8F3DA982F}" dt="2022-11-08T12:49:24.405" v="0" actId="47"/>
        <pc:sldMkLst>
          <pc:docMk/>
          <pc:sldMk cId="1387651184" sldId="1316"/>
        </pc:sldMkLst>
      </pc:sldChg>
      <pc:sldChg chg="del">
        <pc:chgData name="伊健 杜" userId="e69aded81da48593" providerId="LiveId" clId="{44E9D8D9-3818-4B73-ABCE-99D8F3DA982F}" dt="2022-11-08T12:49:24.405" v="0" actId="47"/>
        <pc:sldMkLst>
          <pc:docMk/>
          <pc:sldMk cId="3570062756" sldId="1317"/>
        </pc:sldMkLst>
      </pc:sldChg>
      <pc:sldChg chg="del">
        <pc:chgData name="伊健 杜" userId="e69aded81da48593" providerId="LiveId" clId="{44E9D8D9-3818-4B73-ABCE-99D8F3DA982F}" dt="2022-11-08T12:49:24.405" v="0" actId="47"/>
        <pc:sldMkLst>
          <pc:docMk/>
          <pc:sldMk cId="1651624357" sldId="1318"/>
        </pc:sldMkLst>
      </pc:sldChg>
      <pc:sldChg chg="del">
        <pc:chgData name="伊健 杜" userId="e69aded81da48593" providerId="LiveId" clId="{44E9D8D9-3818-4B73-ABCE-99D8F3DA982F}" dt="2022-11-08T12:49:24.405" v="0" actId="47"/>
        <pc:sldMkLst>
          <pc:docMk/>
          <pc:sldMk cId="1455723292" sldId="1319"/>
        </pc:sldMkLst>
      </pc:sldChg>
      <pc:sldChg chg="del">
        <pc:chgData name="伊健 杜" userId="e69aded81da48593" providerId="LiveId" clId="{44E9D8D9-3818-4B73-ABCE-99D8F3DA982F}" dt="2022-11-08T12:49:24.405" v="0" actId="47"/>
        <pc:sldMkLst>
          <pc:docMk/>
          <pc:sldMk cId="2629711549" sldId="1320"/>
        </pc:sldMkLst>
      </pc:sldChg>
      <pc:sldChg chg="del">
        <pc:chgData name="伊健 杜" userId="e69aded81da48593" providerId="LiveId" clId="{44E9D8D9-3818-4B73-ABCE-99D8F3DA982F}" dt="2022-11-08T12:49:24.405" v="0" actId="47"/>
        <pc:sldMkLst>
          <pc:docMk/>
          <pc:sldMk cId="2376481575" sldId="1321"/>
        </pc:sldMkLst>
      </pc:sldChg>
      <pc:sldChg chg="del">
        <pc:chgData name="伊健 杜" userId="e69aded81da48593" providerId="LiveId" clId="{44E9D8D9-3818-4B73-ABCE-99D8F3DA982F}" dt="2022-11-08T12:49:24.405" v="0" actId="47"/>
        <pc:sldMkLst>
          <pc:docMk/>
          <pc:sldMk cId="3935581333" sldId="1322"/>
        </pc:sldMkLst>
      </pc:sldChg>
      <pc:sldChg chg="del">
        <pc:chgData name="伊健 杜" userId="e69aded81da48593" providerId="LiveId" clId="{44E9D8D9-3818-4B73-ABCE-99D8F3DA982F}" dt="2022-11-08T12:49:24.405" v="0" actId="47"/>
        <pc:sldMkLst>
          <pc:docMk/>
          <pc:sldMk cId="3163218652" sldId="1323"/>
        </pc:sldMkLst>
      </pc:sldChg>
      <pc:sldChg chg="del">
        <pc:chgData name="伊健 杜" userId="e69aded81da48593" providerId="LiveId" clId="{44E9D8D9-3818-4B73-ABCE-99D8F3DA982F}" dt="2022-11-08T12:49:24.405" v="0" actId="47"/>
        <pc:sldMkLst>
          <pc:docMk/>
          <pc:sldMk cId="215593242" sldId="1324"/>
        </pc:sldMkLst>
      </pc:sldChg>
      <pc:sldChg chg="del">
        <pc:chgData name="伊健 杜" userId="e69aded81da48593" providerId="LiveId" clId="{44E9D8D9-3818-4B73-ABCE-99D8F3DA982F}" dt="2022-11-08T12:49:24.405" v="0" actId="47"/>
        <pc:sldMkLst>
          <pc:docMk/>
          <pc:sldMk cId="3722400407" sldId="1325"/>
        </pc:sldMkLst>
      </pc:sldChg>
      <pc:sldChg chg="del">
        <pc:chgData name="伊健 杜" userId="e69aded81da48593" providerId="LiveId" clId="{44E9D8D9-3818-4B73-ABCE-99D8F3DA982F}" dt="2022-11-08T12:49:24.405" v="0" actId="47"/>
        <pc:sldMkLst>
          <pc:docMk/>
          <pc:sldMk cId="4012879993" sldId="1326"/>
        </pc:sldMkLst>
      </pc:sldChg>
      <pc:sldChg chg="del">
        <pc:chgData name="伊健 杜" userId="e69aded81da48593" providerId="LiveId" clId="{44E9D8D9-3818-4B73-ABCE-99D8F3DA982F}" dt="2022-11-08T12:49:24.405" v="0" actId="47"/>
        <pc:sldMkLst>
          <pc:docMk/>
          <pc:sldMk cId="3830340413" sldId="1327"/>
        </pc:sldMkLst>
      </pc:sldChg>
      <pc:sldChg chg="del">
        <pc:chgData name="伊健 杜" userId="e69aded81da48593" providerId="LiveId" clId="{44E9D8D9-3818-4B73-ABCE-99D8F3DA982F}" dt="2022-11-08T12:49:24.405" v="0" actId="47"/>
        <pc:sldMkLst>
          <pc:docMk/>
          <pc:sldMk cId="533938312" sldId="1328"/>
        </pc:sldMkLst>
      </pc:sldChg>
      <pc:sldChg chg="del">
        <pc:chgData name="伊健 杜" userId="e69aded81da48593" providerId="LiveId" clId="{44E9D8D9-3818-4B73-ABCE-99D8F3DA982F}" dt="2022-11-08T12:49:24.405" v="0" actId="47"/>
        <pc:sldMkLst>
          <pc:docMk/>
          <pc:sldMk cId="46492511" sldId="1329"/>
        </pc:sldMkLst>
      </pc:sldChg>
      <pc:sldChg chg="del">
        <pc:chgData name="伊健 杜" userId="e69aded81da48593" providerId="LiveId" clId="{44E9D8D9-3818-4B73-ABCE-99D8F3DA982F}" dt="2022-11-08T12:49:24.405" v="0" actId="47"/>
        <pc:sldMkLst>
          <pc:docMk/>
          <pc:sldMk cId="3075560344" sldId="1331"/>
        </pc:sldMkLst>
      </pc:sldChg>
      <pc:sldChg chg="del">
        <pc:chgData name="伊健 杜" userId="e69aded81da48593" providerId="LiveId" clId="{44E9D8D9-3818-4B73-ABCE-99D8F3DA982F}" dt="2022-11-08T12:49:24.405" v="0" actId="47"/>
        <pc:sldMkLst>
          <pc:docMk/>
          <pc:sldMk cId="31899718" sldId="1332"/>
        </pc:sldMkLst>
      </pc:sldChg>
      <pc:sldChg chg="del">
        <pc:chgData name="伊健 杜" userId="e69aded81da48593" providerId="LiveId" clId="{44E9D8D9-3818-4B73-ABCE-99D8F3DA982F}" dt="2022-11-08T12:49:24.405" v="0" actId="47"/>
        <pc:sldMkLst>
          <pc:docMk/>
          <pc:sldMk cId="3136878403" sldId="1333"/>
        </pc:sldMkLst>
      </pc:sldChg>
      <pc:sldChg chg="del">
        <pc:chgData name="伊健 杜" userId="e69aded81da48593" providerId="LiveId" clId="{44E9D8D9-3818-4B73-ABCE-99D8F3DA982F}" dt="2022-11-08T12:49:24.405" v="0" actId="47"/>
        <pc:sldMkLst>
          <pc:docMk/>
          <pc:sldMk cId="3286441463" sldId="1334"/>
        </pc:sldMkLst>
      </pc:sldChg>
      <pc:sldChg chg="del">
        <pc:chgData name="伊健 杜" userId="e69aded81da48593" providerId="LiveId" clId="{44E9D8D9-3818-4B73-ABCE-99D8F3DA982F}" dt="2022-11-08T12:49:24.405" v="0" actId="47"/>
        <pc:sldMkLst>
          <pc:docMk/>
          <pc:sldMk cId="1601269251" sldId="1335"/>
        </pc:sldMkLst>
      </pc:sldChg>
      <pc:sldChg chg="del">
        <pc:chgData name="伊健 杜" userId="e69aded81da48593" providerId="LiveId" clId="{44E9D8D9-3818-4B73-ABCE-99D8F3DA982F}" dt="2022-11-08T12:49:24.405" v="0" actId="47"/>
        <pc:sldMkLst>
          <pc:docMk/>
          <pc:sldMk cId="4191015823" sldId="1336"/>
        </pc:sldMkLst>
      </pc:sldChg>
      <pc:sldChg chg="del">
        <pc:chgData name="伊健 杜" userId="e69aded81da48593" providerId="LiveId" clId="{44E9D8D9-3818-4B73-ABCE-99D8F3DA982F}" dt="2022-11-08T12:49:24.405" v="0" actId="47"/>
        <pc:sldMkLst>
          <pc:docMk/>
          <pc:sldMk cId="1622450669" sldId="1337"/>
        </pc:sldMkLst>
      </pc:sldChg>
      <pc:sldChg chg="del">
        <pc:chgData name="伊健 杜" userId="e69aded81da48593" providerId="LiveId" clId="{44E9D8D9-3818-4B73-ABCE-99D8F3DA982F}" dt="2022-11-08T12:49:24.405" v="0" actId="47"/>
        <pc:sldMkLst>
          <pc:docMk/>
          <pc:sldMk cId="4245350664" sldId="1338"/>
        </pc:sldMkLst>
      </pc:sldChg>
      <pc:sldChg chg="del">
        <pc:chgData name="伊健 杜" userId="e69aded81da48593" providerId="LiveId" clId="{44E9D8D9-3818-4B73-ABCE-99D8F3DA982F}" dt="2022-11-08T12:49:24.405" v="0" actId="47"/>
        <pc:sldMkLst>
          <pc:docMk/>
          <pc:sldMk cId="2013525724" sldId="1339"/>
        </pc:sldMkLst>
      </pc:sldChg>
      <pc:sldChg chg="modSp mod">
        <pc:chgData name="伊健 杜" userId="e69aded81da48593" providerId="LiveId" clId="{44E9D8D9-3818-4B73-ABCE-99D8F3DA982F}" dt="2022-11-08T15:19:50.538" v="3251" actId="20577"/>
        <pc:sldMkLst>
          <pc:docMk/>
          <pc:sldMk cId="3336084374" sldId="1344"/>
        </pc:sldMkLst>
        <pc:spChg chg="mod">
          <ac:chgData name="伊健 杜" userId="e69aded81da48593" providerId="LiveId" clId="{44E9D8D9-3818-4B73-ABCE-99D8F3DA982F}" dt="2022-11-08T15:19:50.538" v="3251" actId="20577"/>
          <ac:spMkLst>
            <pc:docMk/>
            <pc:sldMk cId="3336084374" sldId="1344"/>
            <ac:spMk id="4" creationId="{CD51F1A4-557D-97DD-DAE2-94D888CF547E}"/>
          </ac:spMkLst>
        </pc:spChg>
      </pc:sldChg>
      <pc:sldChg chg="addSp delSp modSp mod">
        <pc:chgData name="伊健 杜" userId="e69aded81da48593" providerId="LiveId" clId="{44E9D8D9-3818-4B73-ABCE-99D8F3DA982F}" dt="2022-11-08T15:04:59.997" v="3232"/>
        <pc:sldMkLst>
          <pc:docMk/>
          <pc:sldMk cId="1447223873" sldId="1348"/>
        </pc:sldMkLst>
        <pc:spChg chg="mod">
          <ac:chgData name="伊健 杜" userId="e69aded81da48593" providerId="LiveId" clId="{44E9D8D9-3818-4B73-ABCE-99D8F3DA982F}" dt="2022-11-08T12:50:25.683" v="34" actId="20577"/>
          <ac:spMkLst>
            <pc:docMk/>
            <pc:sldMk cId="1447223873" sldId="1348"/>
            <ac:spMk id="2" creationId="{10304424-DB4A-36E7-9E0D-D32A5DD0F26C}"/>
          </ac:spMkLst>
        </pc:spChg>
        <pc:spChg chg="mod">
          <ac:chgData name="伊健 杜" userId="e69aded81da48593" providerId="LiveId" clId="{44E9D8D9-3818-4B73-ABCE-99D8F3DA982F}" dt="2022-11-08T15:04:59.997" v="3232"/>
          <ac:spMkLst>
            <pc:docMk/>
            <pc:sldMk cId="1447223873" sldId="1348"/>
            <ac:spMk id="4" creationId="{CD51F1A4-557D-97DD-DAE2-94D888CF547E}"/>
          </ac:spMkLst>
        </pc:spChg>
        <pc:picChg chg="add mod">
          <ac:chgData name="伊健 杜" userId="e69aded81da48593" providerId="LiveId" clId="{44E9D8D9-3818-4B73-ABCE-99D8F3DA982F}" dt="2022-11-08T12:52:50.709" v="103" actId="1076"/>
          <ac:picMkLst>
            <pc:docMk/>
            <pc:sldMk cId="1447223873" sldId="1348"/>
            <ac:picMk id="1026" creationId="{DD9647FD-D301-3AD0-DA37-AF412169D84D}"/>
          </ac:picMkLst>
        </pc:picChg>
        <pc:picChg chg="del">
          <ac:chgData name="伊健 杜" userId="e69aded81da48593" providerId="LiveId" clId="{44E9D8D9-3818-4B73-ABCE-99D8F3DA982F}" dt="2022-11-08T12:52:08.260" v="101" actId="478"/>
          <ac:picMkLst>
            <pc:docMk/>
            <pc:sldMk cId="1447223873" sldId="1348"/>
            <ac:picMk id="3074" creationId="{F6061779-A623-C430-50D2-8FFF28309971}"/>
          </ac:picMkLst>
        </pc:picChg>
      </pc:sldChg>
      <pc:sldChg chg="addSp">
        <pc:chgData name="伊健 杜" userId="e69aded81da48593" providerId="LiveId" clId="{44E9D8D9-3818-4B73-ABCE-99D8F3DA982F}" dt="2022-11-08T15:32:49.721" v="3252"/>
        <pc:sldMkLst>
          <pc:docMk/>
          <pc:sldMk cId="2226104690" sldId="1350"/>
        </pc:sldMkLst>
        <pc:inkChg chg="add">
          <ac:chgData name="伊健 杜" userId="e69aded81da48593" providerId="LiveId" clId="{44E9D8D9-3818-4B73-ABCE-99D8F3DA982F}" dt="2022-11-08T15:32:49.721" v="3252"/>
          <ac:inkMkLst>
            <pc:docMk/>
            <pc:sldMk cId="2226104690" sldId="1350"/>
            <ac:inkMk id="5" creationId="{89CD9E1B-92A9-A4E8-8139-95A6D4E80295}"/>
          </ac:inkMkLst>
        </pc:inkChg>
      </pc:sldChg>
      <pc:sldChg chg="addSp delSp modSp add mod">
        <pc:chgData name="伊健 杜" userId="e69aded81da48593" providerId="LiveId" clId="{44E9D8D9-3818-4B73-ABCE-99D8F3DA982F}" dt="2022-11-08T15:04:59.997" v="3232"/>
        <pc:sldMkLst>
          <pc:docMk/>
          <pc:sldMk cId="3213862680" sldId="1352"/>
        </pc:sldMkLst>
        <pc:spChg chg="mod">
          <ac:chgData name="伊健 杜" userId="e69aded81da48593" providerId="LiveId" clId="{44E9D8D9-3818-4B73-ABCE-99D8F3DA982F}" dt="2022-11-08T13:02:23.047" v="225" actId="20577"/>
          <ac:spMkLst>
            <pc:docMk/>
            <pc:sldMk cId="3213862680" sldId="1352"/>
            <ac:spMk id="2" creationId="{10304424-DB4A-36E7-9E0D-D32A5DD0F26C}"/>
          </ac:spMkLst>
        </pc:spChg>
        <pc:spChg chg="mod">
          <ac:chgData name="伊健 杜" userId="e69aded81da48593" providerId="LiveId" clId="{44E9D8D9-3818-4B73-ABCE-99D8F3DA982F}" dt="2022-11-08T15:04:59.997" v="3232"/>
          <ac:spMkLst>
            <pc:docMk/>
            <pc:sldMk cId="3213862680" sldId="1352"/>
            <ac:spMk id="4" creationId="{CD51F1A4-557D-97DD-DAE2-94D888CF547E}"/>
          </ac:spMkLst>
        </pc:spChg>
        <pc:picChg chg="del">
          <ac:chgData name="伊健 杜" userId="e69aded81da48593" providerId="LiveId" clId="{44E9D8D9-3818-4B73-ABCE-99D8F3DA982F}" dt="2022-11-08T12:57:50.297" v="105" actId="478"/>
          <ac:picMkLst>
            <pc:docMk/>
            <pc:sldMk cId="3213862680" sldId="1352"/>
            <ac:picMk id="1026" creationId="{DD9647FD-D301-3AD0-DA37-AF412169D84D}"/>
          </ac:picMkLst>
        </pc:picChg>
        <pc:picChg chg="add mod">
          <ac:chgData name="伊健 杜" userId="e69aded81da48593" providerId="LiveId" clId="{44E9D8D9-3818-4B73-ABCE-99D8F3DA982F}" dt="2022-11-08T13:00:23.131" v="109" actId="1076"/>
          <ac:picMkLst>
            <pc:docMk/>
            <pc:sldMk cId="3213862680" sldId="1352"/>
            <ac:picMk id="2050" creationId="{35674F0E-15FD-2EFE-0E44-7323458230ED}"/>
          </ac:picMkLst>
        </pc:picChg>
        <pc:picChg chg="add mod">
          <ac:chgData name="伊健 杜" userId="e69aded81da48593" providerId="LiveId" clId="{44E9D8D9-3818-4B73-ABCE-99D8F3DA982F}" dt="2022-11-08T13:00:44.481" v="113" actId="14100"/>
          <ac:picMkLst>
            <pc:docMk/>
            <pc:sldMk cId="3213862680" sldId="1352"/>
            <ac:picMk id="2052" creationId="{078D451D-AF44-7DDD-26C2-E8ADACF9DC1E}"/>
          </ac:picMkLst>
        </pc:picChg>
        <pc:picChg chg="add mod">
          <ac:chgData name="伊健 杜" userId="e69aded81da48593" providerId="LiveId" clId="{44E9D8D9-3818-4B73-ABCE-99D8F3DA982F}" dt="2022-11-08T13:00:56.774" v="115" actId="1076"/>
          <ac:picMkLst>
            <pc:docMk/>
            <pc:sldMk cId="3213862680" sldId="1352"/>
            <ac:picMk id="2054" creationId="{B54BCB9C-2BFB-18D4-2726-2D998CE11E1B}"/>
          </ac:picMkLst>
        </pc:picChg>
      </pc:sldChg>
      <pc:sldChg chg="addSp delSp modSp add mod">
        <pc:chgData name="伊健 杜" userId="e69aded81da48593" providerId="LiveId" clId="{44E9D8D9-3818-4B73-ABCE-99D8F3DA982F}" dt="2022-11-08T15:04:59.997" v="3232"/>
        <pc:sldMkLst>
          <pc:docMk/>
          <pc:sldMk cId="2123708486" sldId="1353"/>
        </pc:sldMkLst>
        <pc:spChg chg="mod">
          <ac:chgData name="伊健 杜" userId="e69aded81da48593" providerId="LiveId" clId="{44E9D8D9-3818-4B73-ABCE-99D8F3DA982F}" dt="2022-11-08T13:02:26.450" v="230" actId="20577"/>
          <ac:spMkLst>
            <pc:docMk/>
            <pc:sldMk cId="2123708486" sldId="1353"/>
            <ac:spMk id="2" creationId="{10304424-DB4A-36E7-9E0D-D32A5DD0F26C}"/>
          </ac:spMkLst>
        </pc:spChg>
        <pc:spChg chg="mod ord">
          <ac:chgData name="伊健 杜" userId="e69aded81da48593" providerId="LiveId" clId="{44E9D8D9-3818-4B73-ABCE-99D8F3DA982F}" dt="2022-11-08T15:04:59.997" v="3232"/>
          <ac:spMkLst>
            <pc:docMk/>
            <pc:sldMk cId="2123708486" sldId="1353"/>
            <ac:spMk id="4" creationId="{CD51F1A4-557D-97DD-DAE2-94D888CF547E}"/>
          </ac:spMkLst>
        </pc:spChg>
        <pc:picChg chg="del">
          <ac:chgData name="伊健 杜" userId="e69aded81da48593" providerId="LiveId" clId="{44E9D8D9-3818-4B73-ABCE-99D8F3DA982F}" dt="2022-11-08T13:05:22.769" v="232" actId="478"/>
          <ac:picMkLst>
            <pc:docMk/>
            <pc:sldMk cId="2123708486" sldId="1353"/>
            <ac:picMk id="2050" creationId="{35674F0E-15FD-2EFE-0E44-7323458230ED}"/>
          </ac:picMkLst>
        </pc:picChg>
        <pc:picChg chg="del mod">
          <ac:chgData name="伊健 杜" userId="e69aded81da48593" providerId="LiveId" clId="{44E9D8D9-3818-4B73-ABCE-99D8F3DA982F}" dt="2022-11-08T13:05:22.769" v="232" actId="478"/>
          <ac:picMkLst>
            <pc:docMk/>
            <pc:sldMk cId="2123708486" sldId="1353"/>
            <ac:picMk id="2052" creationId="{078D451D-AF44-7DDD-26C2-E8ADACF9DC1E}"/>
          </ac:picMkLst>
        </pc:picChg>
        <pc:picChg chg="del">
          <ac:chgData name="伊健 杜" userId="e69aded81da48593" providerId="LiveId" clId="{44E9D8D9-3818-4B73-ABCE-99D8F3DA982F}" dt="2022-11-08T13:05:22.769" v="232" actId="478"/>
          <ac:picMkLst>
            <pc:docMk/>
            <pc:sldMk cId="2123708486" sldId="1353"/>
            <ac:picMk id="2054" creationId="{B54BCB9C-2BFB-18D4-2726-2D998CE11E1B}"/>
          </ac:picMkLst>
        </pc:picChg>
        <pc:picChg chg="add mod">
          <ac:chgData name="伊健 杜" userId="e69aded81da48593" providerId="LiveId" clId="{44E9D8D9-3818-4B73-ABCE-99D8F3DA982F}" dt="2022-11-08T13:07:55.564" v="234" actId="1076"/>
          <ac:picMkLst>
            <pc:docMk/>
            <pc:sldMk cId="2123708486" sldId="1353"/>
            <ac:picMk id="3074" creationId="{04D6B51D-8245-7D91-24C1-8BEF32B2E9AF}"/>
          </ac:picMkLst>
        </pc:picChg>
        <pc:picChg chg="add mod">
          <ac:chgData name="伊健 杜" userId="e69aded81da48593" providerId="LiveId" clId="{44E9D8D9-3818-4B73-ABCE-99D8F3DA982F}" dt="2022-11-08T13:09:37.587" v="314" actId="1076"/>
          <ac:picMkLst>
            <pc:docMk/>
            <pc:sldMk cId="2123708486" sldId="1353"/>
            <ac:picMk id="3076" creationId="{3459B541-000A-A1FA-8B44-AB45264CC961}"/>
          </ac:picMkLst>
        </pc:picChg>
        <pc:picChg chg="add mod">
          <ac:chgData name="伊健 杜" userId="e69aded81da48593" providerId="LiveId" clId="{44E9D8D9-3818-4B73-ABCE-99D8F3DA982F}" dt="2022-11-08T13:09:27.082" v="310" actId="14100"/>
          <ac:picMkLst>
            <pc:docMk/>
            <pc:sldMk cId="2123708486" sldId="1353"/>
            <ac:picMk id="3078" creationId="{38F0E1D3-40E6-455C-3DE9-BD24A98E2C38}"/>
          </ac:picMkLst>
        </pc:picChg>
        <pc:picChg chg="add mod">
          <ac:chgData name="伊健 杜" userId="e69aded81da48593" providerId="LiveId" clId="{44E9D8D9-3818-4B73-ABCE-99D8F3DA982F}" dt="2022-11-08T13:09:59.135" v="319" actId="1076"/>
          <ac:picMkLst>
            <pc:docMk/>
            <pc:sldMk cId="2123708486" sldId="1353"/>
            <ac:picMk id="3080" creationId="{EEE1AB98-9567-9370-973A-5BACD0BABD6B}"/>
          </ac:picMkLst>
        </pc:picChg>
      </pc:sldChg>
      <pc:sldChg chg="modSp add mod">
        <pc:chgData name="伊健 杜" userId="e69aded81da48593" providerId="LiveId" clId="{44E9D8D9-3818-4B73-ABCE-99D8F3DA982F}" dt="2022-11-08T15:04:59.997" v="3232"/>
        <pc:sldMkLst>
          <pc:docMk/>
          <pc:sldMk cId="2845333162" sldId="1354"/>
        </pc:sldMkLst>
        <pc:spChg chg="mod">
          <ac:chgData name="伊健 杜" userId="e69aded81da48593" providerId="LiveId" clId="{44E9D8D9-3818-4B73-ABCE-99D8F3DA982F}" dt="2022-11-08T15:04:59.997" v="3232"/>
          <ac:spMkLst>
            <pc:docMk/>
            <pc:sldMk cId="2845333162" sldId="1354"/>
            <ac:spMk id="2" creationId="{D2C34D6B-9D74-5A40-A4EB-E483659E36B7}"/>
          </ac:spMkLst>
        </pc:spChg>
      </pc:sldChg>
      <pc:sldChg chg="modSp add mod">
        <pc:chgData name="伊健 杜" userId="e69aded81da48593" providerId="LiveId" clId="{44E9D8D9-3818-4B73-ABCE-99D8F3DA982F}" dt="2022-11-08T15:04:59.997" v="3232"/>
        <pc:sldMkLst>
          <pc:docMk/>
          <pc:sldMk cId="3519373040" sldId="1355"/>
        </pc:sldMkLst>
        <pc:spChg chg="mod">
          <ac:chgData name="伊健 杜" userId="e69aded81da48593" providerId="LiveId" clId="{44E9D8D9-3818-4B73-ABCE-99D8F3DA982F}" dt="2022-11-08T15:04:59.997" v="3232"/>
          <ac:spMkLst>
            <pc:docMk/>
            <pc:sldMk cId="3519373040" sldId="1355"/>
            <ac:spMk id="2" creationId="{D2C34D6B-9D74-5A40-A4EB-E483659E36B7}"/>
          </ac:spMkLst>
        </pc:spChg>
      </pc:sldChg>
      <pc:sldChg chg="modSp add mod ord">
        <pc:chgData name="伊健 杜" userId="e69aded81da48593" providerId="LiveId" clId="{44E9D8D9-3818-4B73-ABCE-99D8F3DA982F}" dt="2022-11-08T15:04:59.997" v="3232"/>
        <pc:sldMkLst>
          <pc:docMk/>
          <pc:sldMk cId="3056407504" sldId="1356"/>
        </pc:sldMkLst>
        <pc:spChg chg="mod">
          <ac:chgData name="伊健 杜" userId="e69aded81da48593" providerId="LiveId" clId="{44E9D8D9-3818-4B73-ABCE-99D8F3DA982F}" dt="2022-11-08T15:04:59.997" v="3232"/>
          <ac:spMkLst>
            <pc:docMk/>
            <pc:sldMk cId="3056407504" sldId="1356"/>
            <ac:spMk id="2" creationId="{D2C34D6B-9D74-5A40-A4EB-E483659E36B7}"/>
          </ac:spMkLst>
        </pc:spChg>
      </pc:sldChg>
      <pc:sldChg chg="add del">
        <pc:chgData name="伊健 杜" userId="e69aded81da48593" providerId="LiveId" clId="{44E9D8D9-3818-4B73-ABCE-99D8F3DA982F}" dt="2022-11-08T13:17:19.481" v="597" actId="47"/>
        <pc:sldMkLst>
          <pc:docMk/>
          <pc:sldMk cId="56264993" sldId="1357"/>
        </pc:sldMkLst>
      </pc:sldChg>
      <pc:sldChg chg="addSp delSp modSp add mod">
        <pc:chgData name="伊健 杜" userId="e69aded81da48593" providerId="LiveId" clId="{44E9D8D9-3818-4B73-ABCE-99D8F3DA982F}" dt="2022-11-08T15:04:59.997" v="3232"/>
        <pc:sldMkLst>
          <pc:docMk/>
          <pc:sldMk cId="1880548816" sldId="1357"/>
        </pc:sldMkLst>
        <pc:spChg chg="mod">
          <ac:chgData name="伊健 杜" userId="e69aded81da48593" providerId="LiveId" clId="{44E9D8D9-3818-4B73-ABCE-99D8F3DA982F}" dt="2022-11-08T13:37:13.355" v="609"/>
          <ac:spMkLst>
            <pc:docMk/>
            <pc:sldMk cId="1880548816" sldId="1357"/>
            <ac:spMk id="2" creationId="{10304424-DB4A-36E7-9E0D-D32A5DD0F26C}"/>
          </ac:spMkLst>
        </pc:spChg>
        <pc:spChg chg="mod">
          <ac:chgData name="伊健 杜" userId="e69aded81da48593" providerId="LiveId" clId="{44E9D8D9-3818-4B73-ABCE-99D8F3DA982F}" dt="2022-11-08T15:04:59.997" v="3232"/>
          <ac:spMkLst>
            <pc:docMk/>
            <pc:sldMk cId="1880548816" sldId="1357"/>
            <ac:spMk id="4" creationId="{CD51F1A4-557D-97DD-DAE2-94D888CF547E}"/>
          </ac:spMkLst>
        </pc:spChg>
        <pc:picChg chg="del">
          <ac:chgData name="伊健 杜" userId="e69aded81da48593" providerId="LiveId" clId="{44E9D8D9-3818-4B73-ABCE-99D8F3DA982F}" dt="2022-11-08T13:39:36.282" v="683" actId="478"/>
          <ac:picMkLst>
            <pc:docMk/>
            <pc:sldMk cId="1880548816" sldId="1357"/>
            <ac:picMk id="1026" creationId="{DD9647FD-D301-3AD0-DA37-AF412169D84D}"/>
          </ac:picMkLst>
        </pc:picChg>
        <pc:picChg chg="add del mod">
          <ac:chgData name="伊健 杜" userId="e69aded81da48593" providerId="LiveId" clId="{44E9D8D9-3818-4B73-ABCE-99D8F3DA982F}" dt="2022-11-08T13:40:29.276" v="693" actId="478"/>
          <ac:picMkLst>
            <pc:docMk/>
            <pc:sldMk cId="1880548816" sldId="1357"/>
            <ac:picMk id="4098" creationId="{85D580ED-E944-0A12-8E48-A15229657F9B}"/>
          </ac:picMkLst>
        </pc:picChg>
        <pc:picChg chg="add mod">
          <ac:chgData name="伊健 杜" userId="e69aded81da48593" providerId="LiveId" clId="{44E9D8D9-3818-4B73-ABCE-99D8F3DA982F}" dt="2022-11-08T13:40:36.776" v="697" actId="1076"/>
          <ac:picMkLst>
            <pc:docMk/>
            <pc:sldMk cId="1880548816" sldId="1357"/>
            <ac:picMk id="4100" creationId="{E092F4DC-105D-6AB5-80F5-B820D885303F}"/>
          </ac:picMkLst>
        </pc:picChg>
      </pc:sldChg>
      <pc:sldChg chg="addSp delSp modSp add mod">
        <pc:chgData name="伊健 杜" userId="e69aded81da48593" providerId="LiveId" clId="{44E9D8D9-3818-4B73-ABCE-99D8F3DA982F}" dt="2022-11-08T15:04:59.997" v="3232"/>
        <pc:sldMkLst>
          <pc:docMk/>
          <pc:sldMk cId="1964930671" sldId="1358"/>
        </pc:sldMkLst>
        <pc:spChg chg="mod">
          <ac:chgData name="伊健 杜" userId="e69aded81da48593" providerId="LiveId" clId="{44E9D8D9-3818-4B73-ABCE-99D8F3DA982F}" dt="2022-11-08T13:40:18.447" v="691" actId="20577"/>
          <ac:spMkLst>
            <pc:docMk/>
            <pc:sldMk cId="1964930671" sldId="1358"/>
            <ac:spMk id="2" creationId="{10304424-DB4A-36E7-9E0D-D32A5DD0F26C}"/>
          </ac:spMkLst>
        </pc:spChg>
        <pc:spChg chg="mod">
          <ac:chgData name="伊健 杜" userId="e69aded81da48593" providerId="LiveId" clId="{44E9D8D9-3818-4B73-ABCE-99D8F3DA982F}" dt="2022-11-08T15:04:59.997" v="3232"/>
          <ac:spMkLst>
            <pc:docMk/>
            <pc:sldMk cId="1964930671" sldId="1358"/>
            <ac:spMk id="4" creationId="{CD51F1A4-557D-97DD-DAE2-94D888CF547E}"/>
          </ac:spMkLst>
        </pc:spChg>
        <pc:spChg chg="add del mod">
          <ac:chgData name="伊健 杜" userId="e69aded81da48593" providerId="LiveId" clId="{44E9D8D9-3818-4B73-ABCE-99D8F3DA982F}" dt="2022-11-08T13:47:28.603" v="818" actId="478"/>
          <ac:spMkLst>
            <pc:docMk/>
            <pc:sldMk cId="1964930671" sldId="1358"/>
            <ac:spMk id="5" creationId="{6EC3ED43-3274-4ECE-9504-FD067091B75A}"/>
          </ac:spMkLst>
        </pc:spChg>
        <pc:picChg chg="del">
          <ac:chgData name="伊健 杜" userId="e69aded81da48593" providerId="LiveId" clId="{44E9D8D9-3818-4B73-ABCE-99D8F3DA982F}" dt="2022-11-08T13:40:19.958" v="692" actId="478"/>
          <ac:picMkLst>
            <pc:docMk/>
            <pc:sldMk cId="1964930671" sldId="1358"/>
            <ac:picMk id="4098" creationId="{85D580ED-E944-0A12-8E48-A15229657F9B}"/>
          </ac:picMkLst>
        </pc:picChg>
        <pc:picChg chg="add mod">
          <ac:chgData name="伊健 杜" userId="e69aded81da48593" providerId="LiveId" clId="{44E9D8D9-3818-4B73-ABCE-99D8F3DA982F}" dt="2022-11-08T13:47:51.974" v="821" actId="1076"/>
          <ac:picMkLst>
            <pc:docMk/>
            <pc:sldMk cId="1964930671" sldId="1358"/>
            <ac:picMk id="5124" creationId="{EFC29E07-B52F-BDBB-A93F-27CA87FBF290}"/>
          </ac:picMkLst>
        </pc:picChg>
      </pc:sldChg>
      <pc:sldChg chg="addSp delSp modSp add mod">
        <pc:chgData name="伊健 杜" userId="e69aded81da48593" providerId="LiveId" clId="{44E9D8D9-3818-4B73-ABCE-99D8F3DA982F}" dt="2022-11-08T15:04:59.997" v="3232"/>
        <pc:sldMkLst>
          <pc:docMk/>
          <pc:sldMk cId="1462147061" sldId="1359"/>
        </pc:sldMkLst>
        <pc:spChg chg="mod">
          <ac:chgData name="伊健 杜" userId="e69aded81da48593" providerId="LiveId" clId="{44E9D8D9-3818-4B73-ABCE-99D8F3DA982F}" dt="2022-11-08T15:04:59.997" v="3232"/>
          <ac:spMkLst>
            <pc:docMk/>
            <pc:sldMk cId="1462147061" sldId="1359"/>
            <ac:spMk id="4" creationId="{CD51F1A4-557D-97DD-DAE2-94D888CF547E}"/>
          </ac:spMkLst>
        </pc:spChg>
        <pc:picChg chg="del">
          <ac:chgData name="伊健 杜" userId="e69aded81da48593" providerId="LiveId" clId="{44E9D8D9-3818-4B73-ABCE-99D8F3DA982F}" dt="2022-11-08T13:47:59.307" v="823" actId="478"/>
          <ac:picMkLst>
            <pc:docMk/>
            <pc:sldMk cId="1462147061" sldId="1359"/>
            <ac:picMk id="5124" creationId="{EFC29E07-B52F-BDBB-A93F-27CA87FBF290}"/>
          </ac:picMkLst>
        </pc:picChg>
        <pc:picChg chg="add mod">
          <ac:chgData name="伊健 杜" userId="e69aded81da48593" providerId="LiveId" clId="{44E9D8D9-3818-4B73-ABCE-99D8F3DA982F}" dt="2022-11-08T13:50:31.228" v="937" actId="1076"/>
          <ac:picMkLst>
            <pc:docMk/>
            <pc:sldMk cId="1462147061" sldId="1359"/>
            <ac:picMk id="6146" creationId="{23502534-17F6-877D-2EFD-2F47D2E85FCE}"/>
          </ac:picMkLst>
        </pc:picChg>
      </pc:sldChg>
      <pc:sldChg chg="addSp delSp modSp new mod">
        <pc:chgData name="伊健 杜" userId="e69aded81da48593" providerId="LiveId" clId="{44E9D8D9-3818-4B73-ABCE-99D8F3DA982F}" dt="2022-11-08T16:02:40.713" v="3273" actId="1076"/>
        <pc:sldMkLst>
          <pc:docMk/>
          <pc:sldMk cId="1290959149" sldId="1360"/>
        </pc:sldMkLst>
        <pc:spChg chg="add mod">
          <ac:chgData name="伊健 杜" userId="e69aded81da48593" providerId="LiveId" clId="{44E9D8D9-3818-4B73-ABCE-99D8F3DA982F}" dt="2022-11-08T16:02:40.713" v="3273" actId="1076"/>
          <ac:spMkLst>
            <pc:docMk/>
            <pc:sldMk cId="1290959149" sldId="1360"/>
            <ac:spMk id="2" creationId="{9D9EF1CC-C20A-B06A-06A3-93C12A094B82}"/>
          </ac:spMkLst>
        </pc:spChg>
        <pc:spChg chg="del">
          <ac:chgData name="伊健 杜" userId="e69aded81da48593" providerId="LiveId" clId="{44E9D8D9-3818-4B73-ABCE-99D8F3DA982F}" dt="2022-11-08T13:50:46.163" v="939" actId="478"/>
          <ac:spMkLst>
            <pc:docMk/>
            <pc:sldMk cId="1290959149" sldId="1360"/>
            <ac:spMk id="2" creationId="{CEF6749B-56AA-68D4-2837-4416699817C1}"/>
          </ac:spMkLst>
        </pc:spChg>
        <pc:spChg chg="del">
          <ac:chgData name="伊健 杜" userId="e69aded81da48593" providerId="LiveId" clId="{44E9D8D9-3818-4B73-ABCE-99D8F3DA982F}" dt="2022-11-08T13:50:46.163" v="939" actId="478"/>
          <ac:spMkLst>
            <pc:docMk/>
            <pc:sldMk cId="1290959149" sldId="1360"/>
            <ac:spMk id="3" creationId="{A1B8F2BC-74E5-A4FB-84B6-BBF3D74C2A8E}"/>
          </ac:spMkLst>
        </pc:spChg>
        <pc:spChg chg="add del mod">
          <ac:chgData name="伊健 杜" userId="e69aded81da48593" providerId="LiveId" clId="{44E9D8D9-3818-4B73-ABCE-99D8F3DA982F}" dt="2022-11-08T15:47:53.014" v="3271" actId="478"/>
          <ac:spMkLst>
            <pc:docMk/>
            <pc:sldMk cId="1290959149" sldId="1360"/>
            <ac:spMk id="4" creationId="{3B50B9CE-D1CC-40A1-E959-15FEB992355F}"/>
          </ac:spMkLst>
        </pc:spChg>
        <pc:spChg chg="add del mod">
          <ac:chgData name="伊健 杜" userId="e69aded81da48593" providerId="LiveId" clId="{44E9D8D9-3818-4B73-ABCE-99D8F3DA982F}" dt="2022-11-08T15:47:56.720" v="3272" actId="478"/>
          <ac:spMkLst>
            <pc:docMk/>
            <pc:sldMk cId="1290959149" sldId="1360"/>
            <ac:spMk id="5" creationId="{BD8D0C7B-AC50-2898-648A-FC40A18871D6}"/>
          </ac:spMkLst>
        </pc:spChg>
      </pc:sldChg>
      <pc:sldChg chg="modSp add del mod">
        <pc:chgData name="伊健 杜" userId="e69aded81da48593" providerId="LiveId" clId="{44E9D8D9-3818-4B73-ABCE-99D8F3DA982F}" dt="2022-11-08T13:52:28.110" v="1002" actId="47"/>
        <pc:sldMkLst>
          <pc:docMk/>
          <pc:sldMk cId="205544076" sldId="1361"/>
        </pc:sldMkLst>
        <pc:spChg chg="mod">
          <ac:chgData name="伊健 杜" userId="e69aded81da48593" providerId="LiveId" clId="{44E9D8D9-3818-4B73-ABCE-99D8F3DA982F}" dt="2022-11-08T13:52:23.533" v="1001" actId="20577"/>
          <ac:spMkLst>
            <pc:docMk/>
            <pc:sldMk cId="205544076" sldId="1361"/>
            <ac:spMk id="2" creationId="{10304424-DB4A-36E7-9E0D-D32A5DD0F26C}"/>
          </ac:spMkLst>
        </pc:spChg>
      </pc:sldChg>
      <pc:sldChg chg="addSp delSp modSp add mod">
        <pc:chgData name="伊健 杜" userId="e69aded81da48593" providerId="LiveId" clId="{44E9D8D9-3818-4B73-ABCE-99D8F3DA982F}" dt="2022-11-08T15:04:59.997" v="3232"/>
        <pc:sldMkLst>
          <pc:docMk/>
          <pc:sldMk cId="3180302470" sldId="1361"/>
        </pc:sldMkLst>
        <pc:spChg chg="mod">
          <ac:chgData name="伊健 杜" userId="e69aded81da48593" providerId="LiveId" clId="{44E9D8D9-3818-4B73-ABCE-99D8F3DA982F}" dt="2022-11-08T13:52:55.432" v="1024" actId="1076"/>
          <ac:spMkLst>
            <pc:docMk/>
            <pc:sldMk cId="3180302470" sldId="1361"/>
            <ac:spMk id="2" creationId="{1302A11A-625D-774F-23B3-739301B530C3}"/>
          </ac:spMkLst>
        </pc:spChg>
        <pc:spChg chg="mod">
          <ac:chgData name="伊健 杜" userId="e69aded81da48593" providerId="LiveId" clId="{44E9D8D9-3818-4B73-ABCE-99D8F3DA982F}" dt="2022-11-08T15:04:59.997" v="3232"/>
          <ac:spMkLst>
            <pc:docMk/>
            <pc:sldMk cId="3180302470" sldId="1361"/>
            <ac:spMk id="8" creationId="{0438729B-0F82-A5C2-5BC7-7451302EC36A}"/>
          </ac:spMkLst>
        </pc:spChg>
        <pc:picChg chg="add mod">
          <ac:chgData name="伊健 杜" userId="e69aded81da48593" providerId="LiveId" clId="{44E9D8D9-3818-4B73-ABCE-99D8F3DA982F}" dt="2022-11-08T13:56:37.194" v="1225" actId="1076"/>
          <ac:picMkLst>
            <pc:docMk/>
            <pc:sldMk cId="3180302470" sldId="1361"/>
            <ac:picMk id="7170" creationId="{EE0814A4-B31C-09C2-9557-CCA1E36628E3}"/>
          </ac:picMkLst>
        </pc:picChg>
        <pc:picChg chg="del mod">
          <ac:chgData name="伊健 杜" userId="e69aded81da48593" providerId="LiveId" clId="{44E9D8D9-3818-4B73-ABCE-99D8F3DA982F}" dt="2022-11-08T13:52:57.030" v="1026" actId="478"/>
          <ac:picMkLst>
            <pc:docMk/>
            <pc:sldMk cId="3180302470" sldId="1361"/>
            <ac:picMk id="31746" creationId="{EC53C62C-27C5-B32B-13E6-9B061AD850FB}"/>
          </ac:picMkLst>
        </pc:picChg>
      </pc:sldChg>
      <pc:sldChg chg="addSp delSp modSp add mod">
        <pc:chgData name="伊健 杜" userId="e69aded81da48593" providerId="LiveId" clId="{44E9D8D9-3818-4B73-ABCE-99D8F3DA982F}" dt="2022-11-08T15:04:59.997" v="3232"/>
        <pc:sldMkLst>
          <pc:docMk/>
          <pc:sldMk cId="776947752" sldId="1362"/>
        </pc:sldMkLst>
        <pc:spChg chg="mod">
          <ac:chgData name="伊健 杜" userId="e69aded81da48593" providerId="LiveId" clId="{44E9D8D9-3818-4B73-ABCE-99D8F3DA982F}" dt="2022-11-08T15:04:59.997" v="3232"/>
          <ac:spMkLst>
            <pc:docMk/>
            <pc:sldMk cId="776947752" sldId="1362"/>
            <ac:spMk id="8" creationId="{0438729B-0F82-A5C2-5BC7-7451302EC36A}"/>
          </ac:spMkLst>
        </pc:spChg>
        <pc:picChg chg="del">
          <ac:chgData name="伊健 杜" userId="e69aded81da48593" providerId="LiveId" clId="{44E9D8D9-3818-4B73-ABCE-99D8F3DA982F}" dt="2022-11-08T13:56:42.346" v="1227" actId="478"/>
          <ac:picMkLst>
            <pc:docMk/>
            <pc:sldMk cId="776947752" sldId="1362"/>
            <ac:picMk id="7170" creationId="{EE0814A4-B31C-09C2-9557-CCA1E36628E3}"/>
          </ac:picMkLst>
        </pc:picChg>
        <pc:picChg chg="add mod">
          <ac:chgData name="伊健 杜" userId="e69aded81da48593" providerId="LiveId" clId="{44E9D8D9-3818-4B73-ABCE-99D8F3DA982F}" dt="2022-11-08T14:01:30.905" v="1332" actId="1076"/>
          <ac:picMkLst>
            <pc:docMk/>
            <pc:sldMk cId="776947752" sldId="1362"/>
            <ac:picMk id="8194" creationId="{D5E33884-26A5-6158-2F71-338DA1EE3ECB}"/>
          </ac:picMkLst>
        </pc:picChg>
      </pc:sldChg>
      <pc:sldChg chg="addSp delSp modSp add mod">
        <pc:chgData name="伊健 杜" userId="e69aded81da48593" providerId="LiveId" clId="{44E9D8D9-3818-4B73-ABCE-99D8F3DA982F}" dt="2022-11-08T15:04:59.997" v="3232"/>
        <pc:sldMkLst>
          <pc:docMk/>
          <pc:sldMk cId="1103607178" sldId="1363"/>
        </pc:sldMkLst>
        <pc:spChg chg="mod">
          <ac:chgData name="伊健 杜" userId="e69aded81da48593" providerId="LiveId" clId="{44E9D8D9-3818-4B73-ABCE-99D8F3DA982F}" dt="2022-11-08T15:04:59.997" v="3232"/>
          <ac:spMkLst>
            <pc:docMk/>
            <pc:sldMk cId="1103607178" sldId="1363"/>
            <ac:spMk id="8" creationId="{0438729B-0F82-A5C2-5BC7-7451302EC36A}"/>
          </ac:spMkLst>
        </pc:spChg>
        <pc:picChg chg="del">
          <ac:chgData name="伊健 杜" userId="e69aded81da48593" providerId="LiveId" clId="{44E9D8D9-3818-4B73-ABCE-99D8F3DA982F}" dt="2022-11-08T14:02:07.114" v="1334" actId="478"/>
          <ac:picMkLst>
            <pc:docMk/>
            <pc:sldMk cId="1103607178" sldId="1363"/>
            <ac:picMk id="8194" creationId="{D5E33884-26A5-6158-2F71-338DA1EE3ECB}"/>
          </ac:picMkLst>
        </pc:picChg>
        <pc:picChg chg="add mod">
          <ac:chgData name="伊健 杜" userId="e69aded81da48593" providerId="LiveId" clId="{44E9D8D9-3818-4B73-ABCE-99D8F3DA982F}" dt="2022-11-08T14:05:52.524" v="1501" actId="1076"/>
          <ac:picMkLst>
            <pc:docMk/>
            <pc:sldMk cId="1103607178" sldId="1363"/>
            <ac:picMk id="9218" creationId="{FA6016D8-9419-1D03-5041-8B872FF7C3D7}"/>
          </ac:picMkLst>
        </pc:picChg>
      </pc:sldChg>
      <pc:sldChg chg="addSp delSp modSp add mod">
        <pc:chgData name="伊健 杜" userId="e69aded81da48593" providerId="LiveId" clId="{44E9D8D9-3818-4B73-ABCE-99D8F3DA982F}" dt="2022-11-08T16:03:06.395" v="3286" actId="478"/>
        <pc:sldMkLst>
          <pc:docMk/>
          <pc:sldMk cId="2726543373" sldId="1364"/>
        </pc:sldMkLst>
        <pc:spChg chg="add mod">
          <ac:chgData name="伊健 杜" userId="e69aded81da48593" providerId="LiveId" clId="{44E9D8D9-3818-4B73-ABCE-99D8F3DA982F}" dt="2022-11-08T14:14:29.520" v="1622" actId="20577"/>
          <ac:spMkLst>
            <pc:docMk/>
            <pc:sldMk cId="2726543373" sldId="1364"/>
            <ac:spMk id="2" creationId="{D91CBC05-7D4D-04C2-4C5E-B03DC567A419}"/>
          </ac:spMkLst>
        </pc:spChg>
        <pc:spChg chg="add del mod">
          <ac:chgData name="伊健 杜" userId="e69aded81da48593" providerId="LiveId" clId="{44E9D8D9-3818-4B73-ABCE-99D8F3DA982F}" dt="2022-11-08T16:03:06.395" v="3286" actId="478"/>
          <ac:spMkLst>
            <pc:docMk/>
            <pc:sldMk cId="2726543373" sldId="1364"/>
            <ac:spMk id="3" creationId="{22030E71-7913-1ABD-89E4-890476E9FFAD}"/>
          </ac:spMkLst>
        </pc:spChg>
        <pc:spChg chg="mod">
          <ac:chgData name="伊健 杜" userId="e69aded81da48593" providerId="LiveId" clId="{44E9D8D9-3818-4B73-ABCE-99D8F3DA982F}" dt="2022-11-08T15:04:59.997" v="3232"/>
          <ac:spMkLst>
            <pc:docMk/>
            <pc:sldMk cId="2726543373" sldId="1364"/>
            <ac:spMk id="4" creationId="{3B50B9CE-D1CC-40A1-E959-15FEB992355F}"/>
          </ac:spMkLst>
        </pc:spChg>
      </pc:sldChg>
      <pc:sldChg chg="addSp delSp modSp add mod">
        <pc:chgData name="伊健 杜" userId="e69aded81da48593" providerId="LiveId" clId="{44E9D8D9-3818-4B73-ABCE-99D8F3DA982F}" dt="2022-11-09T15:57:15.913" v="3329" actId="478"/>
        <pc:sldMkLst>
          <pc:docMk/>
          <pc:sldMk cId="258313583" sldId="1365"/>
        </pc:sldMkLst>
        <pc:spChg chg="add del mod">
          <ac:chgData name="伊健 杜" userId="e69aded81da48593" providerId="LiveId" clId="{44E9D8D9-3818-4B73-ABCE-99D8F3DA982F}" dt="2022-11-09T15:57:15.913" v="3329" actId="478"/>
          <ac:spMkLst>
            <pc:docMk/>
            <pc:sldMk cId="258313583" sldId="1365"/>
            <ac:spMk id="3" creationId="{B40FCE87-ABC1-F532-B008-898536112ECF}"/>
          </ac:spMkLst>
        </pc:spChg>
        <pc:spChg chg="mod">
          <ac:chgData name="伊健 杜" userId="e69aded81da48593" providerId="LiveId" clId="{44E9D8D9-3818-4B73-ABCE-99D8F3DA982F}" dt="2022-11-08T15:04:59.997" v="3232"/>
          <ac:spMkLst>
            <pc:docMk/>
            <pc:sldMk cId="258313583" sldId="1365"/>
            <ac:spMk id="4" creationId="{3B50B9CE-D1CC-40A1-E959-15FEB992355F}"/>
          </ac:spMkLst>
        </pc:spChg>
        <pc:spChg chg="add del mod">
          <ac:chgData name="伊健 杜" userId="e69aded81da48593" providerId="LiveId" clId="{44E9D8D9-3818-4B73-ABCE-99D8F3DA982F}" dt="2022-11-09T15:57:15.913" v="3329" actId="478"/>
          <ac:spMkLst>
            <pc:docMk/>
            <pc:sldMk cId="258313583" sldId="1365"/>
            <ac:spMk id="6" creationId="{B11F5E04-4EFB-E3BB-24DF-A073AB77CD33}"/>
          </ac:spMkLst>
        </pc:spChg>
        <pc:spChg chg="add del mod">
          <ac:chgData name="伊健 杜" userId="e69aded81da48593" providerId="LiveId" clId="{44E9D8D9-3818-4B73-ABCE-99D8F3DA982F}" dt="2022-11-08T16:10:45.562" v="3324" actId="478"/>
          <ac:spMkLst>
            <pc:docMk/>
            <pc:sldMk cId="258313583" sldId="1365"/>
            <ac:spMk id="7" creationId="{2A6F4464-43EF-53D5-E235-0AA7B54D6DB0}"/>
          </ac:spMkLst>
        </pc:spChg>
        <pc:picChg chg="add mod">
          <ac:chgData name="伊健 杜" userId="e69aded81da48593" providerId="LiveId" clId="{44E9D8D9-3818-4B73-ABCE-99D8F3DA982F}" dt="2022-11-08T14:18:30.951" v="1930" actId="1076"/>
          <ac:picMkLst>
            <pc:docMk/>
            <pc:sldMk cId="258313583" sldId="1365"/>
            <ac:picMk id="5" creationId="{9782687C-5587-39C7-49A5-D01D7A0A8ED1}"/>
          </ac:picMkLst>
        </pc:picChg>
      </pc:sldChg>
      <pc:sldChg chg="new del">
        <pc:chgData name="伊健 杜" userId="e69aded81da48593" providerId="LiveId" clId="{44E9D8D9-3818-4B73-ABCE-99D8F3DA982F}" dt="2022-11-08T14:16:24.789" v="1848" actId="47"/>
        <pc:sldMkLst>
          <pc:docMk/>
          <pc:sldMk cId="3422545127" sldId="1365"/>
        </pc:sldMkLst>
      </pc:sldChg>
      <pc:sldChg chg="delSp modSp new mod">
        <pc:chgData name="伊健 杜" userId="e69aded81da48593" providerId="LiveId" clId="{44E9D8D9-3818-4B73-ABCE-99D8F3DA982F}" dt="2022-11-08T14:19:38.611" v="2046" actId="122"/>
        <pc:sldMkLst>
          <pc:docMk/>
          <pc:sldMk cId="2032691627" sldId="1366"/>
        </pc:sldMkLst>
        <pc:spChg chg="mod">
          <ac:chgData name="伊健 杜" userId="e69aded81da48593" providerId="LiveId" clId="{44E9D8D9-3818-4B73-ABCE-99D8F3DA982F}" dt="2022-11-08T14:19:38.611" v="2046" actId="122"/>
          <ac:spMkLst>
            <pc:docMk/>
            <pc:sldMk cId="2032691627" sldId="1366"/>
            <ac:spMk id="2" creationId="{6084B583-4B82-A4DC-19D1-BC381BD4D41F}"/>
          </ac:spMkLst>
        </pc:spChg>
        <pc:spChg chg="del">
          <ac:chgData name="伊健 杜" userId="e69aded81da48593" providerId="LiveId" clId="{44E9D8D9-3818-4B73-ABCE-99D8F3DA982F}" dt="2022-11-08T14:19:30.391" v="2040" actId="478"/>
          <ac:spMkLst>
            <pc:docMk/>
            <pc:sldMk cId="2032691627" sldId="1366"/>
            <ac:spMk id="3" creationId="{8F0274CB-9319-6FBB-31C2-C92D4110EFA0}"/>
          </ac:spMkLst>
        </pc:spChg>
      </pc:sldChg>
      <pc:sldChg chg="modSp add mod">
        <pc:chgData name="伊健 杜" userId="e69aded81da48593" providerId="LiveId" clId="{44E9D8D9-3818-4B73-ABCE-99D8F3DA982F}" dt="2022-11-08T15:04:59.997" v="3232"/>
        <pc:sldMkLst>
          <pc:docMk/>
          <pc:sldMk cId="925321847" sldId="1367"/>
        </pc:sldMkLst>
        <pc:spChg chg="mod">
          <ac:chgData name="伊健 杜" userId="e69aded81da48593" providerId="LiveId" clId="{44E9D8D9-3818-4B73-ABCE-99D8F3DA982F}" dt="2022-11-08T15:04:59.997" v="3232"/>
          <ac:spMkLst>
            <pc:docMk/>
            <pc:sldMk cId="925321847" sldId="1367"/>
            <ac:spMk id="2" creationId="{6084B583-4B82-A4DC-19D1-BC381BD4D41F}"/>
          </ac:spMkLst>
        </pc:spChg>
      </pc:sldChg>
      <pc:sldChg chg="modSp add mod">
        <pc:chgData name="伊健 杜" userId="e69aded81da48593" providerId="LiveId" clId="{44E9D8D9-3818-4B73-ABCE-99D8F3DA982F}" dt="2022-11-08T15:04:59.997" v="3232"/>
        <pc:sldMkLst>
          <pc:docMk/>
          <pc:sldMk cId="201298377" sldId="1368"/>
        </pc:sldMkLst>
        <pc:spChg chg="mod">
          <ac:chgData name="伊健 杜" userId="e69aded81da48593" providerId="LiveId" clId="{44E9D8D9-3818-4B73-ABCE-99D8F3DA982F}" dt="2022-11-08T15:04:59.997" v="3232"/>
          <ac:spMkLst>
            <pc:docMk/>
            <pc:sldMk cId="201298377" sldId="1368"/>
            <ac:spMk id="2" creationId="{6084B583-4B82-A4DC-19D1-BC381BD4D41F}"/>
          </ac:spMkLst>
        </pc:spChg>
      </pc:sldChg>
      <pc:sldChg chg="addSp delSp modSp add mod">
        <pc:chgData name="伊健 杜" userId="e69aded81da48593" providerId="LiveId" clId="{44E9D8D9-3818-4B73-ABCE-99D8F3DA982F}" dt="2022-11-08T15:04:59.997" v="3232"/>
        <pc:sldMkLst>
          <pc:docMk/>
          <pc:sldMk cId="3489661798" sldId="1369"/>
        </pc:sldMkLst>
        <pc:spChg chg="mod">
          <ac:chgData name="伊健 杜" userId="e69aded81da48593" providerId="LiveId" clId="{44E9D8D9-3818-4B73-ABCE-99D8F3DA982F}" dt="2022-11-08T14:21:59.017" v="2203"/>
          <ac:spMkLst>
            <pc:docMk/>
            <pc:sldMk cId="3489661798" sldId="1369"/>
            <ac:spMk id="2" creationId="{10304424-DB4A-36E7-9E0D-D32A5DD0F26C}"/>
          </ac:spMkLst>
        </pc:spChg>
        <pc:spChg chg="mod">
          <ac:chgData name="伊健 杜" userId="e69aded81da48593" providerId="LiveId" clId="{44E9D8D9-3818-4B73-ABCE-99D8F3DA982F}" dt="2022-11-08T14:22:03.846" v="2211" actId="20577"/>
          <ac:spMkLst>
            <pc:docMk/>
            <pc:sldMk cId="3489661798" sldId="1369"/>
            <ac:spMk id="4" creationId="{CD51F1A4-557D-97DD-DAE2-94D888CF547E}"/>
          </ac:spMkLst>
        </pc:spChg>
        <pc:spChg chg="add mod">
          <ac:chgData name="伊健 杜" userId="e69aded81da48593" providerId="LiveId" clId="{44E9D8D9-3818-4B73-ABCE-99D8F3DA982F}" dt="2022-11-08T14:24:36.556" v="2247" actId="1076"/>
          <ac:spMkLst>
            <pc:docMk/>
            <pc:sldMk cId="3489661798" sldId="1369"/>
            <ac:spMk id="8" creationId="{A2DBC4E4-CAE4-0DDD-D5CD-63E97D8863E7}"/>
          </ac:spMkLst>
        </pc:spChg>
        <pc:spChg chg="add del mod">
          <ac:chgData name="伊健 杜" userId="e69aded81da48593" providerId="LiveId" clId="{44E9D8D9-3818-4B73-ABCE-99D8F3DA982F}" dt="2022-11-08T14:24:29.710" v="2246" actId="478"/>
          <ac:spMkLst>
            <pc:docMk/>
            <pc:sldMk cId="3489661798" sldId="1369"/>
            <ac:spMk id="9" creationId="{4CDA07AB-F271-7B2D-289A-924D0389910B}"/>
          </ac:spMkLst>
        </pc:spChg>
        <pc:spChg chg="add mod">
          <ac:chgData name="伊健 杜" userId="e69aded81da48593" providerId="LiveId" clId="{44E9D8D9-3818-4B73-ABCE-99D8F3DA982F}" dt="2022-11-08T14:25:38.689" v="2257" actId="1076"/>
          <ac:spMkLst>
            <pc:docMk/>
            <pc:sldMk cId="3489661798" sldId="1369"/>
            <ac:spMk id="10" creationId="{C563D12D-C672-DCA2-94E7-1AFD51EC851A}"/>
          </ac:spMkLst>
        </pc:spChg>
        <pc:spChg chg="add mod">
          <ac:chgData name="伊健 杜" userId="e69aded81da48593" providerId="LiveId" clId="{44E9D8D9-3818-4B73-ABCE-99D8F3DA982F}" dt="2022-11-08T15:04:59.997" v="3232"/>
          <ac:spMkLst>
            <pc:docMk/>
            <pc:sldMk cId="3489661798" sldId="1369"/>
            <ac:spMk id="11" creationId="{99DACB77-177C-DAEE-E1C9-C4DAB3D5FD71}"/>
          </ac:spMkLst>
        </pc:spChg>
        <pc:spChg chg="add mod">
          <ac:chgData name="伊健 杜" userId="e69aded81da48593" providerId="LiveId" clId="{44E9D8D9-3818-4B73-ABCE-99D8F3DA982F}" dt="2022-11-08T15:04:59.997" v="3232"/>
          <ac:spMkLst>
            <pc:docMk/>
            <pc:sldMk cId="3489661798" sldId="1369"/>
            <ac:spMk id="12" creationId="{A5D315CA-7291-1677-2789-560A0291ADFC}"/>
          </ac:spMkLst>
        </pc:spChg>
        <pc:picChg chg="add del mod">
          <ac:chgData name="伊健 杜" userId="e69aded81da48593" providerId="LiveId" clId="{44E9D8D9-3818-4B73-ABCE-99D8F3DA982F}" dt="2022-11-08T14:25:00.500" v="2250" actId="478"/>
          <ac:picMkLst>
            <pc:docMk/>
            <pc:sldMk cId="3489661798" sldId="1369"/>
            <ac:picMk id="6" creationId="{CD497D7D-A8C2-3E76-BD93-62A9E9724222}"/>
          </ac:picMkLst>
        </pc:picChg>
        <pc:picChg chg="del">
          <ac:chgData name="伊健 杜" userId="e69aded81da48593" providerId="LiveId" clId="{44E9D8D9-3818-4B73-ABCE-99D8F3DA982F}" dt="2022-11-08T14:22:05.298" v="2212" actId="478"/>
          <ac:picMkLst>
            <pc:docMk/>
            <pc:sldMk cId="3489661798" sldId="1369"/>
            <ac:picMk id="3074" creationId="{F6061779-A623-C430-50D2-8FFF28309971}"/>
          </ac:picMkLst>
        </pc:picChg>
        <pc:picChg chg="add mod">
          <ac:chgData name="伊健 杜" userId="e69aded81da48593" providerId="LiveId" clId="{44E9D8D9-3818-4B73-ABCE-99D8F3DA982F}" dt="2022-11-08T14:25:36.104" v="2255" actId="1076"/>
          <ac:picMkLst>
            <pc:docMk/>
            <pc:sldMk cId="3489661798" sldId="1369"/>
            <ac:picMk id="10242" creationId="{3E4190FF-54BF-1623-8760-C155B5E686E7}"/>
          </ac:picMkLst>
        </pc:picChg>
        <pc:picChg chg="add mod">
          <ac:chgData name="伊健 杜" userId="e69aded81da48593" providerId="LiveId" clId="{44E9D8D9-3818-4B73-ABCE-99D8F3DA982F}" dt="2022-11-08T14:25:32.506" v="2253" actId="1076"/>
          <ac:picMkLst>
            <pc:docMk/>
            <pc:sldMk cId="3489661798" sldId="1369"/>
            <ac:picMk id="10244" creationId="{BD52D9C9-3D34-CF76-C17A-8CCD7040E6B7}"/>
          </ac:picMkLst>
        </pc:picChg>
      </pc:sldChg>
      <pc:sldChg chg="modSp add mod">
        <pc:chgData name="伊健 杜" userId="e69aded81da48593" providerId="LiveId" clId="{44E9D8D9-3818-4B73-ABCE-99D8F3DA982F}" dt="2022-11-08T15:04:59.997" v="3232"/>
        <pc:sldMkLst>
          <pc:docMk/>
          <pc:sldMk cId="4147561219" sldId="1370"/>
        </pc:sldMkLst>
        <pc:spChg chg="mod">
          <ac:chgData name="伊健 杜" userId="e69aded81da48593" providerId="LiveId" clId="{44E9D8D9-3818-4B73-ABCE-99D8F3DA982F}" dt="2022-11-08T15:04:59.997" v="3232"/>
          <ac:spMkLst>
            <pc:docMk/>
            <pc:sldMk cId="4147561219" sldId="1370"/>
            <ac:spMk id="2" creationId="{6084B583-4B82-A4DC-19D1-BC381BD4D41F}"/>
          </ac:spMkLst>
        </pc:spChg>
      </pc:sldChg>
      <pc:sldChg chg="modSp add mod">
        <pc:chgData name="伊健 杜" userId="e69aded81da48593" providerId="LiveId" clId="{44E9D8D9-3818-4B73-ABCE-99D8F3DA982F}" dt="2022-11-08T15:04:59.997" v="3232"/>
        <pc:sldMkLst>
          <pc:docMk/>
          <pc:sldMk cId="819749412" sldId="1371"/>
        </pc:sldMkLst>
        <pc:spChg chg="mod">
          <ac:chgData name="伊健 杜" userId="e69aded81da48593" providerId="LiveId" clId="{44E9D8D9-3818-4B73-ABCE-99D8F3DA982F}" dt="2022-11-08T15:04:59.997" v="3232"/>
          <ac:spMkLst>
            <pc:docMk/>
            <pc:sldMk cId="819749412" sldId="1371"/>
            <ac:spMk id="2" creationId="{6084B583-4B82-A4DC-19D1-BC381BD4D41F}"/>
          </ac:spMkLst>
        </pc:spChg>
      </pc:sldChg>
      <pc:sldChg chg="addSp delSp modSp add mod">
        <pc:chgData name="伊健 杜" userId="e69aded81da48593" providerId="LiveId" clId="{44E9D8D9-3818-4B73-ABCE-99D8F3DA982F}" dt="2022-11-08T15:04:59.997" v="3232"/>
        <pc:sldMkLst>
          <pc:docMk/>
          <pc:sldMk cId="90922646" sldId="1372"/>
        </pc:sldMkLst>
        <pc:spChg chg="mod">
          <ac:chgData name="伊健 杜" userId="e69aded81da48593" providerId="LiveId" clId="{44E9D8D9-3818-4B73-ABCE-99D8F3DA982F}" dt="2022-11-08T15:04:59.997" v="3232"/>
          <ac:spMkLst>
            <pc:docMk/>
            <pc:sldMk cId="90922646" sldId="1372"/>
            <ac:spMk id="2" creationId="{10304424-DB4A-36E7-9E0D-D32A5DD0F26C}"/>
          </ac:spMkLst>
        </pc:spChg>
        <pc:spChg chg="add mod">
          <ac:chgData name="伊健 杜" userId="e69aded81da48593" providerId="LiveId" clId="{44E9D8D9-3818-4B73-ABCE-99D8F3DA982F}" dt="2022-11-08T15:04:59.997" v="3232"/>
          <ac:spMkLst>
            <pc:docMk/>
            <pc:sldMk cId="90922646" sldId="1372"/>
            <ac:spMk id="5" creationId="{E7287B0E-EF55-E721-8EFA-9A9183C0EDF9}"/>
          </ac:spMkLst>
        </pc:spChg>
        <pc:spChg chg="del">
          <ac:chgData name="伊健 杜" userId="e69aded81da48593" providerId="LiveId" clId="{44E9D8D9-3818-4B73-ABCE-99D8F3DA982F}" dt="2022-11-08T14:37:22.489" v="2402" actId="478"/>
          <ac:spMkLst>
            <pc:docMk/>
            <pc:sldMk cId="90922646" sldId="1372"/>
            <ac:spMk id="8" creationId="{A2DBC4E4-CAE4-0DDD-D5CD-63E97D8863E7}"/>
          </ac:spMkLst>
        </pc:spChg>
        <pc:spChg chg="del">
          <ac:chgData name="伊健 杜" userId="e69aded81da48593" providerId="LiveId" clId="{44E9D8D9-3818-4B73-ABCE-99D8F3DA982F}" dt="2022-11-08T14:37:22.489" v="2402" actId="478"/>
          <ac:spMkLst>
            <pc:docMk/>
            <pc:sldMk cId="90922646" sldId="1372"/>
            <ac:spMk id="10" creationId="{C563D12D-C672-DCA2-94E7-1AFD51EC851A}"/>
          </ac:spMkLst>
        </pc:spChg>
        <pc:spChg chg="del">
          <ac:chgData name="伊健 杜" userId="e69aded81da48593" providerId="LiveId" clId="{44E9D8D9-3818-4B73-ABCE-99D8F3DA982F}" dt="2022-11-08T14:37:22.489" v="2402" actId="478"/>
          <ac:spMkLst>
            <pc:docMk/>
            <pc:sldMk cId="90922646" sldId="1372"/>
            <ac:spMk id="11" creationId="{99DACB77-177C-DAEE-E1C9-C4DAB3D5FD71}"/>
          </ac:spMkLst>
        </pc:spChg>
        <pc:spChg chg="del">
          <ac:chgData name="伊健 杜" userId="e69aded81da48593" providerId="LiveId" clId="{44E9D8D9-3818-4B73-ABCE-99D8F3DA982F}" dt="2022-11-08T14:37:22.489" v="2402" actId="478"/>
          <ac:spMkLst>
            <pc:docMk/>
            <pc:sldMk cId="90922646" sldId="1372"/>
            <ac:spMk id="12" creationId="{A5D315CA-7291-1677-2789-560A0291ADFC}"/>
          </ac:spMkLst>
        </pc:spChg>
        <pc:picChg chg="del">
          <ac:chgData name="伊健 杜" userId="e69aded81da48593" providerId="LiveId" clId="{44E9D8D9-3818-4B73-ABCE-99D8F3DA982F}" dt="2022-11-08T14:37:22.489" v="2402" actId="478"/>
          <ac:picMkLst>
            <pc:docMk/>
            <pc:sldMk cId="90922646" sldId="1372"/>
            <ac:picMk id="10242" creationId="{3E4190FF-54BF-1623-8760-C155B5E686E7}"/>
          </ac:picMkLst>
        </pc:picChg>
        <pc:picChg chg="del">
          <ac:chgData name="伊健 杜" userId="e69aded81da48593" providerId="LiveId" clId="{44E9D8D9-3818-4B73-ABCE-99D8F3DA982F}" dt="2022-11-08T14:37:22.489" v="2402" actId="478"/>
          <ac:picMkLst>
            <pc:docMk/>
            <pc:sldMk cId="90922646" sldId="1372"/>
            <ac:picMk id="10244" creationId="{BD52D9C9-3D34-CF76-C17A-8CCD7040E6B7}"/>
          </ac:picMkLst>
        </pc:picChg>
        <pc:picChg chg="add mod">
          <ac:chgData name="伊健 杜" userId="e69aded81da48593" providerId="LiveId" clId="{44E9D8D9-3818-4B73-ABCE-99D8F3DA982F}" dt="2022-11-08T14:37:35.921" v="2410" actId="1076"/>
          <ac:picMkLst>
            <pc:docMk/>
            <pc:sldMk cId="90922646" sldId="1372"/>
            <ac:picMk id="11266" creationId="{A5E8A16D-DA69-7191-543B-B95427F0EB35}"/>
          </ac:picMkLst>
        </pc:picChg>
      </pc:sldChg>
      <pc:sldChg chg="modSp add mod">
        <pc:chgData name="伊健 杜" userId="e69aded81da48593" providerId="LiveId" clId="{44E9D8D9-3818-4B73-ABCE-99D8F3DA982F}" dt="2022-11-08T15:04:59.997" v="3232"/>
        <pc:sldMkLst>
          <pc:docMk/>
          <pc:sldMk cId="449833426" sldId="1373"/>
        </pc:sldMkLst>
        <pc:spChg chg="mod">
          <ac:chgData name="伊健 杜" userId="e69aded81da48593" providerId="LiveId" clId="{44E9D8D9-3818-4B73-ABCE-99D8F3DA982F}" dt="2022-11-08T15:04:59.997" v="3232"/>
          <ac:spMkLst>
            <pc:docMk/>
            <pc:sldMk cId="449833426" sldId="1373"/>
            <ac:spMk id="2" creationId="{6084B583-4B82-A4DC-19D1-BC381BD4D41F}"/>
          </ac:spMkLst>
        </pc:spChg>
      </pc:sldChg>
      <pc:sldChg chg="modSp add mod">
        <pc:chgData name="伊健 杜" userId="e69aded81da48593" providerId="LiveId" clId="{44E9D8D9-3818-4B73-ABCE-99D8F3DA982F}" dt="2022-11-08T15:04:59.997" v="3232"/>
        <pc:sldMkLst>
          <pc:docMk/>
          <pc:sldMk cId="486638814" sldId="1374"/>
        </pc:sldMkLst>
        <pc:spChg chg="mod">
          <ac:chgData name="伊健 杜" userId="e69aded81da48593" providerId="LiveId" clId="{44E9D8D9-3818-4B73-ABCE-99D8F3DA982F}" dt="2022-11-08T15:04:59.997" v="3232"/>
          <ac:spMkLst>
            <pc:docMk/>
            <pc:sldMk cId="486638814" sldId="1374"/>
            <ac:spMk id="2" creationId="{6084B583-4B82-A4DC-19D1-BC381BD4D41F}"/>
          </ac:spMkLst>
        </pc:spChg>
      </pc:sldChg>
      <pc:sldChg chg="addSp delSp modSp add mod">
        <pc:chgData name="伊健 杜" userId="e69aded81da48593" providerId="LiveId" clId="{44E9D8D9-3818-4B73-ABCE-99D8F3DA982F}" dt="2022-11-08T15:04:59.997" v="3232"/>
        <pc:sldMkLst>
          <pc:docMk/>
          <pc:sldMk cId="1276298087" sldId="1375"/>
        </pc:sldMkLst>
        <pc:spChg chg="mod">
          <ac:chgData name="伊健 杜" userId="e69aded81da48593" providerId="LiveId" clId="{44E9D8D9-3818-4B73-ABCE-99D8F3DA982F}" dt="2022-11-08T15:04:59.997" v="3232"/>
          <ac:spMkLst>
            <pc:docMk/>
            <pc:sldMk cId="1276298087" sldId="1375"/>
            <ac:spMk id="2" creationId="{10304424-DB4A-36E7-9E0D-D32A5DD0F26C}"/>
          </ac:spMkLst>
        </pc:spChg>
        <pc:spChg chg="mod">
          <ac:chgData name="伊健 杜" userId="e69aded81da48593" providerId="LiveId" clId="{44E9D8D9-3818-4B73-ABCE-99D8F3DA982F}" dt="2022-11-08T15:04:59.997" v="3232"/>
          <ac:spMkLst>
            <pc:docMk/>
            <pc:sldMk cId="1276298087" sldId="1375"/>
            <ac:spMk id="5" creationId="{E7287B0E-EF55-E721-8EFA-9A9183C0EDF9}"/>
          </ac:spMkLst>
        </pc:spChg>
        <pc:picChg chg="add del mod">
          <ac:chgData name="伊健 杜" userId="e69aded81da48593" providerId="LiveId" clId="{44E9D8D9-3818-4B73-ABCE-99D8F3DA982F}" dt="2022-11-08T14:46:35.164" v="2964" actId="478"/>
          <ac:picMkLst>
            <pc:docMk/>
            <pc:sldMk cId="1276298087" sldId="1375"/>
            <ac:picMk id="6" creationId="{B7600CC4-A281-6A6A-78CD-48668CBF49B2}"/>
          </ac:picMkLst>
        </pc:picChg>
        <pc:picChg chg="del">
          <ac:chgData name="伊健 杜" userId="e69aded81da48593" providerId="LiveId" clId="{44E9D8D9-3818-4B73-ABCE-99D8F3DA982F}" dt="2022-11-08T14:42:57.632" v="2655" actId="478"/>
          <ac:picMkLst>
            <pc:docMk/>
            <pc:sldMk cId="1276298087" sldId="1375"/>
            <ac:picMk id="11266" creationId="{A5E8A16D-DA69-7191-543B-B95427F0EB35}"/>
          </ac:picMkLst>
        </pc:picChg>
        <pc:picChg chg="add del mod">
          <ac:chgData name="伊健 杜" userId="e69aded81da48593" providerId="LiveId" clId="{44E9D8D9-3818-4B73-ABCE-99D8F3DA982F}" dt="2022-11-08T14:46:36.569" v="2965" actId="478"/>
          <ac:picMkLst>
            <pc:docMk/>
            <pc:sldMk cId="1276298087" sldId="1375"/>
            <ac:picMk id="12290" creationId="{69574E62-66C6-D0BC-33D0-5611CB62428A}"/>
          </ac:picMkLst>
        </pc:picChg>
        <pc:picChg chg="add mod">
          <ac:chgData name="伊健 杜" userId="e69aded81da48593" providerId="LiveId" clId="{44E9D8D9-3818-4B73-ABCE-99D8F3DA982F}" dt="2022-11-08T14:46:39.693" v="2968" actId="1076"/>
          <ac:picMkLst>
            <pc:docMk/>
            <pc:sldMk cId="1276298087" sldId="1375"/>
            <ac:picMk id="12292" creationId="{10A1B122-578C-C919-3162-47F896AC7681}"/>
          </ac:picMkLst>
        </pc:picChg>
      </pc:sldChg>
      <pc:sldChg chg="delSp modSp add mod ord">
        <pc:chgData name="伊健 杜" userId="e69aded81da48593" providerId="LiveId" clId="{44E9D8D9-3818-4B73-ABCE-99D8F3DA982F}" dt="2022-11-08T15:04:59.997" v="3232"/>
        <pc:sldMkLst>
          <pc:docMk/>
          <pc:sldMk cId="795428135" sldId="1376"/>
        </pc:sldMkLst>
        <pc:spChg chg="mod">
          <ac:chgData name="伊健 杜" userId="e69aded81da48593" providerId="LiveId" clId="{44E9D8D9-3818-4B73-ABCE-99D8F3DA982F}" dt="2022-11-08T15:04:59.997" v="3232"/>
          <ac:spMkLst>
            <pc:docMk/>
            <pc:sldMk cId="795428135" sldId="1376"/>
            <ac:spMk id="2" creationId="{10304424-DB4A-36E7-9E0D-D32A5DD0F26C}"/>
          </ac:spMkLst>
        </pc:spChg>
        <pc:spChg chg="mod">
          <ac:chgData name="伊健 杜" userId="e69aded81da48593" providerId="LiveId" clId="{44E9D8D9-3818-4B73-ABCE-99D8F3DA982F}" dt="2022-11-08T15:04:59.997" v="3232"/>
          <ac:spMkLst>
            <pc:docMk/>
            <pc:sldMk cId="795428135" sldId="1376"/>
            <ac:spMk id="5" creationId="{E7287B0E-EF55-E721-8EFA-9A9183C0EDF9}"/>
          </ac:spMkLst>
        </pc:spChg>
        <pc:picChg chg="mod">
          <ac:chgData name="伊健 杜" userId="e69aded81da48593" providerId="LiveId" clId="{44E9D8D9-3818-4B73-ABCE-99D8F3DA982F}" dt="2022-11-08T14:47:29.538" v="3073" actId="1076"/>
          <ac:picMkLst>
            <pc:docMk/>
            <pc:sldMk cId="795428135" sldId="1376"/>
            <ac:picMk id="12290" creationId="{69574E62-66C6-D0BC-33D0-5611CB62428A}"/>
          </ac:picMkLst>
        </pc:picChg>
        <pc:picChg chg="del">
          <ac:chgData name="伊健 杜" userId="e69aded81da48593" providerId="LiveId" clId="{44E9D8D9-3818-4B73-ABCE-99D8F3DA982F}" dt="2022-11-08T14:45:53.536" v="2914" actId="21"/>
          <ac:picMkLst>
            <pc:docMk/>
            <pc:sldMk cId="795428135" sldId="1376"/>
            <ac:picMk id="12292" creationId="{10A1B122-578C-C919-3162-47F896AC7681}"/>
          </ac:picMkLst>
        </pc:picChg>
      </pc:sldChg>
      <pc:sldChg chg="addSp delSp modSp add mod modNotes modNotesTx">
        <pc:chgData name="伊健 杜" userId="e69aded81da48593" providerId="LiveId" clId="{44E9D8D9-3818-4B73-ABCE-99D8F3DA982F}" dt="2022-11-08T15:04:59.997" v="3232"/>
        <pc:sldMkLst>
          <pc:docMk/>
          <pc:sldMk cId="3846005690" sldId="1377"/>
        </pc:sldMkLst>
        <pc:spChg chg="del mod">
          <ac:chgData name="伊健 杜" userId="e69aded81da48593" providerId="LiveId" clId="{44E9D8D9-3818-4B73-ABCE-99D8F3DA982F}" dt="2022-11-08T14:47:48.792" v="3096" actId="478"/>
          <ac:spMkLst>
            <pc:docMk/>
            <pc:sldMk cId="3846005690" sldId="1377"/>
            <ac:spMk id="2" creationId="{6084B583-4B82-A4DC-19D1-BC381BD4D41F}"/>
          </ac:spMkLst>
        </pc:spChg>
        <pc:picChg chg="add mod">
          <ac:chgData name="伊健 杜" userId="e69aded81da48593" providerId="LiveId" clId="{44E9D8D9-3818-4B73-ABCE-99D8F3DA982F}" dt="2022-11-08T14:49:37.863" v="3231" actId="14100"/>
          <ac:picMkLst>
            <pc:docMk/>
            <pc:sldMk cId="3846005690" sldId="1377"/>
            <ac:picMk id="3" creationId="{85B49AE4-2867-BA70-7CB0-A38633520F3B}"/>
          </ac:picMkLst>
        </pc:picChg>
        <pc:picChg chg="add mod">
          <ac:chgData name="伊健 杜" userId="e69aded81da48593" providerId="LiveId" clId="{44E9D8D9-3818-4B73-ABCE-99D8F3DA982F}" dt="2022-11-08T14:49:26.272" v="3226" actId="1076"/>
          <ac:picMkLst>
            <pc:docMk/>
            <pc:sldMk cId="3846005690" sldId="1377"/>
            <ac:picMk id="4" creationId="{B36B8DB1-4155-B858-EF91-27496DAB7CD6}"/>
          </ac:picMkLst>
        </pc:picChg>
      </pc:sldChg>
    </pc:docChg>
  </pc:docChgLst>
  <pc:docChgLst>
    <pc:chgData name="伊健 杜" userId="e69aded81da48593" providerId="LiveId" clId="{507289F8-E6EA-4936-A75A-EF07BA0AD1AE}"/>
    <pc:docChg chg="undo custSel addSld delSld modSld sldOrd">
      <pc:chgData name="伊健 杜" userId="e69aded81da48593" providerId="LiveId" clId="{507289F8-E6EA-4936-A75A-EF07BA0AD1AE}" dt="2022-12-01T15:00:59.109" v="4518" actId="47"/>
      <pc:docMkLst>
        <pc:docMk/>
      </pc:docMkLst>
      <pc:sldChg chg="del">
        <pc:chgData name="伊健 杜" userId="e69aded81da48593" providerId="LiveId" clId="{507289F8-E6EA-4936-A75A-EF07BA0AD1AE}" dt="2022-12-01T10:06:04.651" v="2" actId="47"/>
        <pc:sldMkLst>
          <pc:docMk/>
          <pc:sldMk cId="2032622639" sldId="1600"/>
        </pc:sldMkLst>
      </pc:sldChg>
      <pc:sldChg chg="del">
        <pc:chgData name="伊健 杜" userId="e69aded81da48593" providerId="LiveId" clId="{507289F8-E6EA-4936-A75A-EF07BA0AD1AE}" dt="2022-12-01T10:05:53.859" v="0" actId="47"/>
        <pc:sldMkLst>
          <pc:docMk/>
          <pc:sldMk cId="3956247552" sldId="1629"/>
        </pc:sldMkLst>
      </pc:sldChg>
      <pc:sldChg chg="addSp modSp mod">
        <pc:chgData name="伊健 杜" userId="e69aded81da48593" providerId="LiveId" clId="{507289F8-E6EA-4936-A75A-EF07BA0AD1AE}" dt="2022-12-01T12:40:52.115" v="4181"/>
        <pc:sldMkLst>
          <pc:docMk/>
          <pc:sldMk cId="3981181640" sldId="1631"/>
        </pc:sldMkLst>
        <pc:spChg chg="add mod">
          <ac:chgData name="伊健 杜" userId="e69aded81da48593" providerId="LiveId" clId="{507289F8-E6EA-4936-A75A-EF07BA0AD1AE}" dt="2022-12-01T12:40:52.115" v="4181"/>
          <ac:spMkLst>
            <pc:docMk/>
            <pc:sldMk cId="3981181640" sldId="1631"/>
            <ac:spMk id="2" creationId="{49DFC628-A535-425B-4C86-F5D847CA8DB1}"/>
          </ac:spMkLst>
        </pc:spChg>
        <pc:spChg chg="mod">
          <ac:chgData name="伊健 杜" userId="e69aded81da48593" providerId="LiveId" clId="{507289F8-E6EA-4936-A75A-EF07BA0AD1AE}" dt="2022-12-01T12:40:52.115" v="4181"/>
          <ac:spMkLst>
            <pc:docMk/>
            <pc:sldMk cId="3981181640" sldId="1631"/>
            <ac:spMk id="4" creationId="{2CD63A4E-E37B-41A6-9090-C7BF9F9D4BD7}"/>
          </ac:spMkLst>
        </pc:spChg>
      </pc:sldChg>
      <pc:sldChg chg="del">
        <pc:chgData name="伊健 杜" userId="e69aded81da48593" providerId="LiveId" clId="{507289F8-E6EA-4936-A75A-EF07BA0AD1AE}" dt="2022-12-01T10:05:53.859" v="0" actId="47"/>
        <pc:sldMkLst>
          <pc:docMk/>
          <pc:sldMk cId="3996448752" sldId="1632"/>
        </pc:sldMkLst>
      </pc:sldChg>
      <pc:sldChg chg="addSp delSp modSp mod">
        <pc:chgData name="伊健 杜" userId="e69aded81da48593" providerId="LiveId" clId="{507289F8-E6EA-4936-A75A-EF07BA0AD1AE}" dt="2022-12-01T12:40:52.115" v="4181"/>
        <pc:sldMkLst>
          <pc:docMk/>
          <pc:sldMk cId="2221877690" sldId="1633"/>
        </pc:sldMkLst>
        <pc:spChg chg="mod">
          <ac:chgData name="伊健 杜" userId="e69aded81da48593" providerId="LiveId" clId="{507289F8-E6EA-4936-A75A-EF07BA0AD1AE}" dt="2022-12-01T12:40:52.115" v="4181"/>
          <ac:spMkLst>
            <pc:docMk/>
            <pc:sldMk cId="2221877690" sldId="1633"/>
            <ac:spMk id="2" creationId="{10304424-DB4A-36E7-9E0D-D32A5DD0F26C}"/>
          </ac:spMkLst>
        </pc:spChg>
        <pc:spChg chg="mod">
          <ac:chgData name="伊健 杜" userId="e69aded81da48593" providerId="LiveId" clId="{507289F8-E6EA-4936-A75A-EF07BA0AD1AE}" dt="2022-12-01T12:40:52.115" v="4181"/>
          <ac:spMkLst>
            <pc:docMk/>
            <pc:sldMk cId="2221877690" sldId="1633"/>
            <ac:spMk id="5" creationId="{E7287B0E-EF55-E721-8EFA-9A9183C0EDF9}"/>
          </ac:spMkLst>
        </pc:spChg>
        <pc:picChg chg="add mod">
          <ac:chgData name="伊健 杜" userId="e69aded81da48593" providerId="LiveId" clId="{507289F8-E6EA-4936-A75A-EF07BA0AD1AE}" dt="2022-12-01T10:20:09.463" v="358" actId="1076"/>
          <ac:picMkLst>
            <pc:docMk/>
            <pc:sldMk cId="2221877690" sldId="1633"/>
            <ac:picMk id="1026" creationId="{13077364-246C-128B-9BED-58904B7D5FEC}"/>
          </ac:picMkLst>
        </pc:picChg>
        <pc:picChg chg="del mod">
          <ac:chgData name="伊健 杜" userId="e69aded81da48593" providerId="LiveId" clId="{507289F8-E6EA-4936-A75A-EF07BA0AD1AE}" dt="2022-12-01T10:09:27.969" v="117" actId="478"/>
          <ac:picMkLst>
            <pc:docMk/>
            <pc:sldMk cId="2221877690" sldId="1633"/>
            <ac:picMk id="3074" creationId="{CFC828F6-0CD9-476A-1811-450C6B73B604}"/>
          </ac:picMkLst>
        </pc:picChg>
      </pc:sldChg>
      <pc:sldChg chg="del">
        <pc:chgData name="伊健 杜" userId="e69aded81da48593" providerId="LiveId" clId="{507289F8-E6EA-4936-A75A-EF07BA0AD1AE}" dt="2022-12-01T10:05:58.396" v="1" actId="47"/>
        <pc:sldMkLst>
          <pc:docMk/>
          <pc:sldMk cId="1943031113" sldId="1634"/>
        </pc:sldMkLst>
      </pc:sldChg>
      <pc:sldChg chg="del">
        <pc:chgData name="伊健 杜" userId="e69aded81da48593" providerId="LiveId" clId="{507289F8-E6EA-4936-A75A-EF07BA0AD1AE}" dt="2022-12-01T10:06:04.651" v="2" actId="47"/>
        <pc:sldMkLst>
          <pc:docMk/>
          <pc:sldMk cId="1920947018" sldId="1635"/>
        </pc:sldMkLst>
      </pc:sldChg>
      <pc:sldChg chg="del">
        <pc:chgData name="伊健 杜" userId="e69aded81da48593" providerId="LiveId" clId="{507289F8-E6EA-4936-A75A-EF07BA0AD1AE}" dt="2022-12-01T10:06:04.651" v="2" actId="47"/>
        <pc:sldMkLst>
          <pc:docMk/>
          <pc:sldMk cId="1109139813" sldId="1636"/>
        </pc:sldMkLst>
      </pc:sldChg>
      <pc:sldChg chg="del">
        <pc:chgData name="伊健 杜" userId="e69aded81da48593" providerId="LiveId" clId="{507289F8-E6EA-4936-A75A-EF07BA0AD1AE}" dt="2022-12-01T10:06:04.651" v="2" actId="47"/>
        <pc:sldMkLst>
          <pc:docMk/>
          <pc:sldMk cId="3068505379" sldId="1637"/>
        </pc:sldMkLst>
      </pc:sldChg>
      <pc:sldChg chg="del">
        <pc:chgData name="伊健 杜" userId="e69aded81da48593" providerId="LiveId" clId="{507289F8-E6EA-4936-A75A-EF07BA0AD1AE}" dt="2022-12-01T10:06:04.651" v="2" actId="47"/>
        <pc:sldMkLst>
          <pc:docMk/>
          <pc:sldMk cId="3635934370" sldId="1638"/>
        </pc:sldMkLst>
      </pc:sldChg>
      <pc:sldChg chg="del">
        <pc:chgData name="伊健 杜" userId="e69aded81da48593" providerId="LiveId" clId="{507289F8-E6EA-4936-A75A-EF07BA0AD1AE}" dt="2022-12-01T10:06:04.651" v="2" actId="47"/>
        <pc:sldMkLst>
          <pc:docMk/>
          <pc:sldMk cId="3669960574" sldId="1639"/>
        </pc:sldMkLst>
      </pc:sldChg>
      <pc:sldChg chg="del">
        <pc:chgData name="伊健 杜" userId="e69aded81da48593" providerId="LiveId" clId="{507289F8-E6EA-4936-A75A-EF07BA0AD1AE}" dt="2022-12-01T10:06:04.651" v="2" actId="47"/>
        <pc:sldMkLst>
          <pc:docMk/>
          <pc:sldMk cId="3723693010" sldId="1640"/>
        </pc:sldMkLst>
      </pc:sldChg>
      <pc:sldChg chg="del">
        <pc:chgData name="伊健 杜" userId="e69aded81da48593" providerId="LiveId" clId="{507289F8-E6EA-4936-A75A-EF07BA0AD1AE}" dt="2022-12-01T10:06:04.651" v="2" actId="47"/>
        <pc:sldMkLst>
          <pc:docMk/>
          <pc:sldMk cId="1725491534" sldId="1641"/>
        </pc:sldMkLst>
      </pc:sldChg>
      <pc:sldChg chg="del">
        <pc:chgData name="伊健 杜" userId="e69aded81da48593" providerId="LiveId" clId="{507289F8-E6EA-4936-A75A-EF07BA0AD1AE}" dt="2022-12-01T10:06:04.651" v="2" actId="47"/>
        <pc:sldMkLst>
          <pc:docMk/>
          <pc:sldMk cId="632205816" sldId="1642"/>
        </pc:sldMkLst>
      </pc:sldChg>
      <pc:sldChg chg="addSp delSp modSp mod">
        <pc:chgData name="伊健 杜" userId="e69aded81da48593" providerId="LiveId" clId="{507289F8-E6EA-4936-A75A-EF07BA0AD1AE}" dt="2022-12-01T12:47:23.004" v="4508"/>
        <pc:sldMkLst>
          <pc:docMk/>
          <pc:sldMk cId="4260021333" sldId="1643"/>
        </pc:sldMkLst>
        <pc:spChg chg="mod">
          <ac:chgData name="伊健 杜" userId="e69aded81da48593" providerId="LiveId" clId="{507289F8-E6EA-4936-A75A-EF07BA0AD1AE}" dt="2022-12-01T12:47:23.004" v="4508"/>
          <ac:spMkLst>
            <pc:docMk/>
            <pc:sldMk cId="4260021333" sldId="1643"/>
            <ac:spMk id="2" creationId="{5075023D-FB1C-EE43-81A1-59C89730424D}"/>
          </ac:spMkLst>
        </pc:spChg>
        <pc:spChg chg="del">
          <ac:chgData name="伊健 杜" userId="e69aded81da48593" providerId="LiveId" clId="{507289F8-E6EA-4936-A75A-EF07BA0AD1AE}" dt="2022-12-01T12:43:35.690" v="4372" actId="478"/>
          <ac:spMkLst>
            <pc:docMk/>
            <pc:sldMk cId="4260021333" sldId="1643"/>
            <ac:spMk id="3" creationId="{945C4ABE-5D78-5A26-B722-4FDC1872E460}"/>
          </ac:spMkLst>
        </pc:spChg>
        <pc:spChg chg="add mod">
          <ac:chgData name="伊健 杜" userId="e69aded81da48593" providerId="LiveId" clId="{507289F8-E6EA-4936-A75A-EF07BA0AD1AE}" dt="2022-12-01T12:47:23.004" v="4508"/>
          <ac:spMkLst>
            <pc:docMk/>
            <pc:sldMk cId="4260021333" sldId="1643"/>
            <ac:spMk id="4" creationId="{2C9D4FA5-BB50-4B82-8018-30DDA46E99BC}"/>
          </ac:spMkLst>
        </pc:spChg>
      </pc:sldChg>
      <pc:sldChg chg="del">
        <pc:chgData name="伊健 杜" userId="e69aded81da48593" providerId="LiveId" clId="{507289F8-E6EA-4936-A75A-EF07BA0AD1AE}" dt="2022-12-01T10:06:04.651" v="2" actId="47"/>
        <pc:sldMkLst>
          <pc:docMk/>
          <pc:sldMk cId="1033426215" sldId="1644"/>
        </pc:sldMkLst>
      </pc:sldChg>
      <pc:sldChg chg="del">
        <pc:chgData name="伊健 杜" userId="e69aded81da48593" providerId="LiveId" clId="{507289F8-E6EA-4936-A75A-EF07BA0AD1AE}" dt="2022-12-01T10:06:04.651" v="2" actId="47"/>
        <pc:sldMkLst>
          <pc:docMk/>
          <pc:sldMk cId="2418504957" sldId="1645"/>
        </pc:sldMkLst>
      </pc:sldChg>
      <pc:sldChg chg="del">
        <pc:chgData name="伊健 杜" userId="e69aded81da48593" providerId="LiveId" clId="{507289F8-E6EA-4936-A75A-EF07BA0AD1AE}" dt="2022-12-01T10:06:04.651" v="2" actId="47"/>
        <pc:sldMkLst>
          <pc:docMk/>
          <pc:sldMk cId="574078309" sldId="1646"/>
        </pc:sldMkLst>
      </pc:sldChg>
      <pc:sldChg chg="del">
        <pc:chgData name="伊健 杜" userId="e69aded81da48593" providerId="LiveId" clId="{507289F8-E6EA-4936-A75A-EF07BA0AD1AE}" dt="2022-12-01T10:06:04.651" v="2" actId="47"/>
        <pc:sldMkLst>
          <pc:docMk/>
          <pc:sldMk cId="613182168" sldId="1647"/>
        </pc:sldMkLst>
      </pc:sldChg>
      <pc:sldChg chg="del">
        <pc:chgData name="伊健 杜" userId="e69aded81da48593" providerId="LiveId" clId="{507289F8-E6EA-4936-A75A-EF07BA0AD1AE}" dt="2022-12-01T10:06:04.651" v="2" actId="47"/>
        <pc:sldMkLst>
          <pc:docMk/>
          <pc:sldMk cId="3106689935" sldId="1648"/>
        </pc:sldMkLst>
      </pc:sldChg>
      <pc:sldChg chg="del">
        <pc:chgData name="伊健 杜" userId="e69aded81da48593" providerId="LiveId" clId="{507289F8-E6EA-4936-A75A-EF07BA0AD1AE}" dt="2022-12-01T10:06:04.651" v="2" actId="47"/>
        <pc:sldMkLst>
          <pc:docMk/>
          <pc:sldMk cId="2359702286" sldId="1649"/>
        </pc:sldMkLst>
      </pc:sldChg>
      <pc:sldChg chg="del">
        <pc:chgData name="伊健 杜" userId="e69aded81da48593" providerId="LiveId" clId="{507289F8-E6EA-4936-A75A-EF07BA0AD1AE}" dt="2022-12-01T10:06:04.651" v="2" actId="47"/>
        <pc:sldMkLst>
          <pc:docMk/>
          <pc:sldMk cId="3486609757" sldId="1650"/>
        </pc:sldMkLst>
      </pc:sldChg>
      <pc:sldChg chg="del">
        <pc:chgData name="伊健 杜" userId="e69aded81da48593" providerId="LiveId" clId="{507289F8-E6EA-4936-A75A-EF07BA0AD1AE}" dt="2022-12-01T10:06:04.651" v="2" actId="47"/>
        <pc:sldMkLst>
          <pc:docMk/>
          <pc:sldMk cId="1255261345" sldId="1651"/>
        </pc:sldMkLst>
      </pc:sldChg>
      <pc:sldChg chg="del">
        <pc:chgData name="伊健 杜" userId="e69aded81da48593" providerId="LiveId" clId="{507289F8-E6EA-4936-A75A-EF07BA0AD1AE}" dt="2022-12-01T10:06:04.651" v="2" actId="47"/>
        <pc:sldMkLst>
          <pc:docMk/>
          <pc:sldMk cId="3447177732" sldId="1652"/>
        </pc:sldMkLst>
      </pc:sldChg>
      <pc:sldChg chg="del">
        <pc:chgData name="伊健 杜" userId="e69aded81da48593" providerId="LiveId" clId="{507289F8-E6EA-4936-A75A-EF07BA0AD1AE}" dt="2022-12-01T10:06:04.651" v="2" actId="47"/>
        <pc:sldMkLst>
          <pc:docMk/>
          <pc:sldMk cId="1360828132" sldId="1653"/>
        </pc:sldMkLst>
      </pc:sldChg>
      <pc:sldChg chg="del">
        <pc:chgData name="伊健 杜" userId="e69aded81da48593" providerId="LiveId" clId="{507289F8-E6EA-4936-A75A-EF07BA0AD1AE}" dt="2022-12-01T10:06:04.651" v="2" actId="47"/>
        <pc:sldMkLst>
          <pc:docMk/>
          <pc:sldMk cId="382516160" sldId="1654"/>
        </pc:sldMkLst>
      </pc:sldChg>
      <pc:sldChg chg="del">
        <pc:chgData name="伊健 杜" userId="e69aded81da48593" providerId="LiveId" clId="{507289F8-E6EA-4936-A75A-EF07BA0AD1AE}" dt="2022-12-01T10:06:04.651" v="2" actId="47"/>
        <pc:sldMkLst>
          <pc:docMk/>
          <pc:sldMk cId="4258371911" sldId="1655"/>
        </pc:sldMkLst>
      </pc:sldChg>
      <pc:sldChg chg="del">
        <pc:chgData name="伊健 杜" userId="e69aded81da48593" providerId="LiveId" clId="{507289F8-E6EA-4936-A75A-EF07BA0AD1AE}" dt="2022-12-01T10:06:04.651" v="2" actId="47"/>
        <pc:sldMkLst>
          <pc:docMk/>
          <pc:sldMk cId="844771689" sldId="1656"/>
        </pc:sldMkLst>
      </pc:sldChg>
      <pc:sldChg chg="del">
        <pc:chgData name="伊健 杜" userId="e69aded81da48593" providerId="LiveId" clId="{507289F8-E6EA-4936-A75A-EF07BA0AD1AE}" dt="2022-12-01T10:06:04.651" v="2" actId="47"/>
        <pc:sldMkLst>
          <pc:docMk/>
          <pc:sldMk cId="1358456787" sldId="1657"/>
        </pc:sldMkLst>
      </pc:sldChg>
      <pc:sldChg chg="del">
        <pc:chgData name="伊健 杜" userId="e69aded81da48593" providerId="LiveId" clId="{507289F8-E6EA-4936-A75A-EF07BA0AD1AE}" dt="2022-12-01T10:06:04.651" v="2" actId="47"/>
        <pc:sldMkLst>
          <pc:docMk/>
          <pc:sldMk cId="1575561204" sldId="1658"/>
        </pc:sldMkLst>
      </pc:sldChg>
      <pc:sldChg chg="del">
        <pc:chgData name="伊健 杜" userId="e69aded81da48593" providerId="LiveId" clId="{507289F8-E6EA-4936-A75A-EF07BA0AD1AE}" dt="2022-12-01T10:06:04.651" v="2" actId="47"/>
        <pc:sldMkLst>
          <pc:docMk/>
          <pc:sldMk cId="390046188" sldId="1659"/>
        </pc:sldMkLst>
      </pc:sldChg>
      <pc:sldChg chg="del">
        <pc:chgData name="伊健 杜" userId="e69aded81da48593" providerId="LiveId" clId="{507289F8-E6EA-4936-A75A-EF07BA0AD1AE}" dt="2022-12-01T10:06:04.651" v="2" actId="47"/>
        <pc:sldMkLst>
          <pc:docMk/>
          <pc:sldMk cId="4229946150" sldId="1660"/>
        </pc:sldMkLst>
      </pc:sldChg>
      <pc:sldChg chg="del">
        <pc:chgData name="伊健 杜" userId="e69aded81da48593" providerId="LiveId" clId="{507289F8-E6EA-4936-A75A-EF07BA0AD1AE}" dt="2022-12-01T10:06:04.651" v="2" actId="47"/>
        <pc:sldMkLst>
          <pc:docMk/>
          <pc:sldMk cId="4170320492" sldId="1661"/>
        </pc:sldMkLst>
      </pc:sldChg>
      <pc:sldChg chg="del">
        <pc:chgData name="伊健 杜" userId="e69aded81da48593" providerId="LiveId" clId="{507289F8-E6EA-4936-A75A-EF07BA0AD1AE}" dt="2022-12-01T10:06:04.651" v="2" actId="47"/>
        <pc:sldMkLst>
          <pc:docMk/>
          <pc:sldMk cId="3620070148" sldId="1662"/>
        </pc:sldMkLst>
      </pc:sldChg>
      <pc:sldChg chg="del">
        <pc:chgData name="伊健 杜" userId="e69aded81da48593" providerId="LiveId" clId="{507289F8-E6EA-4936-A75A-EF07BA0AD1AE}" dt="2022-12-01T10:06:04.651" v="2" actId="47"/>
        <pc:sldMkLst>
          <pc:docMk/>
          <pc:sldMk cId="1174473443" sldId="1663"/>
        </pc:sldMkLst>
      </pc:sldChg>
      <pc:sldChg chg="del">
        <pc:chgData name="伊健 杜" userId="e69aded81da48593" providerId="LiveId" clId="{507289F8-E6EA-4936-A75A-EF07BA0AD1AE}" dt="2022-12-01T10:06:04.651" v="2" actId="47"/>
        <pc:sldMkLst>
          <pc:docMk/>
          <pc:sldMk cId="2846733632" sldId="1664"/>
        </pc:sldMkLst>
      </pc:sldChg>
      <pc:sldChg chg="del">
        <pc:chgData name="伊健 杜" userId="e69aded81da48593" providerId="LiveId" clId="{507289F8-E6EA-4936-A75A-EF07BA0AD1AE}" dt="2022-12-01T10:06:04.651" v="2" actId="47"/>
        <pc:sldMkLst>
          <pc:docMk/>
          <pc:sldMk cId="3970273814" sldId="1665"/>
        </pc:sldMkLst>
      </pc:sldChg>
      <pc:sldChg chg="del">
        <pc:chgData name="伊健 杜" userId="e69aded81da48593" providerId="LiveId" clId="{507289F8-E6EA-4936-A75A-EF07BA0AD1AE}" dt="2022-12-01T10:06:04.651" v="2" actId="47"/>
        <pc:sldMkLst>
          <pc:docMk/>
          <pc:sldMk cId="1614446235" sldId="1666"/>
        </pc:sldMkLst>
      </pc:sldChg>
      <pc:sldChg chg="del">
        <pc:chgData name="伊健 杜" userId="e69aded81da48593" providerId="LiveId" clId="{507289F8-E6EA-4936-A75A-EF07BA0AD1AE}" dt="2022-12-01T10:06:04.651" v="2" actId="47"/>
        <pc:sldMkLst>
          <pc:docMk/>
          <pc:sldMk cId="3623434506" sldId="1667"/>
        </pc:sldMkLst>
      </pc:sldChg>
      <pc:sldChg chg="del">
        <pc:chgData name="伊健 杜" userId="e69aded81da48593" providerId="LiveId" clId="{507289F8-E6EA-4936-A75A-EF07BA0AD1AE}" dt="2022-12-01T10:06:04.651" v="2" actId="47"/>
        <pc:sldMkLst>
          <pc:docMk/>
          <pc:sldMk cId="3943296893" sldId="1668"/>
        </pc:sldMkLst>
      </pc:sldChg>
      <pc:sldChg chg="add del">
        <pc:chgData name="伊健 杜" userId="e69aded81da48593" providerId="LiveId" clId="{507289F8-E6EA-4936-A75A-EF07BA0AD1AE}" dt="2022-12-01T15:00:59.109" v="4518" actId="47"/>
        <pc:sldMkLst>
          <pc:docMk/>
          <pc:sldMk cId="2890553167" sldId="1669"/>
        </pc:sldMkLst>
      </pc:sldChg>
      <pc:sldChg chg="addSp delSp modSp mod">
        <pc:chgData name="伊健 杜" userId="e69aded81da48593" providerId="LiveId" clId="{507289F8-E6EA-4936-A75A-EF07BA0AD1AE}" dt="2022-12-01T11:57:52.359" v="2600" actId="1076"/>
        <pc:sldMkLst>
          <pc:docMk/>
          <pc:sldMk cId="2873396240" sldId="1670"/>
        </pc:sldMkLst>
        <pc:spChg chg="del">
          <ac:chgData name="伊健 杜" userId="e69aded81da48593" providerId="LiveId" clId="{507289F8-E6EA-4936-A75A-EF07BA0AD1AE}" dt="2022-12-01T11:57:46.526" v="2595" actId="478"/>
          <ac:spMkLst>
            <pc:docMk/>
            <pc:sldMk cId="2873396240" sldId="1670"/>
            <ac:spMk id="2" creationId="{2827E16F-A3A2-618A-4DEA-25E6E1BCB7C8}"/>
          </ac:spMkLst>
        </pc:spChg>
        <pc:spChg chg="del">
          <ac:chgData name="伊健 杜" userId="e69aded81da48593" providerId="LiveId" clId="{507289F8-E6EA-4936-A75A-EF07BA0AD1AE}" dt="2022-12-01T11:57:46.526" v="2595" actId="478"/>
          <ac:spMkLst>
            <pc:docMk/>
            <pc:sldMk cId="2873396240" sldId="1670"/>
            <ac:spMk id="3" creationId="{AD7B45BF-5B9F-4199-A390-F0921427464D}"/>
          </ac:spMkLst>
        </pc:spChg>
        <pc:picChg chg="add mod">
          <ac:chgData name="伊健 杜" userId="e69aded81da48593" providerId="LiveId" clId="{507289F8-E6EA-4936-A75A-EF07BA0AD1AE}" dt="2022-12-01T11:57:52.359" v="2600" actId="1076"/>
          <ac:picMkLst>
            <pc:docMk/>
            <pc:sldMk cId="2873396240" sldId="1670"/>
            <ac:picMk id="5" creationId="{9134AB08-8D54-DB56-DB04-E1D4551D2249}"/>
          </ac:picMkLst>
        </pc:picChg>
      </pc:sldChg>
      <pc:sldChg chg="add del">
        <pc:chgData name="伊健 杜" userId="e69aded81da48593" providerId="LiveId" clId="{507289F8-E6EA-4936-A75A-EF07BA0AD1AE}" dt="2022-12-01T15:00:59.109" v="4518" actId="47"/>
        <pc:sldMkLst>
          <pc:docMk/>
          <pc:sldMk cId="3884756548" sldId="1671"/>
        </pc:sldMkLst>
      </pc:sldChg>
      <pc:sldChg chg="addSp delSp modSp mod">
        <pc:chgData name="伊健 杜" userId="e69aded81da48593" providerId="LiveId" clId="{507289F8-E6EA-4936-A75A-EF07BA0AD1AE}" dt="2022-12-01T12:40:52.115" v="4181"/>
        <pc:sldMkLst>
          <pc:docMk/>
          <pc:sldMk cId="882423663" sldId="1672"/>
        </pc:sldMkLst>
        <pc:spChg chg="mod">
          <ac:chgData name="伊健 杜" userId="e69aded81da48593" providerId="LiveId" clId="{507289F8-E6EA-4936-A75A-EF07BA0AD1AE}" dt="2022-12-01T11:24:19.923" v="1548" actId="20577"/>
          <ac:spMkLst>
            <pc:docMk/>
            <pc:sldMk cId="882423663" sldId="1672"/>
            <ac:spMk id="2" creationId="{93750CB4-09CB-E972-8931-8149CF602B19}"/>
          </ac:spMkLst>
        </pc:spChg>
        <pc:spChg chg="mod">
          <ac:chgData name="伊健 杜" userId="e69aded81da48593" providerId="LiveId" clId="{507289F8-E6EA-4936-A75A-EF07BA0AD1AE}" dt="2022-12-01T12:40:52.115" v="4181"/>
          <ac:spMkLst>
            <pc:docMk/>
            <pc:sldMk cId="882423663" sldId="1672"/>
            <ac:spMk id="4" creationId="{2CD63A4E-E37B-41A6-9090-C7BF9F9D4BD7}"/>
          </ac:spMkLst>
        </pc:spChg>
        <pc:picChg chg="add mod">
          <ac:chgData name="伊健 杜" userId="e69aded81da48593" providerId="LiveId" clId="{507289F8-E6EA-4936-A75A-EF07BA0AD1AE}" dt="2022-12-01T11:30:08.818" v="1831" actId="1076"/>
          <ac:picMkLst>
            <pc:docMk/>
            <pc:sldMk cId="882423663" sldId="1672"/>
            <ac:picMk id="11266" creationId="{41C7DADA-D223-CEB9-A9A2-D13F3432809F}"/>
          </ac:picMkLst>
        </pc:picChg>
        <pc:picChg chg="add del">
          <ac:chgData name="伊健 杜" userId="e69aded81da48593" providerId="LiveId" clId="{507289F8-E6EA-4936-A75A-EF07BA0AD1AE}" dt="2022-12-01T11:30:14.665" v="1833"/>
          <ac:picMkLst>
            <pc:docMk/>
            <pc:sldMk cId="882423663" sldId="1672"/>
            <ac:picMk id="11268" creationId="{A337839E-E09F-3F30-9B7E-0D5163EB0D1C}"/>
          </ac:picMkLst>
        </pc:picChg>
        <pc:picChg chg="del">
          <ac:chgData name="伊健 杜" userId="e69aded81da48593" providerId="LiveId" clId="{507289F8-E6EA-4936-A75A-EF07BA0AD1AE}" dt="2022-12-01T11:26:36.822" v="1828" actId="478"/>
          <ac:picMkLst>
            <pc:docMk/>
            <pc:sldMk cId="882423663" sldId="1672"/>
            <ac:picMk id="32770" creationId="{5A8EF8D5-91A3-B822-9A01-FF09A2A32E94}"/>
          </ac:picMkLst>
        </pc:picChg>
      </pc:sldChg>
      <pc:sldChg chg="addSp modSp mod">
        <pc:chgData name="伊健 杜" userId="e69aded81da48593" providerId="LiveId" clId="{507289F8-E6EA-4936-A75A-EF07BA0AD1AE}" dt="2022-12-01T12:40:52.115" v="4181"/>
        <pc:sldMkLst>
          <pc:docMk/>
          <pc:sldMk cId="2221160068" sldId="1673"/>
        </pc:sldMkLst>
        <pc:spChg chg="add mod">
          <ac:chgData name="伊健 杜" userId="e69aded81da48593" providerId="LiveId" clId="{507289F8-E6EA-4936-A75A-EF07BA0AD1AE}" dt="2022-12-01T11:55:28.301" v="2391" actId="1076"/>
          <ac:spMkLst>
            <pc:docMk/>
            <pc:sldMk cId="2221160068" sldId="1673"/>
            <ac:spMk id="2" creationId="{F8B0C1A1-6CD5-E17A-4684-416331F9B3C5}"/>
          </ac:spMkLst>
        </pc:spChg>
        <pc:spChg chg="mod">
          <ac:chgData name="伊健 杜" userId="e69aded81da48593" providerId="LiveId" clId="{507289F8-E6EA-4936-A75A-EF07BA0AD1AE}" dt="2022-12-01T12:40:52.115" v="4181"/>
          <ac:spMkLst>
            <pc:docMk/>
            <pc:sldMk cId="2221160068" sldId="1673"/>
            <ac:spMk id="4" creationId="{2CD63A4E-E37B-41A6-9090-C7BF9F9D4BD7}"/>
          </ac:spMkLst>
        </pc:spChg>
      </pc:sldChg>
      <pc:sldChg chg="addSp modSp add mod">
        <pc:chgData name="伊健 杜" userId="e69aded81da48593" providerId="LiveId" clId="{507289F8-E6EA-4936-A75A-EF07BA0AD1AE}" dt="2022-12-01T12:40:52.115" v="4181"/>
        <pc:sldMkLst>
          <pc:docMk/>
          <pc:sldMk cId="3038361113" sldId="1674"/>
        </pc:sldMkLst>
        <pc:spChg chg="mod">
          <ac:chgData name="伊健 杜" userId="e69aded81da48593" providerId="LiveId" clId="{507289F8-E6EA-4936-A75A-EF07BA0AD1AE}" dt="2022-12-01T12:40:52.115" v="4181"/>
          <ac:spMkLst>
            <pc:docMk/>
            <pc:sldMk cId="3038361113" sldId="1674"/>
            <ac:spMk id="2" creationId="{10304424-DB4A-36E7-9E0D-D32A5DD0F26C}"/>
          </ac:spMkLst>
        </pc:spChg>
        <pc:spChg chg="mod">
          <ac:chgData name="伊健 杜" userId="e69aded81da48593" providerId="LiveId" clId="{507289F8-E6EA-4936-A75A-EF07BA0AD1AE}" dt="2022-12-01T12:40:52.115" v="4181"/>
          <ac:spMkLst>
            <pc:docMk/>
            <pc:sldMk cId="3038361113" sldId="1674"/>
            <ac:spMk id="5" creationId="{E7287B0E-EF55-E721-8EFA-9A9183C0EDF9}"/>
          </ac:spMkLst>
        </pc:spChg>
        <pc:picChg chg="add mod">
          <ac:chgData name="伊健 杜" userId="e69aded81da48593" providerId="LiveId" clId="{507289F8-E6EA-4936-A75A-EF07BA0AD1AE}" dt="2022-12-01T10:20:32.405" v="362" actId="14100"/>
          <ac:picMkLst>
            <pc:docMk/>
            <pc:sldMk cId="3038361113" sldId="1674"/>
            <ac:picMk id="2050" creationId="{C6210326-A739-49F1-D973-8EFE989B5D45}"/>
          </ac:picMkLst>
        </pc:picChg>
      </pc:sldChg>
      <pc:sldChg chg="addSp delSp modSp add mod">
        <pc:chgData name="伊健 杜" userId="e69aded81da48593" providerId="LiveId" clId="{507289F8-E6EA-4936-A75A-EF07BA0AD1AE}" dt="2022-12-01T12:40:52.115" v="4181"/>
        <pc:sldMkLst>
          <pc:docMk/>
          <pc:sldMk cId="2616140614" sldId="1675"/>
        </pc:sldMkLst>
        <pc:spChg chg="mod">
          <ac:chgData name="伊健 杜" userId="e69aded81da48593" providerId="LiveId" clId="{507289F8-E6EA-4936-A75A-EF07BA0AD1AE}" dt="2022-12-01T12:40:52.115" v="4181"/>
          <ac:spMkLst>
            <pc:docMk/>
            <pc:sldMk cId="2616140614" sldId="1675"/>
            <ac:spMk id="2" creationId="{10304424-DB4A-36E7-9E0D-D32A5DD0F26C}"/>
          </ac:spMkLst>
        </pc:spChg>
        <pc:spChg chg="mod">
          <ac:chgData name="伊健 杜" userId="e69aded81da48593" providerId="LiveId" clId="{507289F8-E6EA-4936-A75A-EF07BA0AD1AE}" dt="2022-12-01T12:40:52.115" v="4181"/>
          <ac:spMkLst>
            <pc:docMk/>
            <pc:sldMk cId="2616140614" sldId="1675"/>
            <ac:spMk id="5" creationId="{E7287B0E-EF55-E721-8EFA-9A9183C0EDF9}"/>
          </ac:spMkLst>
        </pc:spChg>
        <pc:picChg chg="del">
          <ac:chgData name="伊健 杜" userId="e69aded81da48593" providerId="LiveId" clId="{507289F8-E6EA-4936-A75A-EF07BA0AD1AE}" dt="2022-12-01T10:25:39.752" v="460" actId="478"/>
          <ac:picMkLst>
            <pc:docMk/>
            <pc:sldMk cId="2616140614" sldId="1675"/>
            <ac:picMk id="2050" creationId="{C6210326-A739-49F1-D973-8EFE989B5D45}"/>
          </ac:picMkLst>
        </pc:picChg>
        <pc:picChg chg="add mod">
          <ac:chgData name="伊健 杜" userId="e69aded81da48593" providerId="LiveId" clId="{507289F8-E6EA-4936-A75A-EF07BA0AD1AE}" dt="2022-12-01T12:00:28.916" v="2602" actId="1076"/>
          <ac:picMkLst>
            <pc:docMk/>
            <pc:sldMk cId="2616140614" sldId="1675"/>
            <ac:picMk id="10242" creationId="{33F4FB97-586D-888D-4D25-FDBD8BDC4C4C}"/>
          </ac:picMkLst>
        </pc:picChg>
      </pc:sldChg>
      <pc:sldChg chg="addSp delSp modSp add mod">
        <pc:chgData name="伊健 杜" userId="e69aded81da48593" providerId="LiveId" clId="{507289F8-E6EA-4936-A75A-EF07BA0AD1AE}" dt="2022-12-01T12:40:52.115" v="4181"/>
        <pc:sldMkLst>
          <pc:docMk/>
          <pc:sldMk cId="550239355" sldId="1676"/>
        </pc:sldMkLst>
        <pc:spChg chg="mod">
          <ac:chgData name="伊健 杜" userId="e69aded81da48593" providerId="LiveId" clId="{507289F8-E6EA-4936-A75A-EF07BA0AD1AE}" dt="2022-12-01T12:40:52.115" v="4181"/>
          <ac:spMkLst>
            <pc:docMk/>
            <pc:sldMk cId="550239355" sldId="1676"/>
            <ac:spMk id="2" creationId="{10304424-DB4A-36E7-9E0D-D32A5DD0F26C}"/>
          </ac:spMkLst>
        </pc:spChg>
        <pc:spChg chg="mod">
          <ac:chgData name="伊健 杜" userId="e69aded81da48593" providerId="LiveId" clId="{507289F8-E6EA-4936-A75A-EF07BA0AD1AE}" dt="2022-12-01T12:40:52.115" v="4181"/>
          <ac:spMkLst>
            <pc:docMk/>
            <pc:sldMk cId="550239355" sldId="1676"/>
            <ac:spMk id="5" creationId="{E7287B0E-EF55-E721-8EFA-9A9183C0EDF9}"/>
          </ac:spMkLst>
        </pc:spChg>
        <pc:picChg chg="del">
          <ac:chgData name="伊健 杜" userId="e69aded81da48593" providerId="LiveId" clId="{507289F8-E6EA-4936-A75A-EF07BA0AD1AE}" dt="2022-12-01T10:25:42.133" v="461" actId="478"/>
          <ac:picMkLst>
            <pc:docMk/>
            <pc:sldMk cId="550239355" sldId="1676"/>
            <ac:picMk id="2050" creationId="{C6210326-A739-49F1-D973-8EFE989B5D45}"/>
          </ac:picMkLst>
        </pc:picChg>
        <pc:picChg chg="add mod">
          <ac:chgData name="伊健 杜" userId="e69aded81da48593" providerId="LiveId" clId="{507289F8-E6EA-4936-A75A-EF07BA0AD1AE}" dt="2022-12-01T12:01:07.798" v="2604" actId="1076"/>
          <ac:picMkLst>
            <pc:docMk/>
            <pc:sldMk cId="550239355" sldId="1676"/>
            <ac:picMk id="9218" creationId="{D00532F8-2C11-75D9-4A7F-67F9A20BD416}"/>
          </ac:picMkLst>
        </pc:picChg>
      </pc:sldChg>
      <pc:sldChg chg="addSp modSp add mod">
        <pc:chgData name="伊健 杜" userId="e69aded81da48593" providerId="LiveId" clId="{507289F8-E6EA-4936-A75A-EF07BA0AD1AE}" dt="2022-12-01T12:40:52.115" v="4181"/>
        <pc:sldMkLst>
          <pc:docMk/>
          <pc:sldMk cId="147443125" sldId="1677"/>
        </pc:sldMkLst>
        <pc:spChg chg="mod">
          <ac:chgData name="伊健 杜" userId="e69aded81da48593" providerId="LiveId" clId="{507289F8-E6EA-4936-A75A-EF07BA0AD1AE}" dt="2022-12-01T12:40:52.115" v="4181"/>
          <ac:spMkLst>
            <pc:docMk/>
            <pc:sldMk cId="147443125" sldId="1677"/>
            <ac:spMk id="2" creationId="{10304424-DB4A-36E7-9E0D-D32A5DD0F26C}"/>
          </ac:spMkLst>
        </pc:spChg>
        <pc:spChg chg="mod">
          <ac:chgData name="伊健 杜" userId="e69aded81da48593" providerId="LiveId" clId="{507289F8-E6EA-4936-A75A-EF07BA0AD1AE}" dt="2022-12-01T12:40:52.115" v="4181"/>
          <ac:spMkLst>
            <pc:docMk/>
            <pc:sldMk cId="147443125" sldId="1677"/>
            <ac:spMk id="5" creationId="{E7287B0E-EF55-E721-8EFA-9A9183C0EDF9}"/>
          </ac:spMkLst>
        </pc:spChg>
        <pc:picChg chg="add mod">
          <ac:chgData name="伊健 杜" userId="e69aded81da48593" providerId="LiveId" clId="{507289F8-E6EA-4936-A75A-EF07BA0AD1AE}" dt="2022-12-01T12:01:51.544" v="2606" actId="1076"/>
          <ac:picMkLst>
            <pc:docMk/>
            <pc:sldMk cId="147443125" sldId="1677"/>
            <ac:picMk id="8194" creationId="{9A16611E-9488-6EBE-C52B-5F6B4004E6E2}"/>
          </ac:picMkLst>
        </pc:picChg>
      </pc:sldChg>
      <pc:sldChg chg="addSp modSp add mod">
        <pc:chgData name="伊健 杜" userId="e69aded81da48593" providerId="LiveId" clId="{507289F8-E6EA-4936-A75A-EF07BA0AD1AE}" dt="2022-12-01T12:40:52.115" v="4181"/>
        <pc:sldMkLst>
          <pc:docMk/>
          <pc:sldMk cId="1257960367" sldId="1678"/>
        </pc:sldMkLst>
        <pc:spChg chg="mod">
          <ac:chgData name="伊健 杜" userId="e69aded81da48593" providerId="LiveId" clId="{507289F8-E6EA-4936-A75A-EF07BA0AD1AE}" dt="2022-12-01T12:40:52.115" v="4181"/>
          <ac:spMkLst>
            <pc:docMk/>
            <pc:sldMk cId="1257960367" sldId="1678"/>
            <ac:spMk id="2" creationId="{10304424-DB4A-36E7-9E0D-D32A5DD0F26C}"/>
          </ac:spMkLst>
        </pc:spChg>
        <pc:spChg chg="mod">
          <ac:chgData name="伊健 杜" userId="e69aded81da48593" providerId="LiveId" clId="{507289F8-E6EA-4936-A75A-EF07BA0AD1AE}" dt="2022-12-01T12:40:52.115" v="4181"/>
          <ac:spMkLst>
            <pc:docMk/>
            <pc:sldMk cId="1257960367" sldId="1678"/>
            <ac:spMk id="5" creationId="{E7287B0E-EF55-E721-8EFA-9A9183C0EDF9}"/>
          </ac:spMkLst>
        </pc:spChg>
        <pc:picChg chg="add mod">
          <ac:chgData name="伊健 杜" userId="e69aded81da48593" providerId="LiveId" clId="{507289F8-E6EA-4936-A75A-EF07BA0AD1AE}" dt="2022-12-01T12:02:33.748" v="2614" actId="1076"/>
          <ac:picMkLst>
            <pc:docMk/>
            <pc:sldMk cId="1257960367" sldId="1678"/>
            <ac:picMk id="7170" creationId="{B11EE314-C722-772C-9AFE-4FDEACBA5CCA}"/>
          </ac:picMkLst>
        </pc:picChg>
      </pc:sldChg>
      <pc:sldChg chg="addSp delSp modSp add del mod ord">
        <pc:chgData name="伊健 杜" userId="e69aded81da48593" providerId="LiveId" clId="{507289F8-E6EA-4936-A75A-EF07BA0AD1AE}" dt="2022-12-01T13:32:45.171" v="4517" actId="478"/>
        <pc:sldMkLst>
          <pc:docMk/>
          <pc:sldMk cId="3294107334" sldId="1679"/>
        </pc:sldMkLst>
        <pc:spChg chg="del">
          <ac:chgData name="伊健 杜" userId="e69aded81da48593" providerId="LiveId" clId="{507289F8-E6EA-4936-A75A-EF07BA0AD1AE}" dt="2022-12-01T10:50:43.907" v="938" actId="478"/>
          <ac:spMkLst>
            <pc:docMk/>
            <pc:sldMk cId="3294107334" sldId="1679"/>
            <ac:spMk id="2" creationId="{49DFC628-A535-425B-4C86-F5D847CA8DB1}"/>
          </ac:spMkLst>
        </pc:spChg>
        <pc:spChg chg="add del mod">
          <ac:chgData name="伊健 杜" userId="e69aded81da48593" providerId="LiveId" clId="{507289F8-E6EA-4936-A75A-EF07BA0AD1AE}" dt="2022-12-01T13:32:45.171" v="4517" actId="478"/>
          <ac:spMkLst>
            <pc:docMk/>
            <pc:sldMk cId="3294107334" sldId="1679"/>
            <ac:spMk id="2" creationId="{B44BD728-47E1-2885-8DDA-68A6DEF074EB}"/>
          </ac:spMkLst>
        </pc:spChg>
        <pc:spChg chg="mod">
          <ac:chgData name="伊健 杜" userId="e69aded81da48593" providerId="LiveId" clId="{507289F8-E6EA-4936-A75A-EF07BA0AD1AE}" dt="2022-12-01T12:40:52.115" v="4181"/>
          <ac:spMkLst>
            <pc:docMk/>
            <pc:sldMk cId="3294107334" sldId="1679"/>
            <ac:spMk id="4" creationId="{2CD63A4E-E37B-41A6-9090-C7BF9F9D4BD7}"/>
          </ac:spMkLst>
        </pc:spChg>
      </pc:sldChg>
      <pc:sldChg chg="addSp modSp add mod ord">
        <pc:chgData name="伊健 杜" userId="e69aded81da48593" providerId="LiveId" clId="{507289F8-E6EA-4936-A75A-EF07BA0AD1AE}" dt="2022-12-01T12:40:52.115" v="4181"/>
        <pc:sldMkLst>
          <pc:docMk/>
          <pc:sldMk cId="859772550" sldId="1680"/>
        </pc:sldMkLst>
        <pc:spChg chg="mod">
          <ac:chgData name="伊健 杜" userId="e69aded81da48593" providerId="LiveId" clId="{507289F8-E6EA-4936-A75A-EF07BA0AD1AE}" dt="2022-12-01T12:40:52.115" v="4181"/>
          <ac:spMkLst>
            <pc:docMk/>
            <pc:sldMk cId="859772550" sldId="1680"/>
            <ac:spMk id="2" creationId="{10304424-DB4A-36E7-9E0D-D32A5DD0F26C}"/>
          </ac:spMkLst>
        </pc:spChg>
        <pc:spChg chg="mod">
          <ac:chgData name="伊健 杜" userId="e69aded81da48593" providerId="LiveId" clId="{507289F8-E6EA-4936-A75A-EF07BA0AD1AE}" dt="2022-12-01T12:40:52.115" v="4181"/>
          <ac:spMkLst>
            <pc:docMk/>
            <pc:sldMk cId="859772550" sldId="1680"/>
            <ac:spMk id="5" creationId="{E7287B0E-EF55-E721-8EFA-9A9183C0EDF9}"/>
          </ac:spMkLst>
        </pc:spChg>
        <pc:picChg chg="add mod">
          <ac:chgData name="伊健 杜" userId="e69aded81da48593" providerId="LiveId" clId="{507289F8-E6EA-4936-A75A-EF07BA0AD1AE}" dt="2022-12-01T12:06:05.629" v="2618" actId="1076"/>
          <ac:picMkLst>
            <pc:docMk/>
            <pc:sldMk cId="859772550" sldId="1680"/>
            <ac:picMk id="6146" creationId="{ED946F6D-D77D-C5DF-41AF-DDB8EC27A4DA}"/>
          </ac:picMkLst>
        </pc:picChg>
      </pc:sldChg>
      <pc:sldChg chg="modSp add del mod">
        <pc:chgData name="伊健 杜" userId="e69aded81da48593" providerId="LiveId" clId="{507289F8-E6EA-4936-A75A-EF07BA0AD1AE}" dt="2022-12-01T10:53:27.843" v="1085" actId="47"/>
        <pc:sldMkLst>
          <pc:docMk/>
          <pc:sldMk cId="103389988" sldId="1681"/>
        </pc:sldMkLst>
        <pc:spChg chg="mod">
          <ac:chgData name="伊健 杜" userId="e69aded81da48593" providerId="LiveId" clId="{507289F8-E6EA-4936-A75A-EF07BA0AD1AE}" dt="2022-12-01T10:53:05.692" v="1081" actId="20577"/>
          <ac:spMkLst>
            <pc:docMk/>
            <pc:sldMk cId="103389988" sldId="1681"/>
            <ac:spMk id="5" creationId="{E7287B0E-EF55-E721-8EFA-9A9183C0EDF9}"/>
          </ac:spMkLst>
        </pc:spChg>
      </pc:sldChg>
      <pc:sldChg chg="addSp modSp add mod">
        <pc:chgData name="伊健 杜" userId="e69aded81da48593" providerId="LiveId" clId="{507289F8-E6EA-4936-A75A-EF07BA0AD1AE}" dt="2022-12-01T12:40:52.115" v="4181"/>
        <pc:sldMkLst>
          <pc:docMk/>
          <pc:sldMk cId="2461951124" sldId="1682"/>
        </pc:sldMkLst>
        <pc:spChg chg="mod">
          <ac:chgData name="伊健 杜" userId="e69aded81da48593" providerId="LiveId" clId="{507289F8-E6EA-4936-A75A-EF07BA0AD1AE}" dt="2022-12-01T12:40:52.115" v="4181"/>
          <ac:spMkLst>
            <pc:docMk/>
            <pc:sldMk cId="2461951124" sldId="1682"/>
            <ac:spMk id="2" creationId="{10304424-DB4A-36E7-9E0D-D32A5DD0F26C}"/>
          </ac:spMkLst>
        </pc:spChg>
        <pc:spChg chg="mod">
          <ac:chgData name="伊健 杜" userId="e69aded81da48593" providerId="LiveId" clId="{507289F8-E6EA-4936-A75A-EF07BA0AD1AE}" dt="2022-12-01T12:40:52.115" v="4181"/>
          <ac:spMkLst>
            <pc:docMk/>
            <pc:sldMk cId="2461951124" sldId="1682"/>
            <ac:spMk id="5" creationId="{E7287B0E-EF55-E721-8EFA-9A9183C0EDF9}"/>
          </ac:spMkLst>
        </pc:spChg>
        <pc:picChg chg="add mod">
          <ac:chgData name="伊健 杜" userId="e69aded81da48593" providerId="LiveId" clId="{507289F8-E6EA-4936-A75A-EF07BA0AD1AE}" dt="2022-12-01T12:16:32.577" v="2621" actId="1076"/>
          <ac:picMkLst>
            <pc:docMk/>
            <pc:sldMk cId="2461951124" sldId="1682"/>
            <ac:picMk id="4098" creationId="{F02C2C92-ACB4-81D6-A5EB-E61E2230E7B7}"/>
          </ac:picMkLst>
        </pc:picChg>
      </pc:sldChg>
      <pc:sldChg chg="addSp modSp add mod">
        <pc:chgData name="伊健 杜" userId="e69aded81da48593" providerId="LiveId" clId="{507289F8-E6EA-4936-A75A-EF07BA0AD1AE}" dt="2022-12-01T12:40:52.115" v="4181"/>
        <pc:sldMkLst>
          <pc:docMk/>
          <pc:sldMk cId="3972343616" sldId="1683"/>
        </pc:sldMkLst>
        <pc:spChg chg="mod">
          <ac:chgData name="伊健 杜" userId="e69aded81da48593" providerId="LiveId" clId="{507289F8-E6EA-4936-A75A-EF07BA0AD1AE}" dt="2022-12-01T12:40:52.115" v="4181"/>
          <ac:spMkLst>
            <pc:docMk/>
            <pc:sldMk cId="3972343616" sldId="1683"/>
            <ac:spMk id="2" creationId="{10304424-DB4A-36E7-9E0D-D32A5DD0F26C}"/>
          </ac:spMkLst>
        </pc:spChg>
        <pc:spChg chg="mod">
          <ac:chgData name="伊健 杜" userId="e69aded81da48593" providerId="LiveId" clId="{507289F8-E6EA-4936-A75A-EF07BA0AD1AE}" dt="2022-12-01T12:40:52.115" v="4181"/>
          <ac:spMkLst>
            <pc:docMk/>
            <pc:sldMk cId="3972343616" sldId="1683"/>
            <ac:spMk id="5" creationId="{E7287B0E-EF55-E721-8EFA-9A9183C0EDF9}"/>
          </ac:spMkLst>
        </pc:spChg>
        <pc:picChg chg="add mod">
          <ac:chgData name="伊健 杜" userId="e69aded81da48593" providerId="LiveId" clId="{507289F8-E6EA-4936-A75A-EF07BA0AD1AE}" dt="2022-12-01T11:19:54.921" v="1314" actId="1076"/>
          <ac:picMkLst>
            <pc:docMk/>
            <pc:sldMk cId="3972343616" sldId="1683"/>
            <ac:picMk id="3074" creationId="{E3C9813B-E14B-1032-4D12-15A66AA4AE45}"/>
          </ac:picMkLst>
        </pc:picChg>
      </pc:sldChg>
      <pc:sldChg chg="delSp modSp add mod">
        <pc:chgData name="伊健 杜" userId="e69aded81da48593" providerId="LiveId" clId="{507289F8-E6EA-4936-A75A-EF07BA0AD1AE}" dt="2022-12-01T12:40:52.115" v="4181"/>
        <pc:sldMkLst>
          <pc:docMk/>
          <pc:sldMk cId="2312881180" sldId="1684"/>
        </pc:sldMkLst>
        <pc:spChg chg="mod">
          <ac:chgData name="伊健 杜" userId="e69aded81da48593" providerId="LiveId" clId="{507289F8-E6EA-4936-A75A-EF07BA0AD1AE}" dt="2022-12-01T12:40:52.115" v="4181"/>
          <ac:spMkLst>
            <pc:docMk/>
            <pc:sldMk cId="2312881180" sldId="1684"/>
            <ac:spMk id="2" creationId="{10304424-DB4A-36E7-9E0D-D32A5DD0F26C}"/>
          </ac:spMkLst>
        </pc:spChg>
        <pc:spChg chg="mod">
          <ac:chgData name="伊健 杜" userId="e69aded81da48593" providerId="LiveId" clId="{507289F8-E6EA-4936-A75A-EF07BA0AD1AE}" dt="2022-12-01T12:40:52.115" v="4181"/>
          <ac:spMkLst>
            <pc:docMk/>
            <pc:sldMk cId="2312881180" sldId="1684"/>
            <ac:spMk id="5" creationId="{E7287B0E-EF55-E721-8EFA-9A9183C0EDF9}"/>
          </ac:spMkLst>
        </pc:spChg>
        <pc:picChg chg="del">
          <ac:chgData name="伊健 杜" userId="e69aded81da48593" providerId="LiveId" clId="{507289F8-E6EA-4936-A75A-EF07BA0AD1AE}" dt="2022-12-01T11:23:48.896" v="1528" actId="478"/>
          <ac:picMkLst>
            <pc:docMk/>
            <pc:sldMk cId="2312881180" sldId="1684"/>
            <ac:picMk id="3074" creationId="{E3C9813B-E14B-1032-4D12-15A66AA4AE45}"/>
          </ac:picMkLst>
        </pc:picChg>
      </pc:sldChg>
      <pc:sldChg chg="addSp delSp modSp add mod">
        <pc:chgData name="伊健 杜" userId="e69aded81da48593" providerId="LiveId" clId="{507289F8-E6EA-4936-A75A-EF07BA0AD1AE}" dt="2022-12-01T12:40:52.115" v="4181"/>
        <pc:sldMkLst>
          <pc:docMk/>
          <pc:sldMk cId="196168413" sldId="1685"/>
        </pc:sldMkLst>
        <pc:spChg chg="mod">
          <ac:chgData name="伊健 杜" userId="e69aded81da48593" providerId="LiveId" clId="{507289F8-E6EA-4936-A75A-EF07BA0AD1AE}" dt="2022-12-01T12:40:52.115" v="4181"/>
          <ac:spMkLst>
            <pc:docMk/>
            <pc:sldMk cId="196168413" sldId="1685"/>
            <ac:spMk id="4" creationId="{2CD63A4E-E37B-41A6-9090-C7BF9F9D4BD7}"/>
          </ac:spMkLst>
        </pc:spChg>
        <pc:picChg chg="del">
          <ac:chgData name="伊健 杜" userId="e69aded81da48593" providerId="LiveId" clId="{507289F8-E6EA-4936-A75A-EF07BA0AD1AE}" dt="2022-12-01T11:30:18.885" v="1835" actId="478"/>
          <ac:picMkLst>
            <pc:docMk/>
            <pc:sldMk cId="196168413" sldId="1685"/>
            <ac:picMk id="11266" creationId="{41C7DADA-D223-CEB9-A9A2-D13F3432809F}"/>
          </ac:picMkLst>
        </pc:picChg>
        <pc:picChg chg="add mod">
          <ac:chgData name="伊健 杜" userId="e69aded81da48593" providerId="LiveId" clId="{507289F8-E6EA-4936-A75A-EF07BA0AD1AE}" dt="2022-12-01T11:34:04.445" v="1974" actId="1076"/>
          <ac:picMkLst>
            <pc:docMk/>
            <pc:sldMk cId="196168413" sldId="1685"/>
            <ac:picMk id="13314" creationId="{9DC48B43-4486-5243-6901-3A594726FDD2}"/>
          </ac:picMkLst>
        </pc:picChg>
        <pc:picChg chg="add del mod">
          <ac:chgData name="伊健 杜" userId="e69aded81da48593" providerId="LiveId" clId="{507289F8-E6EA-4936-A75A-EF07BA0AD1AE}" dt="2022-12-01T11:42:27.107" v="2175" actId="478"/>
          <ac:picMkLst>
            <pc:docMk/>
            <pc:sldMk cId="196168413" sldId="1685"/>
            <ac:picMk id="13316" creationId="{05D5EBEF-BEB7-4D47-C221-B771A4BE4711}"/>
          </ac:picMkLst>
        </pc:picChg>
        <pc:picChg chg="add mod">
          <ac:chgData name="伊健 杜" userId="e69aded81da48593" providerId="LiveId" clId="{507289F8-E6EA-4936-A75A-EF07BA0AD1AE}" dt="2022-12-01T11:37:15.887" v="1979" actId="1076"/>
          <ac:picMkLst>
            <pc:docMk/>
            <pc:sldMk cId="196168413" sldId="1685"/>
            <ac:picMk id="13318" creationId="{D6FDF52D-E49A-E6CA-66E3-2611E6BB717F}"/>
          </ac:picMkLst>
        </pc:picChg>
        <pc:picChg chg="add mod">
          <ac:chgData name="伊健 杜" userId="e69aded81da48593" providerId="LiveId" clId="{507289F8-E6EA-4936-A75A-EF07BA0AD1AE}" dt="2022-12-01T11:42:29.765" v="2176" actId="1076"/>
          <ac:picMkLst>
            <pc:docMk/>
            <pc:sldMk cId="196168413" sldId="1685"/>
            <ac:picMk id="13320" creationId="{BEEBFAB3-4E6F-C6E3-A540-3F0023E1FF3E}"/>
          </ac:picMkLst>
        </pc:picChg>
      </pc:sldChg>
      <pc:sldChg chg="addSp delSp modSp add mod">
        <pc:chgData name="伊健 杜" userId="e69aded81da48593" providerId="LiveId" clId="{507289F8-E6EA-4936-A75A-EF07BA0AD1AE}" dt="2022-12-01T12:40:52.115" v="4181"/>
        <pc:sldMkLst>
          <pc:docMk/>
          <pc:sldMk cId="763813004" sldId="1686"/>
        </pc:sldMkLst>
        <pc:spChg chg="add del">
          <ac:chgData name="伊健 杜" userId="e69aded81da48593" providerId="LiveId" clId="{507289F8-E6EA-4936-A75A-EF07BA0AD1AE}" dt="2022-12-01T11:40:53.241" v="2125" actId="478"/>
          <ac:spMkLst>
            <pc:docMk/>
            <pc:sldMk cId="763813004" sldId="1686"/>
            <ac:spMk id="3" creationId="{83E783F0-E65F-6EF4-F364-6F9F94C6C263}"/>
          </ac:spMkLst>
        </pc:spChg>
        <pc:spChg chg="mod">
          <ac:chgData name="伊健 杜" userId="e69aded81da48593" providerId="LiveId" clId="{507289F8-E6EA-4936-A75A-EF07BA0AD1AE}" dt="2022-12-01T12:40:52.115" v="4181"/>
          <ac:spMkLst>
            <pc:docMk/>
            <pc:sldMk cId="763813004" sldId="1686"/>
            <ac:spMk id="4" creationId="{2CD63A4E-E37B-41A6-9090-C7BF9F9D4BD7}"/>
          </ac:spMkLst>
        </pc:spChg>
        <pc:picChg chg="add mod">
          <ac:chgData name="伊健 杜" userId="e69aded81da48593" providerId="LiveId" clId="{507289F8-E6EA-4936-A75A-EF07BA0AD1AE}" dt="2022-12-01T11:41:01.536" v="2128" actId="14100"/>
          <ac:picMkLst>
            <pc:docMk/>
            <pc:sldMk cId="763813004" sldId="1686"/>
            <ac:picMk id="6" creationId="{709E8AD5-366D-7A2E-FF13-BD890535D17A}"/>
          </ac:picMkLst>
        </pc:picChg>
        <pc:picChg chg="del">
          <ac:chgData name="伊健 杜" userId="e69aded81da48593" providerId="LiveId" clId="{507289F8-E6EA-4936-A75A-EF07BA0AD1AE}" dt="2022-12-01T11:37:29.310" v="1982" actId="478"/>
          <ac:picMkLst>
            <pc:docMk/>
            <pc:sldMk cId="763813004" sldId="1686"/>
            <ac:picMk id="13314" creationId="{9DC48B43-4486-5243-6901-3A594726FDD2}"/>
          </ac:picMkLst>
        </pc:picChg>
        <pc:picChg chg="del mod">
          <ac:chgData name="伊健 杜" userId="e69aded81da48593" providerId="LiveId" clId="{507289F8-E6EA-4936-A75A-EF07BA0AD1AE}" dt="2022-12-01T11:37:29.310" v="1982" actId="478"/>
          <ac:picMkLst>
            <pc:docMk/>
            <pc:sldMk cId="763813004" sldId="1686"/>
            <ac:picMk id="13316" creationId="{05D5EBEF-BEB7-4D47-C221-B771A4BE4711}"/>
          </ac:picMkLst>
        </pc:picChg>
        <pc:picChg chg="del mod">
          <ac:chgData name="伊健 杜" userId="e69aded81da48593" providerId="LiveId" clId="{507289F8-E6EA-4936-A75A-EF07BA0AD1AE}" dt="2022-12-01T11:37:29.310" v="1982" actId="478"/>
          <ac:picMkLst>
            <pc:docMk/>
            <pc:sldMk cId="763813004" sldId="1686"/>
            <ac:picMk id="13318" creationId="{D6FDF52D-E49A-E6CA-66E3-2611E6BB717F}"/>
          </ac:picMkLst>
        </pc:picChg>
      </pc:sldChg>
      <pc:sldChg chg="modSp add mod">
        <pc:chgData name="伊健 杜" userId="e69aded81da48593" providerId="LiveId" clId="{507289F8-E6EA-4936-A75A-EF07BA0AD1AE}" dt="2022-12-01T12:40:52.115" v="4181"/>
        <pc:sldMkLst>
          <pc:docMk/>
          <pc:sldMk cId="3020793196" sldId="1687"/>
        </pc:sldMkLst>
        <pc:spChg chg="mod">
          <ac:chgData name="伊健 杜" userId="e69aded81da48593" providerId="LiveId" clId="{507289F8-E6EA-4936-A75A-EF07BA0AD1AE}" dt="2022-12-01T11:55:49.149" v="2433" actId="1076"/>
          <ac:spMkLst>
            <pc:docMk/>
            <pc:sldMk cId="3020793196" sldId="1687"/>
            <ac:spMk id="2" creationId="{F8B0C1A1-6CD5-E17A-4684-416331F9B3C5}"/>
          </ac:spMkLst>
        </pc:spChg>
        <pc:spChg chg="mod">
          <ac:chgData name="伊健 杜" userId="e69aded81da48593" providerId="LiveId" clId="{507289F8-E6EA-4936-A75A-EF07BA0AD1AE}" dt="2022-12-01T12:40:52.115" v="4181"/>
          <ac:spMkLst>
            <pc:docMk/>
            <pc:sldMk cId="3020793196" sldId="1687"/>
            <ac:spMk id="4" creationId="{2CD63A4E-E37B-41A6-9090-C7BF9F9D4BD7}"/>
          </ac:spMkLst>
        </pc:spChg>
      </pc:sldChg>
      <pc:sldChg chg="modSp add mod">
        <pc:chgData name="伊健 杜" userId="e69aded81da48593" providerId="LiveId" clId="{507289F8-E6EA-4936-A75A-EF07BA0AD1AE}" dt="2022-12-01T12:40:52.115" v="4181"/>
        <pc:sldMkLst>
          <pc:docMk/>
          <pc:sldMk cId="3704272558" sldId="1688"/>
        </pc:sldMkLst>
        <pc:spChg chg="mod">
          <ac:chgData name="伊健 杜" userId="e69aded81da48593" providerId="LiveId" clId="{507289F8-E6EA-4936-A75A-EF07BA0AD1AE}" dt="2022-12-01T12:40:52.115" v="4181"/>
          <ac:spMkLst>
            <pc:docMk/>
            <pc:sldMk cId="3704272558" sldId="1688"/>
            <ac:spMk id="4" creationId="{2CD63A4E-E37B-41A6-9090-C7BF9F9D4BD7}"/>
          </ac:spMkLst>
        </pc:spChg>
      </pc:sldChg>
      <pc:sldChg chg="modSp add mod">
        <pc:chgData name="伊健 杜" userId="e69aded81da48593" providerId="LiveId" clId="{507289F8-E6EA-4936-A75A-EF07BA0AD1AE}" dt="2022-12-01T12:40:52.115" v="4181"/>
        <pc:sldMkLst>
          <pc:docMk/>
          <pc:sldMk cId="1078155850" sldId="1689"/>
        </pc:sldMkLst>
        <pc:spChg chg="mod">
          <ac:chgData name="伊健 杜" userId="e69aded81da48593" providerId="LiveId" clId="{507289F8-E6EA-4936-A75A-EF07BA0AD1AE}" dt="2022-12-01T12:40:52.115" v="4181"/>
          <ac:spMkLst>
            <pc:docMk/>
            <pc:sldMk cId="1078155850" sldId="168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5756611" sldId="1690"/>
        </pc:sldMkLst>
        <pc:spChg chg="mod">
          <ac:chgData name="伊健 杜" userId="e69aded81da48593" providerId="LiveId" clId="{507289F8-E6EA-4936-A75A-EF07BA0AD1AE}" dt="2022-12-01T12:40:52.115" v="4181"/>
          <ac:spMkLst>
            <pc:docMk/>
            <pc:sldMk cId="5756611" sldId="1690"/>
            <ac:spMk id="2" creationId="{10304424-DB4A-36E7-9E0D-D32A5DD0F26C}"/>
          </ac:spMkLst>
        </pc:spChg>
        <pc:spChg chg="mod">
          <ac:chgData name="伊健 杜" userId="e69aded81da48593" providerId="LiveId" clId="{507289F8-E6EA-4936-A75A-EF07BA0AD1AE}" dt="2022-12-01T12:40:52.115" v="4181"/>
          <ac:spMkLst>
            <pc:docMk/>
            <pc:sldMk cId="5756611" sldId="1690"/>
            <ac:spMk id="5" creationId="{E7287B0E-EF55-E721-8EFA-9A9183C0EDF9}"/>
          </ac:spMkLst>
        </pc:spChg>
        <pc:picChg chg="del">
          <ac:chgData name="伊健 杜" userId="e69aded81da48593" providerId="LiveId" clId="{507289F8-E6EA-4936-A75A-EF07BA0AD1AE}" dt="2022-12-01T12:19:19.865" v="2771" actId="478"/>
          <ac:picMkLst>
            <pc:docMk/>
            <pc:sldMk cId="5756611" sldId="1690"/>
            <ac:picMk id="1026" creationId="{13077364-246C-128B-9BED-58904B7D5FEC}"/>
          </ac:picMkLst>
        </pc:picChg>
        <pc:picChg chg="add mod">
          <ac:chgData name="伊健 杜" userId="e69aded81da48593" providerId="LiveId" clId="{507289F8-E6EA-4936-A75A-EF07BA0AD1AE}" dt="2022-12-01T12:19:48.291" v="2774" actId="1076"/>
          <ac:picMkLst>
            <pc:docMk/>
            <pc:sldMk cId="5756611" sldId="1690"/>
            <ac:picMk id="15362" creationId="{9C2AB71F-FBC3-D0D6-55D6-A81A61AD5761}"/>
          </ac:picMkLst>
        </pc:picChg>
      </pc:sldChg>
      <pc:sldChg chg="delSp modSp add mod">
        <pc:chgData name="伊健 杜" userId="e69aded81da48593" providerId="LiveId" clId="{507289F8-E6EA-4936-A75A-EF07BA0AD1AE}" dt="2022-12-01T12:18:31.941" v="2699"/>
        <pc:sldMkLst>
          <pc:docMk/>
          <pc:sldMk cId="769203678" sldId="1691"/>
        </pc:sldMkLst>
        <pc:spChg chg="del">
          <ac:chgData name="伊健 杜" userId="e69aded81da48593" providerId="LiveId" clId="{507289F8-E6EA-4936-A75A-EF07BA0AD1AE}" dt="2022-12-01T12:17:06.686" v="2635" actId="478"/>
          <ac:spMkLst>
            <pc:docMk/>
            <pc:sldMk cId="769203678" sldId="1691"/>
            <ac:spMk id="2" creationId="{F8B0C1A1-6CD5-E17A-4684-416331F9B3C5}"/>
          </ac:spMkLst>
        </pc:spChg>
        <pc:spChg chg="mod">
          <ac:chgData name="伊健 杜" userId="e69aded81da48593" providerId="LiveId" clId="{507289F8-E6EA-4936-A75A-EF07BA0AD1AE}" dt="2022-12-01T12:18:31.941" v="2699"/>
          <ac:spMkLst>
            <pc:docMk/>
            <pc:sldMk cId="769203678" sldId="1691"/>
            <ac:spMk id="4" creationId="{2CD63A4E-E37B-41A6-9090-C7BF9F9D4BD7}"/>
          </ac:spMkLst>
        </pc:spChg>
      </pc:sldChg>
      <pc:sldChg chg="modSp add mod">
        <pc:chgData name="伊健 杜" userId="e69aded81da48593" providerId="LiveId" clId="{507289F8-E6EA-4936-A75A-EF07BA0AD1AE}" dt="2022-12-01T12:40:52.115" v="4181"/>
        <pc:sldMkLst>
          <pc:docMk/>
          <pc:sldMk cId="3349248834" sldId="1692"/>
        </pc:sldMkLst>
        <pc:spChg chg="mod">
          <ac:chgData name="伊健 杜" userId="e69aded81da48593" providerId="LiveId" clId="{507289F8-E6EA-4936-A75A-EF07BA0AD1AE}" dt="2022-12-01T12:40:52.115" v="4181"/>
          <ac:spMkLst>
            <pc:docMk/>
            <pc:sldMk cId="3349248834" sldId="1692"/>
            <ac:spMk id="4" creationId="{2CD63A4E-E37B-41A6-9090-C7BF9F9D4BD7}"/>
          </ac:spMkLst>
        </pc:spChg>
      </pc:sldChg>
      <pc:sldChg chg="modSp add mod">
        <pc:chgData name="伊健 杜" userId="e69aded81da48593" providerId="LiveId" clId="{507289F8-E6EA-4936-A75A-EF07BA0AD1AE}" dt="2022-12-01T12:18:57.635" v="2757"/>
        <pc:sldMkLst>
          <pc:docMk/>
          <pc:sldMk cId="2380664498" sldId="1693"/>
        </pc:sldMkLst>
        <pc:spChg chg="mod">
          <ac:chgData name="伊健 杜" userId="e69aded81da48593" providerId="LiveId" clId="{507289F8-E6EA-4936-A75A-EF07BA0AD1AE}" dt="2022-12-01T12:18:57.635" v="2757"/>
          <ac:spMkLst>
            <pc:docMk/>
            <pc:sldMk cId="2380664498" sldId="1693"/>
            <ac:spMk id="4" creationId="{2CD63A4E-E37B-41A6-9090-C7BF9F9D4BD7}"/>
          </ac:spMkLst>
        </pc:spChg>
      </pc:sldChg>
      <pc:sldChg chg="modSp add mod">
        <pc:chgData name="伊健 杜" userId="e69aded81da48593" providerId="LiveId" clId="{507289F8-E6EA-4936-A75A-EF07BA0AD1AE}" dt="2022-12-01T12:40:52.115" v="4181"/>
        <pc:sldMkLst>
          <pc:docMk/>
          <pc:sldMk cId="1024590960" sldId="1694"/>
        </pc:sldMkLst>
        <pc:spChg chg="mod">
          <ac:chgData name="伊健 杜" userId="e69aded81da48593" providerId="LiveId" clId="{507289F8-E6EA-4936-A75A-EF07BA0AD1AE}" dt="2022-12-01T12:40:52.115" v="4181"/>
          <ac:spMkLst>
            <pc:docMk/>
            <pc:sldMk cId="1024590960" sldId="1694"/>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5441418" sldId="1695"/>
        </pc:sldMkLst>
        <pc:spChg chg="mod">
          <ac:chgData name="伊健 杜" userId="e69aded81da48593" providerId="LiveId" clId="{507289F8-E6EA-4936-A75A-EF07BA0AD1AE}" dt="2022-12-01T12:22:46.668" v="3044" actId="20577"/>
          <ac:spMkLst>
            <pc:docMk/>
            <pc:sldMk cId="15441418" sldId="1695"/>
            <ac:spMk id="2" creationId="{10304424-DB4A-36E7-9E0D-D32A5DD0F26C}"/>
          </ac:spMkLst>
        </pc:spChg>
        <pc:spChg chg="mod">
          <ac:chgData name="伊健 杜" userId="e69aded81da48593" providerId="LiveId" clId="{507289F8-E6EA-4936-A75A-EF07BA0AD1AE}" dt="2022-12-01T12:40:52.115" v="4181"/>
          <ac:spMkLst>
            <pc:docMk/>
            <pc:sldMk cId="15441418" sldId="1695"/>
            <ac:spMk id="5" creationId="{E7287B0E-EF55-E721-8EFA-9A9183C0EDF9}"/>
          </ac:spMkLst>
        </pc:spChg>
        <pc:picChg chg="del">
          <ac:chgData name="伊健 杜" userId="e69aded81da48593" providerId="LiveId" clId="{507289F8-E6EA-4936-A75A-EF07BA0AD1AE}" dt="2022-12-01T12:23:29.528" v="3174" actId="478"/>
          <ac:picMkLst>
            <pc:docMk/>
            <pc:sldMk cId="15441418" sldId="1695"/>
            <ac:picMk id="15362" creationId="{9C2AB71F-FBC3-D0D6-55D6-A81A61AD5761}"/>
          </ac:picMkLst>
        </pc:picChg>
        <pc:picChg chg="add mod">
          <ac:chgData name="伊健 杜" userId="e69aded81da48593" providerId="LiveId" clId="{507289F8-E6EA-4936-A75A-EF07BA0AD1AE}" dt="2022-12-01T12:24:05.928" v="3194" actId="1076"/>
          <ac:picMkLst>
            <pc:docMk/>
            <pc:sldMk cId="15441418" sldId="1695"/>
            <ac:picMk id="16386" creationId="{F9E2CC68-BFAF-7D0D-2D14-DC1158AA374A}"/>
          </ac:picMkLst>
        </pc:picChg>
        <pc:picChg chg="add del">
          <ac:chgData name="伊健 杜" userId="e69aded81da48593" providerId="LiveId" clId="{507289F8-E6EA-4936-A75A-EF07BA0AD1AE}" dt="2022-12-01T12:24:09.607" v="3196"/>
          <ac:picMkLst>
            <pc:docMk/>
            <pc:sldMk cId="15441418" sldId="1695"/>
            <ac:picMk id="16388" creationId="{EAE57E47-B1A9-7B5E-D158-7AE1C6364AA5}"/>
          </ac:picMkLst>
        </pc:picChg>
      </pc:sldChg>
      <pc:sldChg chg="addSp delSp modSp add mod">
        <pc:chgData name="伊健 杜" userId="e69aded81da48593" providerId="LiveId" clId="{507289F8-E6EA-4936-A75A-EF07BA0AD1AE}" dt="2022-12-01T12:40:52.115" v="4181"/>
        <pc:sldMkLst>
          <pc:docMk/>
          <pc:sldMk cId="214635091" sldId="1696"/>
        </pc:sldMkLst>
        <pc:spChg chg="mod">
          <ac:chgData name="伊健 杜" userId="e69aded81da48593" providerId="LiveId" clId="{507289F8-E6EA-4936-A75A-EF07BA0AD1AE}" dt="2022-12-01T12:40:52.115" v="4181"/>
          <ac:spMkLst>
            <pc:docMk/>
            <pc:sldMk cId="214635091" sldId="1696"/>
            <ac:spMk id="5" creationId="{E7287B0E-EF55-E721-8EFA-9A9183C0EDF9}"/>
          </ac:spMkLst>
        </pc:spChg>
        <pc:picChg chg="del mod">
          <ac:chgData name="伊健 杜" userId="e69aded81da48593" providerId="LiveId" clId="{507289F8-E6EA-4936-A75A-EF07BA0AD1AE}" dt="2022-12-01T12:25:24.804" v="3313" actId="478"/>
          <ac:picMkLst>
            <pc:docMk/>
            <pc:sldMk cId="214635091" sldId="1696"/>
            <ac:picMk id="16386" creationId="{F9E2CC68-BFAF-7D0D-2D14-DC1158AA374A}"/>
          </ac:picMkLst>
        </pc:picChg>
        <pc:picChg chg="add mod">
          <ac:chgData name="伊健 杜" userId="e69aded81da48593" providerId="LiveId" clId="{507289F8-E6EA-4936-A75A-EF07BA0AD1AE}" dt="2022-12-01T12:26:02.545" v="3316" actId="1076"/>
          <ac:picMkLst>
            <pc:docMk/>
            <pc:sldMk cId="214635091" sldId="1696"/>
            <ac:picMk id="17410" creationId="{03517C42-CECF-4864-570B-CD2A7A4117AB}"/>
          </ac:picMkLst>
        </pc:picChg>
      </pc:sldChg>
      <pc:sldChg chg="addSp delSp modSp add mod">
        <pc:chgData name="伊健 杜" userId="e69aded81da48593" providerId="LiveId" clId="{507289F8-E6EA-4936-A75A-EF07BA0AD1AE}" dt="2022-12-01T12:40:52.115" v="4181"/>
        <pc:sldMkLst>
          <pc:docMk/>
          <pc:sldMk cId="2000550123" sldId="1697"/>
        </pc:sldMkLst>
        <pc:spChg chg="mod">
          <ac:chgData name="伊健 杜" userId="e69aded81da48593" providerId="LiveId" clId="{507289F8-E6EA-4936-A75A-EF07BA0AD1AE}" dt="2022-12-01T12:40:52.115" v="4181"/>
          <ac:spMkLst>
            <pc:docMk/>
            <pc:sldMk cId="2000550123" sldId="1697"/>
            <ac:spMk id="2" creationId="{10304424-DB4A-36E7-9E0D-D32A5DD0F26C}"/>
          </ac:spMkLst>
        </pc:spChg>
        <pc:spChg chg="mod">
          <ac:chgData name="伊健 杜" userId="e69aded81da48593" providerId="LiveId" clId="{507289F8-E6EA-4936-A75A-EF07BA0AD1AE}" dt="2022-12-01T12:40:52.115" v="4181"/>
          <ac:spMkLst>
            <pc:docMk/>
            <pc:sldMk cId="2000550123" sldId="1697"/>
            <ac:spMk id="5" creationId="{E7287B0E-EF55-E721-8EFA-9A9183C0EDF9}"/>
          </ac:spMkLst>
        </pc:spChg>
        <pc:picChg chg="del">
          <ac:chgData name="伊健 杜" userId="e69aded81da48593" providerId="LiveId" clId="{507289F8-E6EA-4936-A75A-EF07BA0AD1AE}" dt="2022-12-01T12:27:09.598" v="3483" actId="478"/>
          <ac:picMkLst>
            <pc:docMk/>
            <pc:sldMk cId="2000550123" sldId="1697"/>
            <ac:picMk id="16386" creationId="{F9E2CC68-BFAF-7D0D-2D14-DC1158AA374A}"/>
          </ac:picMkLst>
        </pc:picChg>
        <pc:picChg chg="add mod">
          <ac:chgData name="伊健 杜" userId="e69aded81da48593" providerId="LiveId" clId="{507289F8-E6EA-4936-A75A-EF07BA0AD1AE}" dt="2022-12-01T12:27:40.966" v="3487" actId="1076"/>
          <ac:picMkLst>
            <pc:docMk/>
            <pc:sldMk cId="2000550123" sldId="1697"/>
            <ac:picMk id="18434" creationId="{9DEB86AA-BE92-0B4F-B330-4AF287975BFB}"/>
          </ac:picMkLst>
        </pc:picChg>
      </pc:sldChg>
      <pc:sldChg chg="addSp delSp modSp add mod">
        <pc:chgData name="伊健 杜" userId="e69aded81da48593" providerId="LiveId" clId="{507289F8-E6EA-4936-A75A-EF07BA0AD1AE}" dt="2022-12-01T12:40:52.115" v="4181"/>
        <pc:sldMkLst>
          <pc:docMk/>
          <pc:sldMk cId="1717903204" sldId="1698"/>
        </pc:sldMkLst>
        <pc:spChg chg="mod">
          <ac:chgData name="伊健 杜" userId="e69aded81da48593" providerId="LiveId" clId="{507289F8-E6EA-4936-A75A-EF07BA0AD1AE}" dt="2022-12-01T12:40:52.115" v="4181"/>
          <ac:spMkLst>
            <pc:docMk/>
            <pc:sldMk cId="1717903204" sldId="1698"/>
            <ac:spMk id="2" creationId="{10304424-DB4A-36E7-9E0D-D32A5DD0F26C}"/>
          </ac:spMkLst>
        </pc:spChg>
        <pc:spChg chg="mod">
          <ac:chgData name="伊健 杜" userId="e69aded81da48593" providerId="LiveId" clId="{507289F8-E6EA-4936-A75A-EF07BA0AD1AE}" dt="2022-12-01T12:40:52.115" v="4181"/>
          <ac:spMkLst>
            <pc:docMk/>
            <pc:sldMk cId="1717903204" sldId="1698"/>
            <ac:spMk id="5" creationId="{E7287B0E-EF55-E721-8EFA-9A9183C0EDF9}"/>
          </ac:spMkLst>
        </pc:spChg>
        <pc:picChg chg="del">
          <ac:chgData name="伊健 杜" userId="e69aded81da48593" providerId="LiveId" clId="{507289F8-E6EA-4936-A75A-EF07BA0AD1AE}" dt="2022-12-01T12:28:18.615" v="3538" actId="478"/>
          <ac:picMkLst>
            <pc:docMk/>
            <pc:sldMk cId="1717903204" sldId="1698"/>
            <ac:picMk id="18434" creationId="{9DEB86AA-BE92-0B4F-B330-4AF287975BFB}"/>
          </ac:picMkLst>
        </pc:picChg>
        <pc:picChg chg="add mod">
          <ac:chgData name="伊健 杜" userId="e69aded81da48593" providerId="LiveId" clId="{507289F8-E6EA-4936-A75A-EF07BA0AD1AE}" dt="2022-12-01T12:28:36.525" v="3541" actId="1076"/>
          <ac:picMkLst>
            <pc:docMk/>
            <pc:sldMk cId="1717903204" sldId="1698"/>
            <ac:picMk id="19458" creationId="{D2504450-9AB9-73E0-244F-47681EAF6E7D}"/>
          </ac:picMkLst>
        </pc:picChg>
      </pc:sldChg>
      <pc:sldChg chg="modSp add mod">
        <pc:chgData name="伊健 杜" userId="e69aded81da48593" providerId="LiveId" clId="{507289F8-E6EA-4936-A75A-EF07BA0AD1AE}" dt="2022-12-01T12:40:52.115" v="4181"/>
        <pc:sldMkLst>
          <pc:docMk/>
          <pc:sldMk cId="2612403542" sldId="1699"/>
        </pc:sldMkLst>
        <pc:spChg chg="mod">
          <ac:chgData name="伊健 杜" userId="e69aded81da48593" providerId="LiveId" clId="{507289F8-E6EA-4936-A75A-EF07BA0AD1AE}" dt="2022-12-01T12:40:52.115" v="4181"/>
          <ac:spMkLst>
            <pc:docMk/>
            <pc:sldMk cId="2612403542" sldId="1699"/>
            <ac:spMk id="4" creationId="{2CD63A4E-E37B-41A6-9090-C7BF9F9D4BD7}"/>
          </ac:spMkLst>
        </pc:spChg>
      </pc:sldChg>
      <pc:sldChg chg="addSp delSp modSp add mod">
        <pc:chgData name="伊健 杜" userId="e69aded81da48593" providerId="LiveId" clId="{507289F8-E6EA-4936-A75A-EF07BA0AD1AE}" dt="2022-12-01T12:40:52.115" v="4181"/>
        <pc:sldMkLst>
          <pc:docMk/>
          <pc:sldMk cId="195487389" sldId="1700"/>
        </pc:sldMkLst>
        <pc:spChg chg="mod">
          <ac:chgData name="伊健 杜" userId="e69aded81da48593" providerId="LiveId" clId="{507289F8-E6EA-4936-A75A-EF07BA0AD1AE}" dt="2022-12-01T12:40:52.115" v="4181"/>
          <ac:spMkLst>
            <pc:docMk/>
            <pc:sldMk cId="195487389" sldId="1700"/>
            <ac:spMk id="2" creationId="{10304424-DB4A-36E7-9E0D-D32A5DD0F26C}"/>
          </ac:spMkLst>
        </pc:spChg>
        <pc:spChg chg="mod">
          <ac:chgData name="伊健 杜" userId="e69aded81da48593" providerId="LiveId" clId="{507289F8-E6EA-4936-A75A-EF07BA0AD1AE}" dt="2022-12-01T12:40:52.115" v="4181"/>
          <ac:spMkLst>
            <pc:docMk/>
            <pc:sldMk cId="195487389" sldId="1700"/>
            <ac:spMk id="5" creationId="{E7287B0E-EF55-E721-8EFA-9A9183C0EDF9}"/>
          </ac:spMkLst>
        </pc:spChg>
        <pc:picChg chg="del">
          <ac:chgData name="伊健 杜" userId="e69aded81da48593" providerId="LiveId" clId="{507289F8-E6EA-4936-A75A-EF07BA0AD1AE}" dt="2022-12-01T12:35:39.494" v="3744" actId="478"/>
          <ac:picMkLst>
            <pc:docMk/>
            <pc:sldMk cId="195487389" sldId="1700"/>
            <ac:picMk id="18434" creationId="{9DEB86AA-BE92-0B4F-B330-4AF287975BFB}"/>
          </ac:picMkLst>
        </pc:picChg>
        <pc:picChg chg="add mod">
          <ac:chgData name="伊健 杜" userId="e69aded81da48593" providerId="LiveId" clId="{507289F8-E6EA-4936-A75A-EF07BA0AD1AE}" dt="2022-12-01T12:37:22.266" v="3748" actId="1076"/>
          <ac:picMkLst>
            <pc:docMk/>
            <pc:sldMk cId="195487389" sldId="1700"/>
            <ac:picMk id="20482" creationId="{16525164-D577-4AC2-CA53-7F1F5B42D96C}"/>
          </ac:picMkLst>
        </pc:picChg>
      </pc:sldChg>
      <pc:sldChg chg="addSp delSp modSp add mod">
        <pc:chgData name="伊健 杜" userId="e69aded81da48593" providerId="LiveId" clId="{507289F8-E6EA-4936-A75A-EF07BA0AD1AE}" dt="2022-12-01T12:40:52.115" v="4181"/>
        <pc:sldMkLst>
          <pc:docMk/>
          <pc:sldMk cId="2325308572" sldId="1701"/>
        </pc:sldMkLst>
        <pc:spChg chg="mod">
          <ac:chgData name="伊健 杜" userId="e69aded81da48593" providerId="LiveId" clId="{507289F8-E6EA-4936-A75A-EF07BA0AD1AE}" dt="2022-12-01T12:40:52.115" v="4181"/>
          <ac:spMkLst>
            <pc:docMk/>
            <pc:sldMk cId="2325308572" sldId="1701"/>
            <ac:spMk id="2" creationId="{10304424-DB4A-36E7-9E0D-D32A5DD0F26C}"/>
          </ac:spMkLst>
        </pc:spChg>
        <pc:spChg chg="mod">
          <ac:chgData name="伊健 杜" userId="e69aded81da48593" providerId="LiveId" clId="{507289F8-E6EA-4936-A75A-EF07BA0AD1AE}" dt="2022-12-01T12:40:52.115" v="4181"/>
          <ac:spMkLst>
            <pc:docMk/>
            <pc:sldMk cId="2325308572" sldId="1701"/>
            <ac:spMk id="5" creationId="{E7287B0E-EF55-E721-8EFA-9A9183C0EDF9}"/>
          </ac:spMkLst>
        </pc:spChg>
        <pc:picChg chg="del">
          <ac:chgData name="伊健 杜" userId="e69aded81da48593" providerId="LiveId" clId="{507289F8-E6EA-4936-A75A-EF07BA0AD1AE}" dt="2022-12-01T12:37:30.389" v="3750" actId="478"/>
          <ac:picMkLst>
            <pc:docMk/>
            <pc:sldMk cId="2325308572" sldId="1701"/>
            <ac:picMk id="20482" creationId="{16525164-D577-4AC2-CA53-7F1F5B42D96C}"/>
          </ac:picMkLst>
        </pc:picChg>
        <pc:picChg chg="add mod">
          <ac:chgData name="伊健 杜" userId="e69aded81da48593" providerId="LiveId" clId="{507289F8-E6EA-4936-A75A-EF07BA0AD1AE}" dt="2022-12-01T12:38:43.694" v="3867" actId="1076"/>
          <ac:picMkLst>
            <pc:docMk/>
            <pc:sldMk cId="2325308572" sldId="1701"/>
            <ac:picMk id="21506" creationId="{F4CFC40D-0B7B-E685-0FED-6FF07240215C}"/>
          </ac:picMkLst>
        </pc:picChg>
      </pc:sldChg>
      <pc:sldChg chg="addSp delSp modSp add mod">
        <pc:chgData name="伊健 杜" userId="e69aded81da48593" providerId="LiveId" clId="{507289F8-E6EA-4936-A75A-EF07BA0AD1AE}" dt="2022-12-01T12:41:45.106" v="4208"/>
        <pc:sldMkLst>
          <pc:docMk/>
          <pc:sldMk cId="2969791930" sldId="1702"/>
        </pc:sldMkLst>
        <pc:spChg chg="mod">
          <ac:chgData name="伊健 杜" userId="e69aded81da48593" providerId="LiveId" clId="{507289F8-E6EA-4936-A75A-EF07BA0AD1AE}" dt="2022-12-01T12:39:06.427" v="3886"/>
          <ac:spMkLst>
            <pc:docMk/>
            <pc:sldMk cId="2969791930" sldId="1702"/>
            <ac:spMk id="2" creationId="{10304424-DB4A-36E7-9E0D-D32A5DD0F26C}"/>
          </ac:spMkLst>
        </pc:spChg>
        <pc:spChg chg="mod">
          <ac:chgData name="伊健 杜" userId="e69aded81da48593" providerId="LiveId" clId="{507289F8-E6EA-4936-A75A-EF07BA0AD1AE}" dt="2022-12-01T12:41:45.106" v="4208"/>
          <ac:spMkLst>
            <pc:docMk/>
            <pc:sldMk cId="2969791930" sldId="1702"/>
            <ac:spMk id="5" creationId="{E7287B0E-EF55-E721-8EFA-9A9183C0EDF9}"/>
          </ac:spMkLst>
        </pc:spChg>
        <pc:picChg chg="del">
          <ac:chgData name="伊健 杜" userId="e69aded81da48593" providerId="LiveId" clId="{507289F8-E6EA-4936-A75A-EF07BA0AD1AE}" dt="2022-12-01T12:40:58.451" v="4182" actId="478"/>
          <ac:picMkLst>
            <pc:docMk/>
            <pc:sldMk cId="2969791930" sldId="1702"/>
            <ac:picMk id="21506" creationId="{F4CFC40D-0B7B-E685-0FED-6FF07240215C}"/>
          </ac:picMkLst>
        </pc:picChg>
        <pc:picChg chg="add mod">
          <ac:chgData name="伊健 杜" userId="e69aded81da48593" providerId="LiveId" clId="{507289F8-E6EA-4936-A75A-EF07BA0AD1AE}" dt="2022-12-01T12:41:30.836" v="4190" actId="1076"/>
          <ac:picMkLst>
            <pc:docMk/>
            <pc:sldMk cId="2969791930" sldId="1702"/>
            <ac:picMk id="22530" creationId="{38EDCFA6-C1E6-3057-4A19-E89A3C0FC1BB}"/>
          </ac:picMkLst>
        </pc:picChg>
      </pc:sldChg>
      <pc:sldChg chg="addSp delSp modSp add mod">
        <pc:chgData name="伊健 杜" userId="e69aded81da48593" providerId="LiveId" clId="{507289F8-E6EA-4936-A75A-EF07BA0AD1AE}" dt="2022-12-01T12:47:23.004" v="4508"/>
        <pc:sldMkLst>
          <pc:docMk/>
          <pc:sldMk cId="2133253232" sldId="1703"/>
        </pc:sldMkLst>
        <pc:spChg chg="mod">
          <ac:chgData name="伊健 杜" userId="e69aded81da48593" providerId="LiveId" clId="{507289F8-E6EA-4936-A75A-EF07BA0AD1AE}" dt="2022-12-01T12:47:23.004" v="4508"/>
          <ac:spMkLst>
            <pc:docMk/>
            <pc:sldMk cId="2133253232" sldId="1703"/>
            <ac:spMk id="5" creationId="{E7287B0E-EF55-E721-8EFA-9A9183C0EDF9}"/>
          </ac:spMkLst>
        </pc:spChg>
        <pc:picChg chg="add mod">
          <ac:chgData name="伊健 杜" userId="e69aded81da48593" providerId="LiveId" clId="{507289F8-E6EA-4936-A75A-EF07BA0AD1AE}" dt="2022-12-01T12:43:27.316" v="4371" actId="14100"/>
          <ac:picMkLst>
            <pc:docMk/>
            <pc:sldMk cId="2133253232" sldId="1703"/>
            <ac:picMk id="4" creationId="{6B281E49-3B17-996B-0981-6CA14768B3A4}"/>
          </ac:picMkLst>
        </pc:picChg>
        <pc:picChg chg="del">
          <ac:chgData name="伊健 杜" userId="e69aded81da48593" providerId="LiveId" clId="{507289F8-E6EA-4936-A75A-EF07BA0AD1AE}" dt="2022-12-01T12:41:34.759" v="4192" actId="478"/>
          <ac:picMkLst>
            <pc:docMk/>
            <pc:sldMk cId="2133253232" sldId="1703"/>
            <ac:picMk id="22530" creationId="{38EDCFA6-C1E6-3057-4A19-E89A3C0FC1BB}"/>
          </ac:picMkLst>
        </pc:picChg>
        <pc:picChg chg="add del mod">
          <ac:chgData name="伊健 杜" userId="e69aded81da48593" providerId="LiveId" clId="{507289F8-E6EA-4936-A75A-EF07BA0AD1AE}" dt="2022-12-01T12:43:01.993" v="4363" actId="478"/>
          <ac:picMkLst>
            <pc:docMk/>
            <pc:sldMk cId="2133253232" sldId="1703"/>
            <ac:picMk id="23554" creationId="{C096490E-AE32-C7C5-6B41-27B50FF01886}"/>
          </ac:picMkLst>
        </pc:picChg>
        <pc:picChg chg="add del mod">
          <ac:chgData name="伊健 杜" userId="e69aded81da48593" providerId="LiveId" clId="{507289F8-E6EA-4936-A75A-EF07BA0AD1AE}" dt="2022-12-01T12:43:20.688" v="4368" actId="478"/>
          <ac:picMkLst>
            <pc:docMk/>
            <pc:sldMk cId="2133253232" sldId="1703"/>
            <ac:picMk id="23556" creationId="{D809AE60-0C8D-344A-2D7B-6628DB343F4C}"/>
          </ac:picMkLst>
        </pc:picChg>
      </pc:sldChg>
      <pc:sldChg chg="add del">
        <pc:chgData name="伊健 杜" userId="e69aded81da48593" providerId="LiveId" clId="{507289F8-E6EA-4936-A75A-EF07BA0AD1AE}" dt="2022-12-01T15:00:59.109" v="4518" actId="47"/>
        <pc:sldMkLst>
          <pc:docMk/>
          <pc:sldMk cId="50033370" sldId="1704"/>
        </pc:sldMkLst>
      </pc:sldChg>
      <pc:sldChg chg="add del">
        <pc:chgData name="伊健 杜" userId="e69aded81da48593" providerId="LiveId" clId="{507289F8-E6EA-4936-A75A-EF07BA0AD1AE}" dt="2022-12-01T15:00:59.109" v="4518" actId="47"/>
        <pc:sldMkLst>
          <pc:docMk/>
          <pc:sldMk cId="2156541216" sldId="1705"/>
        </pc:sldMkLst>
      </pc:sldChg>
    </pc:docChg>
  </pc:docChgLst>
  <pc:docChgLst>
    <pc:chgData name="伊健 杜" userId="e69aded81da48593" providerId="LiveId" clId="{C8F8AB6E-14BC-432E-91BC-04C6A02284D3}"/>
    <pc:docChg chg="undo custSel addSld delSld modSld sldOrd modSection">
      <pc:chgData name="伊健 杜" userId="e69aded81da48593" providerId="LiveId" clId="{C8F8AB6E-14BC-432E-91BC-04C6A02284D3}" dt="2022-10-20T11:42:29.125" v="5081"/>
      <pc:docMkLst>
        <pc:docMk/>
      </pc:docMkLst>
      <pc:sldChg chg="del">
        <pc:chgData name="伊健 杜" userId="e69aded81da48593" providerId="LiveId" clId="{C8F8AB6E-14BC-432E-91BC-04C6A02284D3}" dt="2022-10-20T08:33:00.966" v="0" actId="47"/>
        <pc:sldMkLst>
          <pc:docMk/>
          <pc:sldMk cId="1691849706" sldId="1087"/>
        </pc:sldMkLst>
      </pc:sldChg>
      <pc:sldChg chg="del">
        <pc:chgData name="伊健 杜" userId="e69aded81da48593" providerId="LiveId" clId="{C8F8AB6E-14BC-432E-91BC-04C6A02284D3}" dt="2022-10-20T08:34:11.911" v="1" actId="47"/>
        <pc:sldMkLst>
          <pc:docMk/>
          <pc:sldMk cId="4293511164" sldId="1098"/>
        </pc:sldMkLst>
      </pc:sldChg>
      <pc:sldChg chg="del">
        <pc:chgData name="伊健 杜" userId="e69aded81da48593" providerId="LiveId" clId="{C8F8AB6E-14BC-432E-91BC-04C6A02284D3}" dt="2022-10-20T08:33:00.966" v="0" actId="47"/>
        <pc:sldMkLst>
          <pc:docMk/>
          <pc:sldMk cId="3179529988" sldId="1099"/>
        </pc:sldMkLst>
      </pc:sldChg>
      <pc:sldChg chg="del">
        <pc:chgData name="伊健 杜" userId="e69aded81da48593" providerId="LiveId" clId="{C8F8AB6E-14BC-432E-91BC-04C6A02284D3}" dt="2022-10-20T08:33:00.966" v="0" actId="47"/>
        <pc:sldMkLst>
          <pc:docMk/>
          <pc:sldMk cId="2352202527" sldId="1100"/>
        </pc:sldMkLst>
      </pc:sldChg>
      <pc:sldChg chg="del">
        <pc:chgData name="伊健 杜" userId="e69aded81da48593" providerId="LiveId" clId="{C8F8AB6E-14BC-432E-91BC-04C6A02284D3}" dt="2022-10-20T08:33:00.966" v="0" actId="47"/>
        <pc:sldMkLst>
          <pc:docMk/>
          <pc:sldMk cId="1005971083" sldId="1101"/>
        </pc:sldMkLst>
      </pc:sldChg>
      <pc:sldChg chg="del">
        <pc:chgData name="伊健 杜" userId="e69aded81da48593" providerId="LiveId" clId="{C8F8AB6E-14BC-432E-91BC-04C6A02284D3}" dt="2022-10-20T08:33:00.966" v="0" actId="47"/>
        <pc:sldMkLst>
          <pc:docMk/>
          <pc:sldMk cId="3868215057" sldId="1102"/>
        </pc:sldMkLst>
      </pc:sldChg>
      <pc:sldChg chg="del">
        <pc:chgData name="伊健 杜" userId="e69aded81da48593" providerId="LiveId" clId="{C8F8AB6E-14BC-432E-91BC-04C6A02284D3}" dt="2022-10-20T08:33:00.966" v="0" actId="47"/>
        <pc:sldMkLst>
          <pc:docMk/>
          <pc:sldMk cId="462148205" sldId="1103"/>
        </pc:sldMkLst>
      </pc:sldChg>
      <pc:sldChg chg="del">
        <pc:chgData name="伊健 杜" userId="e69aded81da48593" providerId="LiveId" clId="{C8F8AB6E-14BC-432E-91BC-04C6A02284D3}" dt="2022-10-20T08:33:00.966" v="0" actId="47"/>
        <pc:sldMkLst>
          <pc:docMk/>
          <pc:sldMk cId="3933180734" sldId="1104"/>
        </pc:sldMkLst>
      </pc:sldChg>
      <pc:sldChg chg="del">
        <pc:chgData name="伊健 杜" userId="e69aded81da48593" providerId="LiveId" clId="{C8F8AB6E-14BC-432E-91BC-04C6A02284D3}" dt="2022-10-20T08:33:00.966" v="0" actId="47"/>
        <pc:sldMkLst>
          <pc:docMk/>
          <pc:sldMk cId="2445975202" sldId="1105"/>
        </pc:sldMkLst>
      </pc:sldChg>
      <pc:sldChg chg="del">
        <pc:chgData name="伊健 杜" userId="e69aded81da48593" providerId="LiveId" clId="{C8F8AB6E-14BC-432E-91BC-04C6A02284D3}" dt="2022-10-20T08:33:00.966" v="0" actId="47"/>
        <pc:sldMkLst>
          <pc:docMk/>
          <pc:sldMk cId="3086397345" sldId="1107"/>
        </pc:sldMkLst>
      </pc:sldChg>
      <pc:sldChg chg="del">
        <pc:chgData name="伊健 杜" userId="e69aded81da48593" providerId="LiveId" clId="{C8F8AB6E-14BC-432E-91BC-04C6A02284D3}" dt="2022-10-20T08:33:00.966" v="0" actId="47"/>
        <pc:sldMkLst>
          <pc:docMk/>
          <pc:sldMk cId="2148110155" sldId="1108"/>
        </pc:sldMkLst>
      </pc:sldChg>
      <pc:sldChg chg="del">
        <pc:chgData name="伊健 杜" userId="e69aded81da48593" providerId="LiveId" clId="{C8F8AB6E-14BC-432E-91BC-04C6A02284D3}" dt="2022-10-20T08:33:00.966" v="0" actId="47"/>
        <pc:sldMkLst>
          <pc:docMk/>
          <pc:sldMk cId="812571754" sldId="1109"/>
        </pc:sldMkLst>
      </pc:sldChg>
      <pc:sldChg chg="del">
        <pc:chgData name="伊健 杜" userId="e69aded81da48593" providerId="LiveId" clId="{C8F8AB6E-14BC-432E-91BC-04C6A02284D3}" dt="2022-10-20T08:33:00.966" v="0" actId="47"/>
        <pc:sldMkLst>
          <pc:docMk/>
          <pc:sldMk cId="2051382445" sldId="1110"/>
        </pc:sldMkLst>
      </pc:sldChg>
      <pc:sldChg chg="del">
        <pc:chgData name="伊健 杜" userId="e69aded81da48593" providerId="LiveId" clId="{C8F8AB6E-14BC-432E-91BC-04C6A02284D3}" dt="2022-10-20T08:33:00.966" v="0" actId="47"/>
        <pc:sldMkLst>
          <pc:docMk/>
          <pc:sldMk cId="2698211774" sldId="1111"/>
        </pc:sldMkLst>
      </pc:sldChg>
      <pc:sldChg chg="del">
        <pc:chgData name="伊健 杜" userId="e69aded81da48593" providerId="LiveId" clId="{C8F8AB6E-14BC-432E-91BC-04C6A02284D3}" dt="2022-10-20T08:33:00.966" v="0" actId="47"/>
        <pc:sldMkLst>
          <pc:docMk/>
          <pc:sldMk cId="936677294" sldId="1112"/>
        </pc:sldMkLst>
      </pc:sldChg>
      <pc:sldChg chg="del">
        <pc:chgData name="伊健 杜" userId="e69aded81da48593" providerId="LiveId" clId="{C8F8AB6E-14BC-432E-91BC-04C6A02284D3}" dt="2022-10-20T08:33:00.966" v="0" actId="47"/>
        <pc:sldMkLst>
          <pc:docMk/>
          <pc:sldMk cId="3416279265" sldId="1113"/>
        </pc:sldMkLst>
      </pc:sldChg>
      <pc:sldChg chg="del">
        <pc:chgData name="伊健 杜" userId="e69aded81da48593" providerId="LiveId" clId="{C8F8AB6E-14BC-432E-91BC-04C6A02284D3}" dt="2022-10-20T08:33:00.966" v="0" actId="47"/>
        <pc:sldMkLst>
          <pc:docMk/>
          <pc:sldMk cId="1105826302" sldId="1114"/>
        </pc:sldMkLst>
      </pc:sldChg>
      <pc:sldChg chg="del">
        <pc:chgData name="伊健 杜" userId="e69aded81da48593" providerId="LiveId" clId="{C8F8AB6E-14BC-432E-91BC-04C6A02284D3}" dt="2022-10-20T08:33:00.966" v="0" actId="47"/>
        <pc:sldMkLst>
          <pc:docMk/>
          <pc:sldMk cId="3161924852" sldId="1115"/>
        </pc:sldMkLst>
      </pc:sldChg>
      <pc:sldChg chg="del">
        <pc:chgData name="伊健 杜" userId="e69aded81da48593" providerId="LiveId" clId="{C8F8AB6E-14BC-432E-91BC-04C6A02284D3}" dt="2022-10-20T08:33:00.966" v="0" actId="47"/>
        <pc:sldMkLst>
          <pc:docMk/>
          <pc:sldMk cId="1524859685" sldId="1116"/>
        </pc:sldMkLst>
      </pc:sldChg>
      <pc:sldChg chg="del">
        <pc:chgData name="伊健 杜" userId="e69aded81da48593" providerId="LiveId" clId="{C8F8AB6E-14BC-432E-91BC-04C6A02284D3}" dt="2022-10-20T08:33:00.966" v="0" actId="47"/>
        <pc:sldMkLst>
          <pc:docMk/>
          <pc:sldMk cId="3460721910" sldId="1117"/>
        </pc:sldMkLst>
      </pc:sldChg>
      <pc:sldChg chg="del">
        <pc:chgData name="伊健 杜" userId="e69aded81da48593" providerId="LiveId" clId="{C8F8AB6E-14BC-432E-91BC-04C6A02284D3}" dt="2022-10-20T08:33:00.966" v="0" actId="47"/>
        <pc:sldMkLst>
          <pc:docMk/>
          <pc:sldMk cId="2577874230" sldId="1118"/>
        </pc:sldMkLst>
      </pc:sldChg>
      <pc:sldChg chg="del">
        <pc:chgData name="伊健 杜" userId="e69aded81da48593" providerId="LiveId" clId="{C8F8AB6E-14BC-432E-91BC-04C6A02284D3}" dt="2022-10-20T08:33:00.966" v="0" actId="47"/>
        <pc:sldMkLst>
          <pc:docMk/>
          <pc:sldMk cId="4138375103" sldId="1119"/>
        </pc:sldMkLst>
      </pc:sldChg>
      <pc:sldChg chg="del">
        <pc:chgData name="伊健 杜" userId="e69aded81da48593" providerId="LiveId" clId="{C8F8AB6E-14BC-432E-91BC-04C6A02284D3}" dt="2022-10-20T08:33:00.966" v="0" actId="47"/>
        <pc:sldMkLst>
          <pc:docMk/>
          <pc:sldMk cId="2973887748" sldId="1120"/>
        </pc:sldMkLst>
      </pc:sldChg>
      <pc:sldChg chg="del">
        <pc:chgData name="伊健 杜" userId="e69aded81da48593" providerId="LiveId" clId="{C8F8AB6E-14BC-432E-91BC-04C6A02284D3}" dt="2022-10-20T08:33:00.966" v="0" actId="47"/>
        <pc:sldMkLst>
          <pc:docMk/>
          <pc:sldMk cId="3495959917" sldId="1121"/>
        </pc:sldMkLst>
      </pc:sldChg>
      <pc:sldChg chg="del">
        <pc:chgData name="伊健 杜" userId="e69aded81da48593" providerId="LiveId" clId="{C8F8AB6E-14BC-432E-91BC-04C6A02284D3}" dt="2022-10-20T08:33:00.966" v="0" actId="47"/>
        <pc:sldMkLst>
          <pc:docMk/>
          <pc:sldMk cId="3199731061" sldId="1122"/>
        </pc:sldMkLst>
      </pc:sldChg>
      <pc:sldChg chg="del">
        <pc:chgData name="伊健 杜" userId="e69aded81da48593" providerId="LiveId" clId="{C8F8AB6E-14BC-432E-91BC-04C6A02284D3}" dt="2022-10-20T08:33:00.966" v="0" actId="47"/>
        <pc:sldMkLst>
          <pc:docMk/>
          <pc:sldMk cId="3671302223" sldId="1123"/>
        </pc:sldMkLst>
      </pc:sldChg>
      <pc:sldChg chg="del">
        <pc:chgData name="伊健 杜" userId="e69aded81da48593" providerId="LiveId" clId="{C8F8AB6E-14BC-432E-91BC-04C6A02284D3}" dt="2022-10-20T08:33:00.966" v="0" actId="47"/>
        <pc:sldMkLst>
          <pc:docMk/>
          <pc:sldMk cId="3824985032" sldId="1124"/>
        </pc:sldMkLst>
      </pc:sldChg>
      <pc:sldChg chg="del">
        <pc:chgData name="伊健 杜" userId="e69aded81da48593" providerId="LiveId" clId="{C8F8AB6E-14BC-432E-91BC-04C6A02284D3}" dt="2022-10-20T08:33:00.966" v="0" actId="47"/>
        <pc:sldMkLst>
          <pc:docMk/>
          <pc:sldMk cId="700929601" sldId="1125"/>
        </pc:sldMkLst>
      </pc:sldChg>
      <pc:sldChg chg="del">
        <pc:chgData name="伊健 杜" userId="e69aded81da48593" providerId="LiveId" clId="{C8F8AB6E-14BC-432E-91BC-04C6A02284D3}" dt="2022-10-20T08:33:00.966" v="0" actId="47"/>
        <pc:sldMkLst>
          <pc:docMk/>
          <pc:sldMk cId="739487469" sldId="1126"/>
        </pc:sldMkLst>
      </pc:sldChg>
      <pc:sldChg chg="del">
        <pc:chgData name="伊健 杜" userId="e69aded81da48593" providerId="LiveId" clId="{C8F8AB6E-14BC-432E-91BC-04C6A02284D3}" dt="2022-10-20T08:33:00.966" v="0" actId="47"/>
        <pc:sldMkLst>
          <pc:docMk/>
          <pc:sldMk cId="833358025" sldId="1127"/>
        </pc:sldMkLst>
      </pc:sldChg>
      <pc:sldChg chg="del">
        <pc:chgData name="伊健 杜" userId="e69aded81da48593" providerId="LiveId" clId="{C8F8AB6E-14BC-432E-91BC-04C6A02284D3}" dt="2022-10-20T08:33:00.966" v="0" actId="47"/>
        <pc:sldMkLst>
          <pc:docMk/>
          <pc:sldMk cId="3531622277" sldId="1128"/>
        </pc:sldMkLst>
      </pc:sldChg>
      <pc:sldChg chg="del">
        <pc:chgData name="伊健 杜" userId="e69aded81da48593" providerId="LiveId" clId="{C8F8AB6E-14BC-432E-91BC-04C6A02284D3}" dt="2022-10-20T08:33:00.966" v="0" actId="47"/>
        <pc:sldMkLst>
          <pc:docMk/>
          <pc:sldMk cId="3951542382" sldId="1129"/>
        </pc:sldMkLst>
      </pc:sldChg>
      <pc:sldChg chg="del">
        <pc:chgData name="伊健 杜" userId="e69aded81da48593" providerId="LiveId" clId="{C8F8AB6E-14BC-432E-91BC-04C6A02284D3}" dt="2022-10-20T08:33:00.966" v="0" actId="47"/>
        <pc:sldMkLst>
          <pc:docMk/>
          <pc:sldMk cId="3202789022" sldId="1130"/>
        </pc:sldMkLst>
      </pc:sldChg>
      <pc:sldChg chg="del">
        <pc:chgData name="伊健 杜" userId="e69aded81da48593" providerId="LiveId" clId="{C8F8AB6E-14BC-432E-91BC-04C6A02284D3}" dt="2022-10-20T08:33:00.966" v="0" actId="47"/>
        <pc:sldMkLst>
          <pc:docMk/>
          <pc:sldMk cId="1358453517" sldId="1131"/>
        </pc:sldMkLst>
      </pc:sldChg>
      <pc:sldChg chg="del">
        <pc:chgData name="伊健 杜" userId="e69aded81da48593" providerId="LiveId" clId="{C8F8AB6E-14BC-432E-91BC-04C6A02284D3}" dt="2022-10-20T08:33:00.966" v="0" actId="47"/>
        <pc:sldMkLst>
          <pc:docMk/>
          <pc:sldMk cId="1084242262" sldId="1132"/>
        </pc:sldMkLst>
      </pc:sldChg>
      <pc:sldChg chg="del">
        <pc:chgData name="伊健 杜" userId="e69aded81da48593" providerId="LiveId" clId="{C8F8AB6E-14BC-432E-91BC-04C6A02284D3}" dt="2022-10-20T08:33:00.966" v="0" actId="47"/>
        <pc:sldMkLst>
          <pc:docMk/>
          <pc:sldMk cId="1117363478" sldId="1133"/>
        </pc:sldMkLst>
      </pc:sldChg>
      <pc:sldChg chg="del">
        <pc:chgData name="伊健 杜" userId="e69aded81da48593" providerId="LiveId" clId="{C8F8AB6E-14BC-432E-91BC-04C6A02284D3}" dt="2022-10-20T08:33:00.966" v="0" actId="47"/>
        <pc:sldMkLst>
          <pc:docMk/>
          <pc:sldMk cId="1002926207" sldId="1134"/>
        </pc:sldMkLst>
      </pc:sldChg>
      <pc:sldChg chg="del">
        <pc:chgData name="伊健 杜" userId="e69aded81da48593" providerId="LiveId" clId="{C8F8AB6E-14BC-432E-91BC-04C6A02284D3}" dt="2022-10-20T08:33:00.966" v="0" actId="47"/>
        <pc:sldMkLst>
          <pc:docMk/>
          <pc:sldMk cId="73485093" sldId="1136"/>
        </pc:sldMkLst>
      </pc:sldChg>
      <pc:sldChg chg="del">
        <pc:chgData name="伊健 杜" userId="e69aded81da48593" providerId="LiveId" clId="{C8F8AB6E-14BC-432E-91BC-04C6A02284D3}" dt="2022-10-20T08:33:00.966" v="0" actId="47"/>
        <pc:sldMkLst>
          <pc:docMk/>
          <pc:sldMk cId="3940146665" sldId="1137"/>
        </pc:sldMkLst>
      </pc:sldChg>
      <pc:sldChg chg="del">
        <pc:chgData name="伊健 杜" userId="e69aded81da48593" providerId="LiveId" clId="{C8F8AB6E-14BC-432E-91BC-04C6A02284D3}" dt="2022-10-20T08:33:00.966" v="0" actId="47"/>
        <pc:sldMkLst>
          <pc:docMk/>
          <pc:sldMk cId="4260008325" sldId="1138"/>
        </pc:sldMkLst>
      </pc:sldChg>
      <pc:sldChg chg="del">
        <pc:chgData name="伊健 杜" userId="e69aded81da48593" providerId="LiveId" clId="{C8F8AB6E-14BC-432E-91BC-04C6A02284D3}" dt="2022-10-20T08:33:00.966" v="0" actId="47"/>
        <pc:sldMkLst>
          <pc:docMk/>
          <pc:sldMk cId="2708693073" sldId="1139"/>
        </pc:sldMkLst>
      </pc:sldChg>
      <pc:sldChg chg="del">
        <pc:chgData name="伊健 杜" userId="e69aded81da48593" providerId="LiveId" clId="{C8F8AB6E-14BC-432E-91BC-04C6A02284D3}" dt="2022-10-20T08:33:00.966" v="0" actId="47"/>
        <pc:sldMkLst>
          <pc:docMk/>
          <pc:sldMk cId="323648693" sldId="1140"/>
        </pc:sldMkLst>
      </pc:sldChg>
      <pc:sldChg chg="del">
        <pc:chgData name="伊健 杜" userId="e69aded81da48593" providerId="LiveId" clId="{C8F8AB6E-14BC-432E-91BC-04C6A02284D3}" dt="2022-10-20T08:33:00.966" v="0" actId="47"/>
        <pc:sldMkLst>
          <pc:docMk/>
          <pc:sldMk cId="3088897928" sldId="1141"/>
        </pc:sldMkLst>
      </pc:sldChg>
      <pc:sldChg chg="addSp delSp modSp mod ord">
        <pc:chgData name="伊健 杜" userId="e69aded81da48593" providerId="LiveId" clId="{C8F8AB6E-14BC-432E-91BC-04C6A02284D3}" dt="2022-10-20T11:35:46.327" v="4864"/>
        <pc:sldMkLst>
          <pc:docMk/>
          <pc:sldMk cId="1060657016" sldId="1142"/>
        </pc:sldMkLst>
        <pc:spChg chg="mod">
          <ac:chgData name="伊健 杜" userId="e69aded81da48593" providerId="LiveId" clId="{C8F8AB6E-14BC-432E-91BC-04C6A02284D3}" dt="2022-10-20T08:42:54.719" v="212" actId="20577"/>
          <ac:spMkLst>
            <pc:docMk/>
            <pc:sldMk cId="1060657016" sldId="1142"/>
            <ac:spMk id="6" creationId="{F83A6AC8-56F1-EB9E-DD47-C1CFF9753BBA}"/>
          </ac:spMkLst>
        </pc:spChg>
        <pc:spChg chg="mod">
          <ac:chgData name="伊健 杜" userId="e69aded81da48593" providerId="LiveId" clId="{C8F8AB6E-14BC-432E-91BC-04C6A02284D3}" dt="2022-10-20T11:35:46.327" v="4864"/>
          <ac:spMkLst>
            <pc:docMk/>
            <pc:sldMk cId="1060657016" sldId="1142"/>
            <ac:spMk id="7" creationId="{8A134A8E-94C3-0EE7-C065-45DB3136BA45}"/>
          </ac:spMkLst>
        </pc:spChg>
        <pc:picChg chg="add mod">
          <ac:chgData name="伊健 杜" userId="e69aded81da48593" providerId="LiveId" clId="{C8F8AB6E-14BC-432E-91BC-04C6A02284D3}" dt="2022-10-20T08:46:40.893" v="338" actId="1076"/>
          <ac:picMkLst>
            <pc:docMk/>
            <pc:sldMk cId="1060657016" sldId="1142"/>
            <ac:picMk id="2" creationId="{3AA4C9D8-0DDD-0DFC-E227-7D2FCCD4B93F}"/>
          </ac:picMkLst>
        </pc:picChg>
        <pc:picChg chg="del">
          <ac:chgData name="伊健 杜" userId="e69aded81da48593" providerId="LiveId" clId="{C8F8AB6E-14BC-432E-91BC-04C6A02284D3}" dt="2022-10-20T08:43:30.044" v="318" actId="478"/>
          <ac:picMkLst>
            <pc:docMk/>
            <pc:sldMk cId="1060657016" sldId="1142"/>
            <ac:picMk id="3074" creationId="{E954E593-5BD2-A8A7-3EAE-3FA0BEF64C26}"/>
          </ac:picMkLst>
        </pc:picChg>
      </pc:sldChg>
      <pc:sldChg chg="modSp mod ord">
        <pc:chgData name="伊健 杜" userId="e69aded81da48593" providerId="LiveId" clId="{C8F8AB6E-14BC-432E-91BC-04C6A02284D3}" dt="2022-10-20T08:49:26.751" v="367"/>
        <pc:sldMkLst>
          <pc:docMk/>
          <pc:sldMk cId="3919629028" sldId="1143"/>
        </pc:sldMkLst>
        <pc:spChg chg="mod">
          <ac:chgData name="伊健 杜" userId="e69aded81da48593" providerId="LiveId" clId="{C8F8AB6E-14BC-432E-91BC-04C6A02284D3}" dt="2022-10-20T08:49:14.741" v="349"/>
          <ac:spMkLst>
            <pc:docMk/>
            <pc:sldMk cId="3919629028" sldId="1143"/>
            <ac:spMk id="6" creationId="{F83A6AC8-56F1-EB9E-DD47-C1CFF9753BBA}"/>
          </ac:spMkLst>
        </pc:spChg>
        <pc:spChg chg="mod">
          <ac:chgData name="伊健 杜" userId="e69aded81da48593" providerId="LiveId" clId="{C8F8AB6E-14BC-432E-91BC-04C6A02284D3}" dt="2022-10-20T08:49:26.751" v="367"/>
          <ac:spMkLst>
            <pc:docMk/>
            <pc:sldMk cId="3919629028" sldId="1143"/>
            <ac:spMk id="7" creationId="{8A134A8E-94C3-0EE7-C065-45DB3136BA45}"/>
          </ac:spMkLst>
        </pc:spChg>
      </pc:sldChg>
      <pc:sldChg chg="addSp delSp modSp mod ord">
        <pc:chgData name="伊健 杜" userId="e69aded81da48593" providerId="LiveId" clId="{C8F8AB6E-14BC-432E-91BC-04C6A02284D3}" dt="2022-10-20T08:53:47.968" v="377" actId="1076"/>
        <pc:sldMkLst>
          <pc:docMk/>
          <pc:sldMk cId="3833598306" sldId="1144"/>
        </pc:sldMkLst>
        <pc:spChg chg="del">
          <ac:chgData name="伊健 杜" userId="e69aded81da48593" providerId="LiveId" clId="{C8F8AB6E-14BC-432E-91BC-04C6A02284D3}" dt="2022-10-20T08:53:40.295" v="372" actId="478"/>
          <ac:spMkLst>
            <pc:docMk/>
            <pc:sldMk cId="3833598306" sldId="1144"/>
            <ac:spMk id="4" creationId="{E5DB2D2C-A2D0-AB0D-1F7F-F79528641BC3}"/>
          </ac:spMkLst>
        </pc:spChg>
        <pc:picChg chg="add mod">
          <ac:chgData name="伊健 杜" userId="e69aded81da48593" providerId="LiveId" clId="{C8F8AB6E-14BC-432E-91BC-04C6A02284D3}" dt="2022-10-20T08:53:47.968" v="377" actId="1076"/>
          <ac:picMkLst>
            <pc:docMk/>
            <pc:sldMk cId="3833598306" sldId="1144"/>
            <ac:picMk id="3" creationId="{11305688-0EDF-9175-15D2-57E29B499AFC}"/>
          </ac:picMkLst>
        </pc:picChg>
        <pc:picChg chg="del">
          <ac:chgData name="伊健 杜" userId="e69aded81da48593" providerId="LiveId" clId="{C8F8AB6E-14BC-432E-91BC-04C6A02284D3}" dt="2022-10-20T08:53:40.295" v="372" actId="478"/>
          <ac:picMkLst>
            <pc:docMk/>
            <pc:sldMk cId="3833598306" sldId="1144"/>
            <ac:picMk id="5122" creationId="{9403D9C8-917A-18DF-A38C-ED76A74E36B2}"/>
          </ac:picMkLst>
        </pc:picChg>
      </pc:sldChg>
      <pc:sldChg chg="del">
        <pc:chgData name="伊健 杜" userId="e69aded81da48593" providerId="LiveId" clId="{C8F8AB6E-14BC-432E-91BC-04C6A02284D3}" dt="2022-10-20T08:41:33.331" v="194" actId="47"/>
        <pc:sldMkLst>
          <pc:docMk/>
          <pc:sldMk cId="1231039696" sldId="1146"/>
        </pc:sldMkLst>
      </pc:sldChg>
      <pc:sldChg chg="add del">
        <pc:chgData name="伊健 杜" userId="e69aded81da48593" providerId="LiveId" clId="{C8F8AB6E-14BC-432E-91BC-04C6A02284D3}" dt="2022-10-20T08:41:31.662" v="193"/>
        <pc:sldMkLst>
          <pc:docMk/>
          <pc:sldMk cId="795021822" sldId="1147"/>
        </pc:sldMkLst>
      </pc:sldChg>
      <pc:sldChg chg="add del">
        <pc:chgData name="伊健 杜" userId="e69aded81da48593" providerId="LiveId" clId="{C8F8AB6E-14BC-432E-91BC-04C6A02284D3}" dt="2022-10-20T08:41:31.662" v="193"/>
        <pc:sldMkLst>
          <pc:docMk/>
          <pc:sldMk cId="1526025908" sldId="1148"/>
        </pc:sldMkLst>
      </pc:sldChg>
      <pc:sldChg chg="addSp modSp mod">
        <pc:chgData name="伊健 杜" userId="e69aded81da48593" providerId="LiveId" clId="{C8F8AB6E-14BC-432E-91BC-04C6A02284D3}" dt="2022-10-20T08:38:07.035" v="34" actId="207"/>
        <pc:sldMkLst>
          <pc:docMk/>
          <pc:sldMk cId="541376964" sldId="1149"/>
        </pc:sldMkLst>
        <pc:spChg chg="mod">
          <ac:chgData name="伊健 杜" userId="e69aded81da48593" providerId="LiveId" clId="{C8F8AB6E-14BC-432E-91BC-04C6A02284D3}" dt="2022-10-20T08:36:00.441" v="15"/>
          <ac:spMkLst>
            <pc:docMk/>
            <pc:sldMk cId="541376964" sldId="1149"/>
            <ac:spMk id="2" creationId="{B79D31FD-D97E-519D-F285-90C3DB888AFA}"/>
          </ac:spMkLst>
        </pc:spChg>
        <pc:spChg chg="mod">
          <ac:chgData name="伊健 杜" userId="e69aded81da48593" providerId="LiveId" clId="{C8F8AB6E-14BC-432E-91BC-04C6A02284D3}" dt="2022-10-20T08:38:07.035" v="34" actId="207"/>
          <ac:spMkLst>
            <pc:docMk/>
            <pc:sldMk cId="541376964" sldId="1149"/>
            <ac:spMk id="4" creationId="{0ACA53FF-2BE4-ED0B-D068-3B4F0BC437E0}"/>
          </ac:spMkLst>
        </pc:spChg>
        <pc:picChg chg="add mod">
          <ac:chgData name="伊健 杜" userId="e69aded81da48593" providerId="LiveId" clId="{C8F8AB6E-14BC-432E-91BC-04C6A02284D3}" dt="2022-10-20T08:37:49.266" v="32" actId="167"/>
          <ac:picMkLst>
            <pc:docMk/>
            <pc:sldMk cId="541376964" sldId="1149"/>
            <ac:picMk id="1026" creationId="{B01C3EDA-8E14-308D-E320-2CADFDFEF6FE}"/>
          </ac:picMkLst>
        </pc:picChg>
        <pc:picChg chg="mod">
          <ac:chgData name="伊健 杜" userId="e69aded81da48593" providerId="LiveId" clId="{C8F8AB6E-14BC-432E-91BC-04C6A02284D3}" dt="2022-10-20T08:36:14.820" v="26" actId="1076"/>
          <ac:picMkLst>
            <pc:docMk/>
            <pc:sldMk cId="541376964" sldId="1149"/>
            <ac:picMk id="3074" creationId="{7E2C954C-B1D6-D4DB-69D4-CD7EC740A6D9}"/>
          </ac:picMkLst>
        </pc:picChg>
        <pc:picChg chg="mod">
          <ac:chgData name="伊健 杜" userId="e69aded81da48593" providerId="LiveId" clId="{C8F8AB6E-14BC-432E-91BC-04C6A02284D3}" dt="2022-10-20T08:36:16.067" v="27" actId="1076"/>
          <ac:picMkLst>
            <pc:docMk/>
            <pc:sldMk cId="541376964" sldId="1149"/>
            <ac:picMk id="3076" creationId="{5724278F-7DD6-94F6-ED01-67B7B124F3D1}"/>
          </ac:picMkLst>
        </pc:picChg>
      </pc:sldChg>
      <pc:sldChg chg="add del">
        <pc:chgData name="伊健 杜" userId="e69aded81da48593" providerId="LiveId" clId="{C8F8AB6E-14BC-432E-91BC-04C6A02284D3}" dt="2022-10-20T08:41:31.662" v="193"/>
        <pc:sldMkLst>
          <pc:docMk/>
          <pc:sldMk cId="259775305" sldId="1150"/>
        </pc:sldMkLst>
      </pc:sldChg>
      <pc:sldChg chg="addSp delSp modSp mod">
        <pc:chgData name="伊健 杜" userId="e69aded81da48593" providerId="LiveId" clId="{C8F8AB6E-14BC-432E-91BC-04C6A02284D3}" dt="2022-10-20T08:39:26.990" v="85" actId="1076"/>
        <pc:sldMkLst>
          <pc:docMk/>
          <pc:sldMk cId="4103331463" sldId="1151"/>
        </pc:sldMkLst>
        <pc:spChg chg="mod">
          <ac:chgData name="伊健 杜" userId="e69aded81da48593" providerId="LiveId" clId="{C8F8AB6E-14BC-432E-91BC-04C6A02284D3}" dt="2022-10-20T08:39:22.145" v="82"/>
          <ac:spMkLst>
            <pc:docMk/>
            <pc:sldMk cId="4103331463" sldId="1151"/>
            <ac:spMk id="2" creationId="{B79D31FD-D97E-519D-F285-90C3DB888AFA}"/>
          </ac:spMkLst>
        </pc:spChg>
        <pc:spChg chg="add mod">
          <ac:chgData name="伊健 杜" userId="e69aded81da48593" providerId="LiveId" clId="{C8F8AB6E-14BC-432E-91BC-04C6A02284D3}" dt="2022-10-20T08:39:14.974" v="63" actId="1076"/>
          <ac:spMkLst>
            <pc:docMk/>
            <pc:sldMk cId="4103331463" sldId="1151"/>
            <ac:spMk id="3" creationId="{060A55D6-AF07-D3CF-1A25-70BC058910B3}"/>
          </ac:spMkLst>
        </pc:spChg>
        <pc:spChg chg="del">
          <ac:chgData name="伊健 杜" userId="e69aded81da48593" providerId="LiveId" clId="{C8F8AB6E-14BC-432E-91BC-04C6A02284D3}" dt="2022-10-20T08:39:10.212" v="61" actId="478"/>
          <ac:spMkLst>
            <pc:docMk/>
            <pc:sldMk cId="4103331463" sldId="1151"/>
            <ac:spMk id="4" creationId="{0ACA53FF-2BE4-ED0B-D068-3B4F0BC437E0}"/>
          </ac:spMkLst>
        </pc:spChg>
        <pc:picChg chg="add mod">
          <ac:chgData name="伊健 杜" userId="e69aded81da48593" providerId="LiveId" clId="{C8F8AB6E-14BC-432E-91BC-04C6A02284D3}" dt="2022-10-20T08:39:07.369" v="60" actId="1076"/>
          <ac:picMkLst>
            <pc:docMk/>
            <pc:sldMk cId="4103331463" sldId="1151"/>
            <ac:picMk id="2050" creationId="{2815E89C-93BA-34D1-EA0D-7F1A6C7393D9}"/>
          </ac:picMkLst>
        </pc:picChg>
        <pc:picChg chg="mod">
          <ac:chgData name="伊健 杜" userId="e69aded81da48593" providerId="LiveId" clId="{C8F8AB6E-14BC-432E-91BC-04C6A02284D3}" dt="2022-10-20T08:39:26.990" v="85" actId="1076"/>
          <ac:picMkLst>
            <pc:docMk/>
            <pc:sldMk cId="4103331463" sldId="1151"/>
            <ac:picMk id="3074" creationId="{7E2C954C-B1D6-D4DB-69D4-CD7EC740A6D9}"/>
          </ac:picMkLst>
        </pc:picChg>
        <pc:picChg chg="del">
          <ac:chgData name="伊健 杜" userId="e69aded81da48593" providerId="LiveId" clId="{C8F8AB6E-14BC-432E-91BC-04C6A02284D3}" dt="2022-10-20T08:38:51.147" v="58" actId="478"/>
          <ac:picMkLst>
            <pc:docMk/>
            <pc:sldMk cId="4103331463" sldId="1151"/>
            <ac:picMk id="4098" creationId="{1038461F-285D-331C-B594-1964C6707AEE}"/>
          </ac:picMkLst>
        </pc:picChg>
        <pc:picChg chg="del">
          <ac:chgData name="伊健 杜" userId="e69aded81da48593" providerId="LiveId" clId="{C8F8AB6E-14BC-432E-91BC-04C6A02284D3}" dt="2022-10-20T08:38:51.147" v="58" actId="478"/>
          <ac:picMkLst>
            <pc:docMk/>
            <pc:sldMk cId="4103331463" sldId="1151"/>
            <ac:picMk id="4100" creationId="{B143EAB1-A1C5-59F2-EB1E-4FB86E989AFF}"/>
          </ac:picMkLst>
        </pc:picChg>
      </pc:sldChg>
      <pc:sldChg chg="addSp delSp modSp mod">
        <pc:chgData name="伊健 杜" userId="e69aded81da48593" providerId="LiveId" clId="{C8F8AB6E-14BC-432E-91BC-04C6A02284D3}" dt="2022-10-20T11:35:46.327" v="4864"/>
        <pc:sldMkLst>
          <pc:docMk/>
          <pc:sldMk cId="319600104" sldId="1152"/>
        </pc:sldMkLst>
        <pc:spChg chg="mod">
          <ac:chgData name="伊健 杜" userId="e69aded81da48593" providerId="LiveId" clId="{C8F8AB6E-14BC-432E-91BC-04C6A02284D3}" dt="2022-10-20T11:35:46.327" v="4864"/>
          <ac:spMkLst>
            <pc:docMk/>
            <pc:sldMk cId="319600104" sldId="1152"/>
            <ac:spMk id="2" creationId="{B79D31FD-D97E-519D-F285-90C3DB888AFA}"/>
          </ac:spMkLst>
        </pc:spChg>
        <pc:spChg chg="add mod">
          <ac:chgData name="伊健 杜" userId="e69aded81da48593" providerId="LiveId" clId="{C8F8AB6E-14BC-432E-91BC-04C6A02284D3}" dt="2022-10-20T08:40:06.504" v="186" actId="1076"/>
          <ac:spMkLst>
            <pc:docMk/>
            <pc:sldMk cId="319600104" sldId="1152"/>
            <ac:spMk id="3" creationId="{8FA3504F-663B-BB3B-AE6B-6387C1EA46BD}"/>
          </ac:spMkLst>
        </pc:spChg>
        <pc:picChg chg="add mod">
          <ac:chgData name="伊健 杜" userId="e69aded81da48593" providerId="LiveId" clId="{C8F8AB6E-14BC-432E-91BC-04C6A02284D3}" dt="2022-10-20T08:40:27.934" v="189" actId="1076"/>
          <ac:picMkLst>
            <pc:docMk/>
            <pc:sldMk cId="319600104" sldId="1152"/>
            <ac:picMk id="4" creationId="{786DD012-E199-0875-0FC2-358EBCA4C814}"/>
          </ac:picMkLst>
        </pc:picChg>
        <pc:picChg chg="add mod">
          <ac:chgData name="伊健 杜" userId="e69aded81da48593" providerId="LiveId" clId="{C8F8AB6E-14BC-432E-91BC-04C6A02284D3}" dt="2022-10-20T08:40:28.840" v="191" actId="1076"/>
          <ac:picMkLst>
            <pc:docMk/>
            <pc:sldMk cId="319600104" sldId="1152"/>
            <ac:picMk id="5" creationId="{4887B63F-D356-189F-02D4-6B72E2A23267}"/>
          </ac:picMkLst>
        </pc:picChg>
        <pc:picChg chg="del mod">
          <ac:chgData name="伊健 杜" userId="e69aded81da48593" providerId="LiveId" clId="{C8F8AB6E-14BC-432E-91BC-04C6A02284D3}" dt="2022-10-20T08:39:36.590" v="87" actId="478"/>
          <ac:picMkLst>
            <pc:docMk/>
            <pc:sldMk cId="319600104" sldId="1152"/>
            <ac:picMk id="5124" creationId="{5A74C663-7021-B33A-A8BD-32C0778D0D4C}"/>
          </ac:picMkLst>
        </pc:picChg>
        <pc:picChg chg="del mod">
          <ac:chgData name="伊健 杜" userId="e69aded81da48593" providerId="LiveId" clId="{C8F8AB6E-14BC-432E-91BC-04C6A02284D3}" dt="2022-10-20T08:39:36.590" v="87" actId="478"/>
          <ac:picMkLst>
            <pc:docMk/>
            <pc:sldMk cId="319600104" sldId="1152"/>
            <ac:picMk id="5126" creationId="{515106B7-038F-ECEE-5094-AC388172681E}"/>
          </ac:picMkLst>
        </pc:picChg>
        <pc:picChg chg="del mod">
          <ac:chgData name="伊健 杜" userId="e69aded81da48593" providerId="LiveId" clId="{C8F8AB6E-14BC-432E-91BC-04C6A02284D3}" dt="2022-10-20T08:39:36.590" v="87" actId="478"/>
          <ac:picMkLst>
            <pc:docMk/>
            <pc:sldMk cId="319600104" sldId="1152"/>
            <ac:picMk id="5128" creationId="{E5C1FE32-ECA1-4493-5F95-504BCA7CA37D}"/>
          </ac:picMkLst>
        </pc:picChg>
        <pc:picChg chg="del">
          <ac:chgData name="伊健 杜" userId="e69aded81da48593" providerId="LiveId" clId="{C8F8AB6E-14BC-432E-91BC-04C6A02284D3}" dt="2022-10-20T08:39:36.590" v="87" actId="478"/>
          <ac:picMkLst>
            <pc:docMk/>
            <pc:sldMk cId="319600104" sldId="1152"/>
            <ac:picMk id="5130" creationId="{1237DD80-7020-585E-8840-A75EBF1CCBA0}"/>
          </ac:picMkLst>
        </pc:picChg>
        <pc:picChg chg="del mod">
          <ac:chgData name="伊健 杜" userId="e69aded81da48593" providerId="LiveId" clId="{C8F8AB6E-14BC-432E-91BC-04C6A02284D3}" dt="2022-10-20T08:39:36.590" v="87" actId="478"/>
          <ac:picMkLst>
            <pc:docMk/>
            <pc:sldMk cId="319600104" sldId="1152"/>
            <ac:picMk id="5134" creationId="{2F8C46AC-7860-C0FF-8C59-5F34E458E8C0}"/>
          </ac:picMkLst>
        </pc:picChg>
      </pc:sldChg>
      <pc:sldChg chg="add">
        <pc:chgData name="伊健 杜" userId="e69aded81da48593" providerId="LiveId" clId="{C8F8AB6E-14BC-432E-91BC-04C6A02284D3}" dt="2022-10-20T08:41:31.662" v="193"/>
        <pc:sldMkLst>
          <pc:docMk/>
          <pc:sldMk cId="1444574318" sldId="1153"/>
        </pc:sldMkLst>
      </pc:sldChg>
      <pc:sldChg chg="del">
        <pc:chgData name="伊健 杜" userId="e69aded81da48593" providerId="LiveId" clId="{C8F8AB6E-14BC-432E-91BC-04C6A02284D3}" dt="2022-10-20T08:40:38.874" v="192" actId="47"/>
        <pc:sldMkLst>
          <pc:docMk/>
          <pc:sldMk cId="3253981111" sldId="1153"/>
        </pc:sldMkLst>
      </pc:sldChg>
      <pc:sldChg chg="addSp delSp modSp new mod">
        <pc:chgData name="伊健 杜" userId="e69aded81da48593" providerId="LiveId" clId="{C8F8AB6E-14BC-432E-91BC-04C6A02284D3}" dt="2022-10-20T11:35:46.327" v="4864"/>
        <pc:sldMkLst>
          <pc:docMk/>
          <pc:sldMk cId="3913402726" sldId="1154"/>
        </pc:sldMkLst>
        <pc:spChg chg="mod">
          <ac:chgData name="伊健 杜" userId="e69aded81da48593" providerId="LiveId" clId="{C8F8AB6E-14BC-432E-91BC-04C6A02284D3}" dt="2022-10-20T11:35:46.327" v="4864"/>
          <ac:spMkLst>
            <pc:docMk/>
            <pc:sldMk cId="3913402726" sldId="1154"/>
            <ac:spMk id="2" creationId="{5E883576-22C0-0C68-72DB-9CC127607E14}"/>
          </ac:spMkLst>
        </pc:spChg>
        <pc:spChg chg="del">
          <ac:chgData name="伊健 杜" userId="e69aded81da48593" providerId="LiveId" clId="{C8F8AB6E-14BC-432E-91BC-04C6A02284D3}" dt="2022-10-20T08:53:55.302" v="379" actId="478"/>
          <ac:spMkLst>
            <pc:docMk/>
            <pc:sldMk cId="3913402726" sldId="1154"/>
            <ac:spMk id="3" creationId="{62C5D84E-0C3B-DFCD-4936-B11698FD162F}"/>
          </ac:spMkLst>
        </pc:spChg>
        <pc:spChg chg="add mod">
          <ac:chgData name="伊健 杜" userId="e69aded81da48593" providerId="LiveId" clId="{C8F8AB6E-14BC-432E-91BC-04C6A02284D3}" dt="2022-10-20T11:35:46.327" v="4864"/>
          <ac:spMkLst>
            <pc:docMk/>
            <pc:sldMk cId="3913402726" sldId="1154"/>
            <ac:spMk id="4" creationId="{46346B4E-69C3-71C4-3BFD-39E049F5F665}"/>
          </ac:spMkLst>
        </pc:spChg>
      </pc:sldChg>
      <pc:sldChg chg="addSp modSp add mod">
        <pc:chgData name="伊健 杜" userId="e69aded81da48593" providerId="LiveId" clId="{C8F8AB6E-14BC-432E-91BC-04C6A02284D3}" dt="2022-10-20T11:35:46.327" v="4864"/>
        <pc:sldMkLst>
          <pc:docMk/>
          <pc:sldMk cId="1820127114" sldId="1155"/>
        </pc:sldMkLst>
        <pc:spChg chg="mod">
          <ac:chgData name="伊健 杜" userId="e69aded81da48593" providerId="LiveId" clId="{C8F8AB6E-14BC-432E-91BC-04C6A02284D3}" dt="2022-10-20T11:35:46.327" v="4864"/>
          <ac:spMkLst>
            <pc:docMk/>
            <pc:sldMk cId="1820127114" sldId="1155"/>
            <ac:spMk id="2" creationId="{5E883576-22C0-0C68-72DB-9CC127607E14}"/>
          </ac:spMkLst>
        </pc:spChg>
        <pc:spChg chg="add mod">
          <ac:chgData name="伊健 杜" userId="e69aded81da48593" providerId="LiveId" clId="{C8F8AB6E-14BC-432E-91BC-04C6A02284D3}" dt="2022-10-20T11:35:46.327" v="4864"/>
          <ac:spMkLst>
            <pc:docMk/>
            <pc:sldMk cId="1820127114" sldId="1155"/>
            <ac:spMk id="3" creationId="{8058C261-7B29-7876-71B1-037C07C80E55}"/>
          </ac:spMkLst>
        </pc:spChg>
      </pc:sldChg>
      <pc:sldChg chg="addSp delSp modSp add mod">
        <pc:chgData name="伊健 杜" userId="e69aded81da48593" providerId="LiveId" clId="{C8F8AB6E-14BC-432E-91BC-04C6A02284D3}" dt="2022-10-20T11:35:46.327" v="4864"/>
        <pc:sldMkLst>
          <pc:docMk/>
          <pc:sldMk cId="2258442750" sldId="1156"/>
        </pc:sldMkLst>
        <pc:spChg chg="mod">
          <ac:chgData name="伊健 杜" userId="e69aded81da48593" providerId="LiveId" clId="{C8F8AB6E-14BC-432E-91BC-04C6A02284D3}" dt="2022-10-20T11:35:46.327" v="4864"/>
          <ac:spMkLst>
            <pc:docMk/>
            <pc:sldMk cId="2258442750" sldId="1156"/>
            <ac:spMk id="6" creationId="{F83A6AC8-56F1-EB9E-DD47-C1CFF9753BBA}"/>
          </ac:spMkLst>
        </pc:spChg>
        <pc:spChg chg="mod">
          <ac:chgData name="伊健 杜" userId="e69aded81da48593" providerId="LiveId" clId="{C8F8AB6E-14BC-432E-91BC-04C6A02284D3}" dt="2022-10-20T11:35:46.327" v="4864"/>
          <ac:spMkLst>
            <pc:docMk/>
            <pc:sldMk cId="2258442750" sldId="1156"/>
            <ac:spMk id="7" creationId="{8A134A8E-94C3-0EE7-C065-45DB3136BA45}"/>
          </ac:spMkLst>
        </pc:spChg>
        <pc:picChg chg="del">
          <ac:chgData name="伊健 杜" userId="e69aded81da48593" providerId="LiveId" clId="{C8F8AB6E-14BC-432E-91BC-04C6A02284D3}" dt="2022-10-20T08:58:46.141" v="522" actId="478"/>
          <ac:picMkLst>
            <pc:docMk/>
            <pc:sldMk cId="2258442750" sldId="1156"/>
            <ac:picMk id="2" creationId="{3AA4C9D8-0DDD-0DFC-E227-7D2FCCD4B93F}"/>
          </ac:picMkLst>
        </pc:picChg>
        <pc:picChg chg="add del mod">
          <ac:chgData name="伊健 杜" userId="e69aded81da48593" providerId="LiveId" clId="{C8F8AB6E-14BC-432E-91BC-04C6A02284D3}" dt="2022-10-20T08:59:45.020" v="645" actId="478"/>
          <ac:picMkLst>
            <pc:docMk/>
            <pc:sldMk cId="2258442750" sldId="1156"/>
            <ac:picMk id="4098" creationId="{4B1316DA-CB0E-08A6-89C9-4C1413EA0C97}"/>
          </ac:picMkLst>
        </pc:picChg>
        <pc:picChg chg="add mod">
          <ac:chgData name="伊健 杜" userId="e69aded81da48593" providerId="LiveId" clId="{C8F8AB6E-14BC-432E-91BC-04C6A02284D3}" dt="2022-10-20T09:05:49.349" v="881" actId="1076"/>
          <ac:picMkLst>
            <pc:docMk/>
            <pc:sldMk cId="2258442750" sldId="1156"/>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863271375" sldId="1157"/>
        </pc:sldMkLst>
        <pc:spChg chg="add mod">
          <ac:chgData name="伊健 杜" userId="e69aded81da48593" providerId="LiveId" clId="{C8F8AB6E-14BC-432E-91BC-04C6A02284D3}" dt="2022-10-20T11:35:46.327" v="4864"/>
          <ac:spMkLst>
            <pc:docMk/>
            <pc:sldMk cId="863271375" sldId="1157"/>
            <ac:spMk id="2" creationId="{0AED1B01-E331-A28E-3557-5D9BB7B23F3D}"/>
          </ac:spMkLst>
        </pc:spChg>
        <pc:spChg chg="mod">
          <ac:chgData name="伊健 杜" userId="e69aded81da48593" providerId="LiveId" clId="{C8F8AB6E-14BC-432E-91BC-04C6A02284D3}" dt="2022-10-20T11:35:46.327" v="4864"/>
          <ac:spMkLst>
            <pc:docMk/>
            <pc:sldMk cId="863271375" sldId="1157"/>
            <ac:spMk id="6" creationId="{F83A6AC8-56F1-EB9E-DD47-C1CFF9753BBA}"/>
          </ac:spMkLst>
        </pc:spChg>
        <pc:spChg chg="del">
          <ac:chgData name="伊健 杜" userId="e69aded81da48593" providerId="LiveId" clId="{C8F8AB6E-14BC-432E-91BC-04C6A02284D3}" dt="2022-10-20T08:58:58.454" v="531" actId="478"/>
          <ac:spMkLst>
            <pc:docMk/>
            <pc:sldMk cId="863271375" sldId="1157"/>
            <ac:spMk id="7" creationId="{8A134A8E-94C3-0EE7-C065-45DB3136BA45}"/>
          </ac:spMkLst>
        </pc:spChg>
        <pc:picChg chg="mod">
          <ac:chgData name="伊健 杜" userId="e69aded81da48593" providerId="LiveId" clId="{C8F8AB6E-14BC-432E-91BC-04C6A02284D3}" dt="2022-10-20T08:59:10.548" v="537" actId="14100"/>
          <ac:picMkLst>
            <pc:docMk/>
            <pc:sldMk cId="863271375" sldId="1157"/>
            <ac:picMk id="4098" creationId="{4B1316DA-CB0E-08A6-89C9-4C1413EA0C97}"/>
          </ac:picMkLst>
        </pc:picChg>
      </pc:sldChg>
      <pc:sldChg chg="addSp delSp modSp add mod">
        <pc:chgData name="伊健 杜" userId="e69aded81da48593" providerId="LiveId" clId="{C8F8AB6E-14BC-432E-91BC-04C6A02284D3}" dt="2022-10-20T11:35:46.327" v="4864"/>
        <pc:sldMkLst>
          <pc:docMk/>
          <pc:sldMk cId="3810250571" sldId="1158"/>
        </pc:sldMkLst>
        <pc:spChg chg="del">
          <ac:chgData name="伊健 杜" userId="e69aded81da48593" providerId="LiveId" clId="{C8F8AB6E-14BC-432E-91BC-04C6A02284D3}" dt="2022-10-20T09:06:20.413" v="897" actId="478"/>
          <ac:spMkLst>
            <pc:docMk/>
            <pc:sldMk cId="3810250571" sldId="1158"/>
            <ac:spMk id="2" creationId="{0AED1B01-E331-A28E-3557-5D9BB7B23F3D}"/>
          </ac:spMkLst>
        </pc:spChg>
        <pc:spChg chg="add mod">
          <ac:chgData name="伊健 杜" userId="e69aded81da48593" providerId="LiveId" clId="{C8F8AB6E-14BC-432E-91BC-04C6A02284D3}" dt="2022-10-20T11:35:46.327" v="4864"/>
          <ac:spMkLst>
            <pc:docMk/>
            <pc:sldMk cId="3810250571" sldId="1158"/>
            <ac:spMk id="3" creationId="{5D26FAC1-2458-E8BF-F7BF-FA82DAC91F65}"/>
          </ac:spMkLst>
        </pc:spChg>
        <pc:spChg chg="del">
          <ac:chgData name="伊健 杜" userId="e69aded81da48593" providerId="LiveId" clId="{C8F8AB6E-14BC-432E-91BC-04C6A02284D3}" dt="2022-10-20T09:06:20.413" v="897" actId="478"/>
          <ac:spMkLst>
            <pc:docMk/>
            <pc:sldMk cId="3810250571" sldId="1158"/>
            <ac:spMk id="6" creationId="{F83A6AC8-56F1-EB9E-DD47-C1CFF9753BBA}"/>
          </ac:spMkLst>
        </pc:spChg>
        <pc:picChg chg="del">
          <ac:chgData name="伊健 杜" userId="e69aded81da48593" providerId="LiveId" clId="{C8F8AB6E-14BC-432E-91BC-04C6A02284D3}" dt="2022-10-20T09:06:20.413" v="897" actId="478"/>
          <ac:picMkLst>
            <pc:docMk/>
            <pc:sldMk cId="3810250571" sldId="1158"/>
            <ac:picMk id="4098" creationId="{4B1316DA-CB0E-08A6-89C9-4C1413EA0C97}"/>
          </ac:picMkLst>
        </pc:picChg>
      </pc:sldChg>
      <pc:sldChg chg="modSp add mod ord">
        <pc:chgData name="伊健 杜" userId="e69aded81da48593" providerId="LiveId" clId="{C8F8AB6E-14BC-432E-91BC-04C6A02284D3}" dt="2022-10-20T11:35:46.327" v="4864"/>
        <pc:sldMkLst>
          <pc:docMk/>
          <pc:sldMk cId="192152082" sldId="1159"/>
        </pc:sldMkLst>
        <pc:spChg chg="mod">
          <ac:chgData name="伊健 杜" userId="e69aded81da48593" providerId="LiveId" clId="{C8F8AB6E-14BC-432E-91BC-04C6A02284D3}" dt="2022-10-20T11:35:46.327" v="4864"/>
          <ac:spMkLst>
            <pc:docMk/>
            <pc:sldMk cId="192152082" sldId="1159"/>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579167969" sldId="1160"/>
        </pc:sldMkLst>
        <pc:spChg chg="mod">
          <ac:chgData name="伊健 杜" userId="e69aded81da48593" providerId="LiveId" clId="{C8F8AB6E-14BC-432E-91BC-04C6A02284D3}" dt="2022-10-20T11:35:46.327" v="4864"/>
          <ac:spMkLst>
            <pc:docMk/>
            <pc:sldMk cId="1579167969" sldId="1160"/>
            <ac:spMk id="6" creationId="{F83A6AC8-56F1-EB9E-DD47-C1CFF9753BBA}"/>
          </ac:spMkLst>
        </pc:spChg>
        <pc:spChg chg="mod">
          <ac:chgData name="伊健 杜" userId="e69aded81da48593" providerId="LiveId" clId="{C8F8AB6E-14BC-432E-91BC-04C6A02284D3}" dt="2022-10-20T11:35:46.327" v="4864"/>
          <ac:spMkLst>
            <pc:docMk/>
            <pc:sldMk cId="1579167969" sldId="1160"/>
            <ac:spMk id="7" creationId="{8A134A8E-94C3-0EE7-C065-45DB3136BA45}"/>
          </ac:spMkLst>
        </pc:spChg>
        <pc:picChg chg="add mod">
          <ac:chgData name="伊健 杜" userId="e69aded81da48593" providerId="LiveId" clId="{C8F8AB6E-14BC-432E-91BC-04C6A02284D3}" dt="2022-10-20T09:13:05.093" v="1140" actId="1076"/>
          <ac:picMkLst>
            <pc:docMk/>
            <pc:sldMk cId="1579167969" sldId="1160"/>
            <ac:picMk id="2" creationId="{337E8B67-DA24-0450-6F0F-2D57C5141C8F}"/>
          </ac:picMkLst>
        </pc:picChg>
        <pc:picChg chg="del mod">
          <ac:chgData name="伊健 杜" userId="e69aded81da48593" providerId="LiveId" clId="{C8F8AB6E-14BC-432E-91BC-04C6A02284D3}" dt="2022-10-20T09:12:23.220" v="1136" actId="478"/>
          <ac:picMkLst>
            <pc:docMk/>
            <pc:sldMk cId="1579167969" sldId="1160"/>
            <ac:picMk id="4100" creationId="{5C44F4A3-CC91-BC8A-A06B-7F5DE97AB186}"/>
          </ac:picMkLst>
        </pc:picChg>
      </pc:sldChg>
      <pc:sldChg chg="addSp delSp modSp add mod">
        <pc:chgData name="伊健 杜" userId="e69aded81da48593" providerId="LiveId" clId="{C8F8AB6E-14BC-432E-91BC-04C6A02284D3}" dt="2022-10-20T11:35:46.327" v="4864"/>
        <pc:sldMkLst>
          <pc:docMk/>
          <pc:sldMk cId="1814627684" sldId="1161"/>
        </pc:sldMkLst>
        <pc:spChg chg="mod">
          <ac:chgData name="伊健 杜" userId="e69aded81da48593" providerId="LiveId" clId="{C8F8AB6E-14BC-432E-91BC-04C6A02284D3}" dt="2022-10-20T11:35:46.327" v="4864"/>
          <ac:spMkLst>
            <pc:docMk/>
            <pc:sldMk cId="1814627684" sldId="1161"/>
            <ac:spMk id="6" creationId="{F83A6AC8-56F1-EB9E-DD47-C1CFF9753BBA}"/>
          </ac:spMkLst>
        </pc:spChg>
        <pc:spChg chg="mod">
          <ac:chgData name="伊健 杜" userId="e69aded81da48593" providerId="LiveId" clId="{C8F8AB6E-14BC-432E-91BC-04C6A02284D3}" dt="2022-10-20T11:35:46.327" v="4864"/>
          <ac:spMkLst>
            <pc:docMk/>
            <pc:sldMk cId="1814627684" sldId="1161"/>
            <ac:spMk id="7" creationId="{8A134A8E-94C3-0EE7-C065-45DB3136BA45}"/>
          </ac:spMkLst>
        </pc:spChg>
        <pc:picChg chg="del">
          <ac:chgData name="伊健 杜" userId="e69aded81da48593" providerId="LiveId" clId="{C8F8AB6E-14BC-432E-91BC-04C6A02284D3}" dt="2022-10-20T09:41:31.471" v="1250" actId="478"/>
          <ac:picMkLst>
            <pc:docMk/>
            <pc:sldMk cId="1814627684" sldId="1161"/>
            <ac:picMk id="2" creationId="{3AA4C9D8-0DDD-0DFC-E227-7D2FCCD4B93F}"/>
          </ac:picMkLst>
        </pc:picChg>
        <pc:picChg chg="add mod">
          <ac:chgData name="伊健 杜" userId="e69aded81da48593" providerId="LiveId" clId="{C8F8AB6E-14BC-432E-91BC-04C6A02284D3}" dt="2022-10-20T09:54:23.887" v="1323" actId="1076"/>
          <ac:picMkLst>
            <pc:docMk/>
            <pc:sldMk cId="1814627684" sldId="1161"/>
            <ac:picMk id="7170" creationId="{7B3790A6-9928-0A6F-0062-C6AA7BEF8628}"/>
          </ac:picMkLst>
        </pc:picChg>
        <pc:picChg chg="add mod">
          <ac:chgData name="伊健 杜" userId="e69aded81da48593" providerId="LiveId" clId="{C8F8AB6E-14BC-432E-91BC-04C6A02284D3}" dt="2022-10-20T09:54:25.059" v="1324" actId="1076"/>
          <ac:picMkLst>
            <pc:docMk/>
            <pc:sldMk cId="1814627684" sldId="1161"/>
            <ac:picMk id="7172" creationId="{5AF06630-CE0E-9C67-EBA9-DF1C57E405CE}"/>
          </ac:picMkLst>
        </pc:picChg>
      </pc:sldChg>
      <pc:sldChg chg="modSp add mod">
        <pc:chgData name="伊健 杜" userId="e69aded81da48593" providerId="LiveId" clId="{C8F8AB6E-14BC-432E-91BC-04C6A02284D3}" dt="2022-10-20T11:35:46.327" v="4864"/>
        <pc:sldMkLst>
          <pc:docMk/>
          <pc:sldMk cId="4133667147" sldId="1162"/>
        </pc:sldMkLst>
        <pc:spChg chg="mod">
          <ac:chgData name="伊健 杜" userId="e69aded81da48593" providerId="LiveId" clId="{C8F8AB6E-14BC-432E-91BC-04C6A02284D3}" dt="2022-10-20T11:35:46.327" v="4864"/>
          <ac:spMkLst>
            <pc:docMk/>
            <pc:sldMk cId="4133667147" sldId="1162"/>
            <ac:spMk id="3" creationId="{5D26FAC1-2458-E8BF-F7BF-FA82DAC91F65}"/>
          </ac:spMkLst>
        </pc:spChg>
      </pc:sldChg>
      <pc:sldChg chg="addSp delSp modSp add mod">
        <pc:chgData name="伊健 杜" userId="e69aded81da48593" providerId="LiveId" clId="{C8F8AB6E-14BC-432E-91BC-04C6A02284D3}" dt="2022-10-20T11:35:46.327" v="4864"/>
        <pc:sldMkLst>
          <pc:docMk/>
          <pc:sldMk cId="3395329516" sldId="1163"/>
        </pc:sldMkLst>
        <pc:spChg chg="add mod">
          <ac:chgData name="伊健 杜" userId="e69aded81da48593" providerId="LiveId" clId="{C8F8AB6E-14BC-432E-91BC-04C6A02284D3}" dt="2022-10-20T11:35:46.327" v="4864"/>
          <ac:spMkLst>
            <pc:docMk/>
            <pc:sldMk cId="3395329516" sldId="1163"/>
            <ac:spMk id="2" creationId="{193E314C-677E-19C3-EF09-3FC299835F62}"/>
          </ac:spMkLst>
        </pc:spChg>
        <pc:spChg chg="mod">
          <ac:chgData name="伊健 杜" userId="e69aded81da48593" providerId="LiveId" clId="{C8F8AB6E-14BC-432E-91BC-04C6A02284D3}" dt="2022-10-20T11:35:46.327" v="4864"/>
          <ac:spMkLst>
            <pc:docMk/>
            <pc:sldMk cId="3395329516" sldId="1163"/>
            <ac:spMk id="6" creationId="{F83A6AC8-56F1-EB9E-DD47-C1CFF9753BBA}"/>
          </ac:spMkLst>
        </pc:spChg>
        <pc:spChg chg="mod">
          <ac:chgData name="伊健 杜" userId="e69aded81da48593" providerId="LiveId" clId="{C8F8AB6E-14BC-432E-91BC-04C6A02284D3}" dt="2022-10-20T09:54:38.821" v="1328" actId="20577"/>
          <ac:spMkLst>
            <pc:docMk/>
            <pc:sldMk cId="3395329516" sldId="1163"/>
            <ac:spMk id="7" creationId="{8A134A8E-94C3-0EE7-C065-45DB3136BA45}"/>
          </ac:spMkLst>
        </pc:spChg>
        <pc:picChg chg="del">
          <ac:chgData name="伊健 杜" userId="e69aded81da48593" providerId="LiveId" clId="{C8F8AB6E-14BC-432E-91BC-04C6A02284D3}" dt="2022-10-20T09:54:32.446" v="1326" actId="478"/>
          <ac:picMkLst>
            <pc:docMk/>
            <pc:sldMk cId="3395329516" sldId="1163"/>
            <ac:picMk id="7170" creationId="{7B3790A6-9928-0A6F-0062-C6AA7BEF8628}"/>
          </ac:picMkLst>
        </pc:picChg>
        <pc:picChg chg="del">
          <ac:chgData name="伊健 杜" userId="e69aded81da48593" providerId="LiveId" clId="{C8F8AB6E-14BC-432E-91BC-04C6A02284D3}" dt="2022-10-20T09:54:32.446" v="1326" actId="478"/>
          <ac:picMkLst>
            <pc:docMk/>
            <pc:sldMk cId="3395329516" sldId="1163"/>
            <ac:picMk id="7172" creationId="{5AF06630-CE0E-9C67-EBA9-DF1C57E405CE}"/>
          </ac:picMkLst>
        </pc:picChg>
        <pc:picChg chg="add mod">
          <ac:chgData name="伊健 杜" userId="e69aded81da48593" providerId="LiveId" clId="{C8F8AB6E-14BC-432E-91BC-04C6A02284D3}" dt="2022-10-20T10:02:57.958" v="1405" actId="1076"/>
          <ac:picMkLst>
            <pc:docMk/>
            <pc:sldMk cId="3395329516" sldId="1163"/>
            <ac:picMk id="11266" creationId="{17FF579F-3068-50E2-7B6D-0AAF92A4246D}"/>
          </ac:picMkLst>
        </pc:picChg>
      </pc:sldChg>
      <pc:sldChg chg="modSp add mod">
        <pc:chgData name="伊健 杜" userId="e69aded81da48593" providerId="LiveId" clId="{C8F8AB6E-14BC-432E-91BC-04C6A02284D3}" dt="2022-10-20T11:35:46.327" v="4864"/>
        <pc:sldMkLst>
          <pc:docMk/>
          <pc:sldMk cId="1585705992" sldId="1164"/>
        </pc:sldMkLst>
        <pc:spChg chg="mod">
          <ac:chgData name="伊健 杜" userId="e69aded81da48593" providerId="LiveId" clId="{C8F8AB6E-14BC-432E-91BC-04C6A02284D3}" dt="2022-10-20T11:35:46.327" v="4864"/>
          <ac:spMkLst>
            <pc:docMk/>
            <pc:sldMk cId="1585705992" sldId="1164"/>
            <ac:spMk id="3" creationId="{5D26FAC1-2458-E8BF-F7BF-FA82DAC91F65}"/>
          </ac:spMkLst>
        </pc:spChg>
      </pc:sldChg>
      <pc:sldChg chg="addSp delSp modSp add mod">
        <pc:chgData name="伊健 杜" userId="e69aded81da48593" providerId="LiveId" clId="{C8F8AB6E-14BC-432E-91BC-04C6A02284D3}" dt="2022-10-20T11:35:46.327" v="4864"/>
        <pc:sldMkLst>
          <pc:docMk/>
          <pc:sldMk cId="1080192170" sldId="1165"/>
        </pc:sldMkLst>
        <pc:spChg chg="mod">
          <ac:chgData name="伊健 杜" userId="e69aded81da48593" providerId="LiveId" clId="{C8F8AB6E-14BC-432E-91BC-04C6A02284D3}" dt="2022-10-20T10:23:49.293" v="1452"/>
          <ac:spMkLst>
            <pc:docMk/>
            <pc:sldMk cId="1080192170" sldId="1165"/>
            <ac:spMk id="6" creationId="{F83A6AC8-56F1-EB9E-DD47-C1CFF9753BBA}"/>
          </ac:spMkLst>
        </pc:spChg>
        <pc:spChg chg="mod">
          <ac:chgData name="伊健 杜" userId="e69aded81da48593" providerId="LiveId" clId="{C8F8AB6E-14BC-432E-91BC-04C6A02284D3}" dt="2022-10-20T11:35:46.327" v="4864"/>
          <ac:spMkLst>
            <pc:docMk/>
            <pc:sldMk cId="1080192170" sldId="1165"/>
            <ac:spMk id="7" creationId="{8A134A8E-94C3-0EE7-C065-45DB3136BA45}"/>
          </ac:spMkLst>
        </pc:spChg>
        <pc:picChg chg="del">
          <ac:chgData name="伊健 杜" userId="e69aded81da48593" providerId="LiveId" clId="{C8F8AB6E-14BC-432E-91BC-04C6A02284D3}" dt="2022-10-20T10:29:42.986" v="1723" actId="478"/>
          <ac:picMkLst>
            <pc:docMk/>
            <pc:sldMk cId="1080192170" sldId="1165"/>
            <ac:picMk id="7170" creationId="{7B3790A6-9928-0A6F-0062-C6AA7BEF8628}"/>
          </ac:picMkLst>
        </pc:picChg>
        <pc:picChg chg="del">
          <ac:chgData name="伊健 杜" userId="e69aded81da48593" providerId="LiveId" clId="{C8F8AB6E-14BC-432E-91BC-04C6A02284D3}" dt="2022-10-20T10:29:42.405" v="1722" actId="478"/>
          <ac:picMkLst>
            <pc:docMk/>
            <pc:sldMk cId="1080192170" sldId="1165"/>
            <ac:picMk id="7172" creationId="{5AF06630-CE0E-9C67-EBA9-DF1C57E405CE}"/>
          </ac:picMkLst>
        </pc:picChg>
        <pc:picChg chg="add mod">
          <ac:chgData name="伊健 杜" userId="e69aded81da48593" providerId="LiveId" clId="{C8F8AB6E-14BC-432E-91BC-04C6A02284D3}" dt="2022-10-20T10:30:49.530" v="1727" actId="1076"/>
          <ac:picMkLst>
            <pc:docMk/>
            <pc:sldMk cId="1080192170" sldId="1165"/>
            <ac:picMk id="12290" creationId="{9D999073-9F9A-C999-DA4B-B1F74D737985}"/>
          </ac:picMkLst>
        </pc:picChg>
      </pc:sldChg>
      <pc:sldChg chg="addSp delSp modSp add mod">
        <pc:chgData name="伊健 杜" userId="e69aded81da48593" providerId="LiveId" clId="{C8F8AB6E-14BC-432E-91BC-04C6A02284D3}" dt="2022-10-20T11:35:46.327" v="4864"/>
        <pc:sldMkLst>
          <pc:docMk/>
          <pc:sldMk cId="488718616" sldId="1166"/>
        </pc:sldMkLst>
        <pc:spChg chg="mod">
          <ac:chgData name="伊健 杜" userId="e69aded81da48593" providerId="LiveId" clId="{C8F8AB6E-14BC-432E-91BC-04C6A02284D3}" dt="2022-10-20T10:30:55.325" v="1730" actId="20577"/>
          <ac:spMkLst>
            <pc:docMk/>
            <pc:sldMk cId="488718616" sldId="1166"/>
            <ac:spMk id="6" creationId="{F83A6AC8-56F1-EB9E-DD47-C1CFF9753BBA}"/>
          </ac:spMkLst>
        </pc:spChg>
        <pc:spChg chg="mod">
          <ac:chgData name="伊健 杜" userId="e69aded81da48593" providerId="LiveId" clId="{C8F8AB6E-14BC-432E-91BC-04C6A02284D3}" dt="2022-10-20T11:35:46.327" v="4864"/>
          <ac:spMkLst>
            <pc:docMk/>
            <pc:sldMk cId="488718616" sldId="1166"/>
            <ac:spMk id="7" creationId="{8A134A8E-94C3-0EE7-C065-45DB3136BA45}"/>
          </ac:spMkLst>
        </pc:spChg>
        <pc:picChg chg="del">
          <ac:chgData name="伊健 杜" userId="e69aded81da48593" providerId="LiveId" clId="{C8F8AB6E-14BC-432E-91BC-04C6A02284D3}" dt="2022-10-20T10:32:05.186" v="1840" actId="478"/>
          <ac:picMkLst>
            <pc:docMk/>
            <pc:sldMk cId="488718616" sldId="1166"/>
            <ac:picMk id="12290" creationId="{9D999073-9F9A-C999-DA4B-B1F74D737985}"/>
          </ac:picMkLst>
        </pc:picChg>
        <pc:picChg chg="add mod">
          <ac:chgData name="伊健 杜" userId="e69aded81da48593" providerId="LiveId" clId="{C8F8AB6E-14BC-432E-91BC-04C6A02284D3}" dt="2022-10-20T10:33:06.659" v="1845" actId="14100"/>
          <ac:picMkLst>
            <pc:docMk/>
            <pc:sldMk cId="488718616" sldId="1166"/>
            <ac:picMk id="14338" creationId="{84262CB0-92A2-7808-F792-6192C360025A}"/>
          </ac:picMkLst>
        </pc:picChg>
      </pc:sldChg>
      <pc:sldChg chg="addSp delSp modSp add mod">
        <pc:chgData name="伊健 杜" userId="e69aded81da48593" providerId="LiveId" clId="{C8F8AB6E-14BC-432E-91BC-04C6A02284D3}" dt="2022-10-20T11:35:46.327" v="4864"/>
        <pc:sldMkLst>
          <pc:docMk/>
          <pc:sldMk cId="4065002742" sldId="1167"/>
        </pc:sldMkLst>
        <pc:spChg chg="mod">
          <ac:chgData name="伊健 杜" userId="e69aded81da48593" providerId="LiveId" clId="{C8F8AB6E-14BC-432E-91BC-04C6A02284D3}" dt="2022-10-20T11:35:46.327" v="4864"/>
          <ac:spMkLst>
            <pc:docMk/>
            <pc:sldMk cId="4065002742" sldId="1167"/>
            <ac:spMk id="7" creationId="{8A134A8E-94C3-0EE7-C065-45DB3136BA45}"/>
          </ac:spMkLst>
        </pc:spChg>
        <pc:picChg chg="del">
          <ac:chgData name="伊健 杜" userId="e69aded81da48593" providerId="LiveId" clId="{C8F8AB6E-14BC-432E-91BC-04C6A02284D3}" dt="2022-10-20T10:34:40.381" v="2016" actId="478"/>
          <ac:picMkLst>
            <pc:docMk/>
            <pc:sldMk cId="4065002742" sldId="1167"/>
            <ac:picMk id="14338" creationId="{84262CB0-92A2-7808-F792-6192C360025A}"/>
          </ac:picMkLst>
        </pc:picChg>
        <pc:picChg chg="add mod">
          <ac:chgData name="伊健 杜" userId="e69aded81da48593" providerId="LiveId" clId="{C8F8AB6E-14BC-432E-91BC-04C6A02284D3}" dt="2022-10-20T10:34:57.977" v="2018" actId="1076"/>
          <ac:picMkLst>
            <pc:docMk/>
            <pc:sldMk cId="4065002742" sldId="1167"/>
            <ac:picMk id="15362" creationId="{9123F12D-7FD4-D2E2-9414-D5227A7EB4B2}"/>
          </ac:picMkLst>
        </pc:picChg>
      </pc:sldChg>
      <pc:sldChg chg="addSp delSp modSp add mod">
        <pc:chgData name="伊健 杜" userId="e69aded81da48593" providerId="LiveId" clId="{C8F8AB6E-14BC-432E-91BC-04C6A02284D3}" dt="2022-10-20T11:35:46.327" v="4864"/>
        <pc:sldMkLst>
          <pc:docMk/>
          <pc:sldMk cId="2853306432" sldId="1168"/>
        </pc:sldMkLst>
        <pc:spChg chg="mod">
          <ac:chgData name="伊健 杜" userId="e69aded81da48593" providerId="LiveId" clId="{C8F8AB6E-14BC-432E-91BC-04C6A02284D3}" dt="2022-10-20T11:35:46.327" v="4864"/>
          <ac:spMkLst>
            <pc:docMk/>
            <pc:sldMk cId="2853306432" sldId="1168"/>
            <ac:spMk id="7" creationId="{8A134A8E-94C3-0EE7-C065-45DB3136BA45}"/>
          </ac:spMkLst>
        </pc:spChg>
        <pc:picChg chg="del mod">
          <ac:chgData name="伊健 杜" userId="e69aded81da48593" providerId="LiveId" clId="{C8F8AB6E-14BC-432E-91BC-04C6A02284D3}" dt="2022-10-20T10:37:30.150" v="2240" actId="478"/>
          <ac:picMkLst>
            <pc:docMk/>
            <pc:sldMk cId="2853306432" sldId="1168"/>
            <ac:picMk id="15362" creationId="{9123F12D-7FD4-D2E2-9414-D5227A7EB4B2}"/>
          </ac:picMkLst>
        </pc:picChg>
        <pc:picChg chg="add mod">
          <ac:chgData name="伊健 杜" userId="e69aded81da48593" providerId="LiveId" clId="{C8F8AB6E-14BC-432E-91BC-04C6A02284D3}" dt="2022-10-20T10:38:13.541" v="2251" actId="1076"/>
          <ac:picMkLst>
            <pc:docMk/>
            <pc:sldMk cId="2853306432" sldId="1168"/>
            <ac:picMk id="16386" creationId="{01654D82-35BB-DF66-36E2-33216102156F}"/>
          </ac:picMkLst>
        </pc:picChg>
      </pc:sldChg>
      <pc:sldChg chg="addSp delSp modSp add mod">
        <pc:chgData name="伊健 杜" userId="e69aded81da48593" providerId="LiveId" clId="{C8F8AB6E-14BC-432E-91BC-04C6A02284D3}" dt="2022-10-20T11:35:46.327" v="4864"/>
        <pc:sldMkLst>
          <pc:docMk/>
          <pc:sldMk cId="1427357216" sldId="1169"/>
        </pc:sldMkLst>
        <pc:spChg chg="mod">
          <ac:chgData name="伊健 杜" userId="e69aded81da48593" providerId="LiveId" clId="{C8F8AB6E-14BC-432E-91BC-04C6A02284D3}" dt="2022-10-20T11:35:46.327" v="4864"/>
          <ac:spMkLst>
            <pc:docMk/>
            <pc:sldMk cId="1427357216" sldId="1169"/>
            <ac:spMk id="6" creationId="{F83A6AC8-56F1-EB9E-DD47-C1CFF9753BBA}"/>
          </ac:spMkLst>
        </pc:spChg>
        <pc:spChg chg="mod">
          <ac:chgData name="伊健 杜" userId="e69aded81da48593" providerId="LiveId" clId="{C8F8AB6E-14BC-432E-91BC-04C6A02284D3}" dt="2022-10-20T11:35:46.327" v="4864"/>
          <ac:spMkLst>
            <pc:docMk/>
            <pc:sldMk cId="1427357216" sldId="1169"/>
            <ac:spMk id="7" creationId="{8A134A8E-94C3-0EE7-C065-45DB3136BA45}"/>
          </ac:spMkLst>
        </pc:spChg>
        <pc:picChg chg="del">
          <ac:chgData name="伊健 杜" userId="e69aded81da48593" providerId="LiveId" clId="{C8F8AB6E-14BC-432E-91BC-04C6A02284D3}" dt="2022-10-20T10:54:23.830" v="2802" actId="478"/>
          <ac:picMkLst>
            <pc:docMk/>
            <pc:sldMk cId="1427357216" sldId="1169"/>
            <ac:picMk id="12290" creationId="{9D999073-9F9A-C999-DA4B-B1F74D737985}"/>
          </ac:picMkLst>
        </pc:picChg>
        <pc:picChg chg="add mod">
          <ac:chgData name="伊健 杜" userId="e69aded81da48593" providerId="LiveId" clId="{C8F8AB6E-14BC-432E-91BC-04C6A02284D3}" dt="2022-10-20T11:02:18.799" v="2906" actId="1076"/>
          <ac:picMkLst>
            <pc:docMk/>
            <pc:sldMk cId="1427357216" sldId="1169"/>
            <ac:picMk id="19458" creationId="{7C326001-99C8-310A-3726-04270081659B}"/>
          </ac:picMkLst>
        </pc:picChg>
      </pc:sldChg>
      <pc:sldChg chg="modSp add mod">
        <pc:chgData name="伊健 杜" userId="e69aded81da48593" providerId="LiveId" clId="{C8F8AB6E-14BC-432E-91BC-04C6A02284D3}" dt="2022-10-20T11:35:46.327" v="4864"/>
        <pc:sldMkLst>
          <pc:docMk/>
          <pc:sldMk cId="1100813571" sldId="1170"/>
        </pc:sldMkLst>
        <pc:spChg chg="mod">
          <ac:chgData name="伊健 杜" userId="e69aded81da48593" providerId="LiveId" clId="{C8F8AB6E-14BC-432E-91BC-04C6A02284D3}" dt="2022-10-20T11:35:46.327" v="4864"/>
          <ac:spMkLst>
            <pc:docMk/>
            <pc:sldMk cId="1100813571" sldId="1170"/>
            <ac:spMk id="3" creationId="{5D26FAC1-2458-E8BF-F7BF-FA82DAC91F65}"/>
          </ac:spMkLst>
        </pc:spChg>
      </pc:sldChg>
      <pc:sldChg chg="addSp modSp add mod">
        <pc:chgData name="伊健 杜" userId="e69aded81da48593" providerId="LiveId" clId="{C8F8AB6E-14BC-432E-91BC-04C6A02284D3}" dt="2022-10-20T11:35:46.327" v="4864"/>
        <pc:sldMkLst>
          <pc:docMk/>
          <pc:sldMk cId="2521298953" sldId="1171"/>
        </pc:sldMkLst>
        <pc:spChg chg="mod">
          <ac:chgData name="伊健 杜" userId="e69aded81da48593" providerId="LiveId" clId="{C8F8AB6E-14BC-432E-91BC-04C6A02284D3}" dt="2022-10-20T11:35:46.327" v="4864"/>
          <ac:spMkLst>
            <pc:docMk/>
            <pc:sldMk cId="2521298953" sldId="1171"/>
            <ac:spMk id="6" creationId="{F83A6AC8-56F1-EB9E-DD47-C1CFF9753BBA}"/>
          </ac:spMkLst>
        </pc:spChg>
        <pc:spChg chg="mod">
          <ac:chgData name="伊健 杜" userId="e69aded81da48593" providerId="LiveId" clId="{C8F8AB6E-14BC-432E-91BC-04C6A02284D3}" dt="2022-10-20T11:35:46.327" v="4864"/>
          <ac:spMkLst>
            <pc:docMk/>
            <pc:sldMk cId="2521298953" sldId="1171"/>
            <ac:spMk id="7" creationId="{8A134A8E-94C3-0EE7-C065-45DB3136BA45}"/>
          </ac:spMkLst>
        </pc:spChg>
        <pc:picChg chg="add mod">
          <ac:chgData name="伊健 杜" userId="e69aded81da48593" providerId="LiveId" clId="{C8F8AB6E-14BC-432E-91BC-04C6A02284D3}" dt="2022-10-20T10:55:52.750" v="2815" actId="1076"/>
          <ac:picMkLst>
            <pc:docMk/>
            <pc:sldMk cId="2521298953" sldId="1171"/>
            <ac:picMk id="17410" creationId="{FB5CFE29-6C3C-BA61-EADE-97D110A5121D}"/>
          </ac:picMkLst>
        </pc:picChg>
      </pc:sldChg>
      <pc:sldChg chg="addSp delSp modSp add mod">
        <pc:chgData name="伊健 杜" userId="e69aded81da48593" providerId="LiveId" clId="{C8F8AB6E-14BC-432E-91BC-04C6A02284D3}" dt="2022-10-20T11:35:46.327" v="4864"/>
        <pc:sldMkLst>
          <pc:docMk/>
          <pc:sldMk cId="330401904" sldId="1172"/>
        </pc:sldMkLst>
        <pc:spChg chg="mod">
          <ac:chgData name="伊健 杜" userId="e69aded81da48593" providerId="LiveId" clId="{C8F8AB6E-14BC-432E-91BC-04C6A02284D3}" dt="2022-10-20T11:35:46.327" v="4864"/>
          <ac:spMkLst>
            <pc:docMk/>
            <pc:sldMk cId="330401904" sldId="1172"/>
            <ac:spMk id="6" creationId="{F83A6AC8-56F1-EB9E-DD47-C1CFF9753BBA}"/>
          </ac:spMkLst>
        </pc:spChg>
        <pc:spChg chg="mod">
          <ac:chgData name="伊健 杜" userId="e69aded81da48593" providerId="LiveId" clId="{C8F8AB6E-14BC-432E-91BC-04C6A02284D3}" dt="2022-10-20T11:35:46.327" v="4864"/>
          <ac:spMkLst>
            <pc:docMk/>
            <pc:sldMk cId="330401904" sldId="1172"/>
            <ac:spMk id="7" creationId="{8A134A8E-94C3-0EE7-C065-45DB3136BA45}"/>
          </ac:spMkLst>
        </pc:spChg>
        <pc:picChg chg="del">
          <ac:chgData name="伊健 杜" userId="e69aded81da48593" providerId="LiveId" clId="{C8F8AB6E-14BC-432E-91BC-04C6A02284D3}" dt="2022-10-20T10:59:04.539" v="2900" actId="478"/>
          <ac:picMkLst>
            <pc:docMk/>
            <pc:sldMk cId="330401904" sldId="1172"/>
            <ac:picMk id="17410" creationId="{FB5CFE29-6C3C-BA61-EADE-97D110A5121D}"/>
          </ac:picMkLst>
        </pc:picChg>
        <pc:picChg chg="add mod">
          <ac:chgData name="伊健 杜" userId="e69aded81da48593" providerId="LiveId" clId="{C8F8AB6E-14BC-432E-91BC-04C6A02284D3}" dt="2022-10-20T11:05:45.133" v="3115" actId="1076"/>
          <ac:picMkLst>
            <pc:docMk/>
            <pc:sldMk cId="330401904" sldId="1172"/>
            <ac:picMk id="20482" creationId="{EE089706-35B1-7F9D-7D05-9E53957D824C}"/>
          </ac:picMkLst>
        </pc:picChg>
      </pc:sldChg>
      <pc:sldChg chg="delSp modSp new mod">
        <pc:chgData name="伊健 杜" userId="e69aded81da48593" providerId="LiveId" clId="{C8F8AB6E-14BC-432E-91BC-04C6A02284D3}" dt="2022-10-20T11:35:46.327" v="4864"/>
        <pc:sldMkLst>
          <pc:docMk/>
          <pc:sldMk cId="1676147163" sldId="1173"/>
        </pc:sldMkLst>
        <pc:spChg chg="mod">
          <ac:chgData name="伊健 杜" userId="e69aded81da48593" providerId="LiveId" clId="{C8F8AB6E-14BC-432E-91BC-04C6A02284D3}" dt="2022-10-20T11:35:46.327" v="4864"/>
          <ac:spMkLst>
            <pc:docMk/>
            <pc:sldMk cId="1676147163" sldId="1173"/>
            <ac:spMk id="2" creationId="{12464917-890F-049D-63D0-E94A7DE8B376}"/>
          </ac:spMkLst>
        </pc:spChg>
        <pc:spChg chg="del">
          <ac:chgData name="伊健 杜" userId="e69aded81da48593" providerId="LiveId" clId="{C8F8AB6E-14BC-432E-91BC-04C6A02284D3}" dt="2022-10-20T11:06:02.318" v="3117" actId="478"/>
          <ac:spMkLst>
            <pc:docMk/>
            <pc:sldMk cId="1676147163" sldId="1173"/>
            <ac:spMk id="3" creationId="{A9CE66A8-8E33-DFAD-09F3-CC286B1DE730}"/>
          </ac:spMkLst>
        </pc:spChg>
      </pc:sldChg>
      <pc:sldChg chg="addSp modSp add mod">
        <pc:chgData name="伊健 杜" userId="e69aded81da48593" providerId="LiveId" clId="{C8F8AB6E-14BC-432E-91BC-04C6A02284D3}" dt="2022-10-20T11:35:46.327" v="4864"/>
        <pc:sldMkLst>
          <pc:docMk/>
          <pc:sldMk cId="2070736892" sldId="1174"/>
        </pc:sldMkLst>
        <pc:spChg chg="mod">
          <ac:chgData name="伊健 杜" userId="e69aded81da48593" providerId="LiveId" clId="{C8F8AB6E-14BC-432E-91BC-04C6A02284D3}" dt="2022-10-20T11:35:46.327" v="4864"/>
          <ac:spMkLst>
            <pc:docMk/>
            <pc:sldMk cId="2070736892" sldId="1174"/>
            <ac:spMk id="2" creationId="{12464917-890F-049D-63D0-E94A7DE8B376}"/>
          </ac:spMkLst>
        </pc:spChg>
        <pc:spChg chg="add mod">
          <ac:chgData name="伊健 杜" userId="e69aded81da48593" providerId="LiveId" clId="{C8F8AB6E-14BC-432E-91BC-04C6A02284D3}" dt="2022-10-20T11:35:46.327" v="4864"/>
          <ac:spMkLst>
            <pc:docMk/>
            <pc:sldMk cId="2070736892" sldId="1174"/>
            <ac:spMk id="3" creationId="{32B0B79F-9151-3598-236F-2EFF8080DEA6}"/>
          </ac:spMkLst>
        </pc:spChg>
        <pc:picChg chg="add mod">
          <ac:chgData name="伊健 杜" userId="e69aded81da48593" providerId="LiveId" clId="{C8F8AB6E-14BC-432E-91BC-04C6A02284D3}" dt="2022-10-20T11:11:38.709" v="3374" actId="1076"/>
          <ac:picMkLst>
            <pc:docMk/>
            <pc:sldMk cId="2070736892" sldId="1174"/>
            <ac:picMk id="21506" creationId="{CCF5281D-0840-323A-157B-20577CE7F358}"/>
          </ac:picMkLst>
        </pc:picChg>
      </pc:sldChg>
      <pc:sldChg chg="delSp modSp new del mod">
        <pc:chgData name="伊健 杜" userId="e69aded81da48593" providerId="LiveId" clId="{C8F8AB6E-14BC-432E-91BC-04C6A02284D3}" dt="2022-10-20T11:36:09.218" v="4865" actId="47"/>
        <pc:sldMkLst>
          <pc:docMk/>
          <pc:sldMk cId="249700359" sldId="1175"/>
        </pc:sldMkLst>
        <pc:spChg chg="mod">
          <ac:chgData name="伊健 杜" userId="e69aded81da48593" providerId="LiveId" clId="{C8F8AB6E-14BC-432E-91BC-04C6A02284D3}" dt="2022-10-20T11:09:05.461" v="3286" actId="1076"/>
          <ac:spMkLst>
            <pc:docMk/>
            <pc:sldMk cId="249700359" sldId="1175"/>
            <ac:spMk id="2" creationId="{A6ADD80C-1FCE-F458-6663-E6904BC489B7}"/>
          </ac:spMkLst>
        </pc:spChg>
        <pc:spChg chg="del">
          <ac:chgData name="伊健 杜" userId="e69aded81da48593" providerId="LiveId" clId="{C8F8AB6E-14BC-432E-91BC-04C6A02284D3}" dt="2022-10-20T11:09:03.283" v="3285" actId="478"/>
          <ac:spMkLst>
            <pc:docMk/>
            <pc:sldMk cId="249700359" sldId="1175"/>
            <ac:spMk id="3" creationId="{61048A04-17AA-AD3D-C83A-11AA183DD508}"/>
          </ac:spMkLst>
        </pc:spChg>
      </pc:sldChg>
      <pc:sldChg chg="addSp delSp modSp add mod">
        <pc:chgData name="伊健 杜" userId="e69aded81da48593" providerId="LiveId" clId="{C8F8AB6E-14BC-432E-91BC-04C6A02284D3}" dt="2022-10-20T11:35:46.327" v="4864"/>
        <pc:sldMkLst>
          <pc:docMk/>
          <pc:sldMk cId="3889756607" sldId="1176"/>
        </pc:sldMkLst>
        <pc:spChg chg="mod">
          <ac:chgData name="伊健 杜" userId="e69aded81da48593" providerId="LiveId" clId="{C8F8AB6E-14BC-432E-91BC-04C6A02284D3}" dt="2022-10-20T11:35:46.327" v="4864"/>
          <ac:spMkLst>
            <pc:docMk/>
            <pc:sldMk cId="3889756607" sldId="1176"/>
            <ac:spMk id="6" creationId="{F83A6AC8-56F1-EB9E-DD47-C1CFF9753BBA}"/>
          </ac:spMkLst>
        </pc:spChg>
        <pc:spChg chg="mod">
          <ac:chgData name="伊健 杜" userId="e69aded81da48593" providerId="LiveId" clId="{C8F8AB6E-14BC-432E-91BC-04C6A02284D3}" dt="2022-10-20T11:35:46.327" v="4864"/>
          <ac:spMkLst>
            <pc:docMk/>
            <pc:sldMk cId="3889756607" sldId="1176"/>
            <ac:spMk id="7" creationId="{8A134A8E-94C3-0EE7-C065-45DB3136BA45}"/>
          </ac:spMkLst>
        </pc:spChg>
        <pc:picChg chg="del">
          <ac:chgData name="伊健 杜" userId="e69aded81da48593" providerId="LiveId" clId="{C8F8AB6E-14BC-432E-91BC-04C6A02284D3}" dt="2022-10-20T11:13:16.693" v="3562" actId="478"/>
          <ac:picMkLst>
            <pc:docMk/>
            <pc:sldMk cId="3889756607" sldId="1176"/>
            <ac:picMk id="19458" creationId="{7C326001-99C8-310A-3726-04270081659B}"/>
          </ac:picMkLst>
        </pc:picChg>
        <pc:picChg chg="add mod">
          <ac:chgData name="伊健 杜" userId="e69aded81da48593" providerId="LiveId" clId="{C8F8AB6E-14BC-432E-91BC-04C6A02284D3}" dt="2022-10-20T11:13:34.633" v="3566" actId="1076"/>
          <ac:picMkLst>
            <pc:docMk/>
            <pc:sldMk cId="3889756607" sldId="1176"/>
            <ac:picMk id="22530" creationId="{EC1030A9-5ABA-5826-C8DF-86C34A94E8B5}"/>
          </ac:picMkLst>
        </pc:picChg>
      </pc:sldChg>
      <pc:sldChg chg="addSp delSp modSp add mod">
        <pc:chgData name="伊健 杜" userId="e69aded81da48593" providerId="LiveId" clId="{C8F8AB6E-14BC-432E-91BC-04C6A02284D3}" dt="2022-10-20T11:35:46.327" v="4864"/>
        <pc:sldMkLst>
          <pc:docMk/>
          <pc:sldMk cId="3915871308" sldId="1177"/>
        </pc:sldMkLst>
        <pc:spChg chg="mod">
          <ac:chgData name="伊健 杜" userId="e69aded81da48593" providerId="LiveId" clId="{C8F8AB6E-14BC-432E-91BC-04C6A02284D3}" dt="2022-10-20T11:35:46.327" v="4864"/>
          <ac:spMkLst>
            <pc:docMk/>
            <pc:sldMk cId="3915871308" sldId="1177"/>
            <ac:spMk id="6" creationId="{F83A6AC8-56F1-EB9E-DD47-C1CFF9753BBA}"/>
          </ac:spMkLst>
        </pc:spChg>
        <pc:spChg chg="mod">
          <ac:chgData name="伊健 杜" userId="e69aded81da48593" providerId="LiveId" clId="{C8F8AB6E-14BC-432E-91BC-04C6A02284D3}" dt="2022-10-20T11:35:46.327" v="4864"/>
          <ac:spMkLst>
            <pc:docMk/>
            <pc:sldMk cId="3915871308" sldId="1177"/>
            <ac:spMk id="7" creationId="{8A134A8E-94C3-0EE7-C065-45DB3136BA45}"/>
          </ac:spMkLst>
        </pc:spChg>
        <pc:picChg chg="del">
          <ac:chgData name="伊健 杜" userId="e69aded81da48593" providerId="LiveId" clId="{C8F8AB6E-14BC-432E-91BC-04C6A02284D3}" dt="2022-10-20T11:15:13.222" v="3716" actId="478"/>
          <ac:picMkLst>
            <pc:docMk/>
            <pc:sldMk cId="3915871308" sldId="1177"/>
            <ac:picMk id="22530" creationId="{EC1030A9-5ABA-5826-C8DF-86C34A94E8B5}"/>
          </ac:picMkLst>
        </pc:picChg>
        <pc:picChg chg="add mod">
          <ac:chgData name="伊健 杜" userId="e69aded81da48593" providerId="LiveId" clId="{C8F8AB6E-14BC-432E-91BC-04C6A02284D3}" dt="2022-10-20T11:15:16.322" v="3719" actId="14100"/>
          <ac:picMkLst>
            <pc:docMk/>
            <pc:sldMk cId="3915871308" sldId="1177"/>
            <ac:picMk id="23554" creationId="{B7545CC0-C4E0-D8D5-497C-BEBC6A52D102}"/>
          </ac:picMkLst>
        </pc:picChg>
      </pc:sldChg>
      <pc:sldChg chg="new del">
        <pc:chgData name="伊健 杜" userId="e69aded81da48593" providerId="LiveId" clId="{C8F8AB6E-14BC-432E-91BC-04C6A02284D3}" dt="2022-10-20T11:36:09.218" v="4865" actId="47"/>
        <pc:sldMkLst>
          <pc:docMk/>
          <pc:sldMk cId="3187856270" sldId="1178"/>
        </pc:sldMkLst>
      </pc:sldChg>
      <pc:sldChg chg="modSp add mod">
        <pc:chgData name="伊健 杜" userId="e69aded81da48593" providerId="LiveId" clId="{C8F8AB6E-14BC-432E-91BC-04C6A02284D3}" dt="2022-10-20T11:35:46.327" v="4864"/>
        <pc:sldMkLst>
          <pc:docMk/>
          <pc:sldMk cId="1004758835" sldId="1179"/>
        </pc:sldMkLst>
        <pc:spChg chg="mod">
          <ac:chgData name="伊健 杜" userId="e69aded81da48593" providerId="LiveId" clId="{C8F8AB6E-14BC-432E-91BC-04C6A02284D3}" dt="2022-10-20T11:35:46.327" v="4864"/>
          <ac:spMkLst>
            <pc:docMk/>
            <pc:sldMk cId="1004758835" sldId="1179"/>
            <ac:spMk id="2" creationId="{12464917-890F-049D-63D0-E94A7DE8B376}"/>
          </ac:spMkLst>
        </pc:spChg>
      </pc:sldChg>
      <pc:sldChg chg="addSp modSp add mod">
        <pc:chgData name="伊健 杜" userId="e69aded81da48593" providerId="LiveId" clId="{C8F8AB6E-14BC-432E-91BC-04C6A02284D3}" dt="2022-10-20T11:35:46.327" v="4864"/>
        <pc:sldMkLst>
          <pc:docMk/>
          <pc:sldMk cId="3027610632" sldId="1180"/>
        </pc:sldMkLst>
        <pc:spChg chg="mod">
          <ac:chgData name="伊健 杜" userId="e69aded81da48593" providerId="LiveId" clId="{C8F8AB6E-14BC-432E-91BC-04C6A02284D3}" dt="2022-10-20T11:35:46.327" v="4864"/>
          <ac:spMkLst>
            <pc:docMk/>
            <pc:sldMk cId="3027610632" sldId="1180"/>
            <ac:spMk id="2" creationId="{12464917-890F-049D-63D0-E94A7DE8B376}"/>
          </ac:spMkLst>
        </pc:spChg>
        <pc:spChg chg="add mod">
          <ac:chgData name="伊健 杜" userId="e69aded81da48593" providerId="LiveId" clId="{C8F8AB6E-14BC-432E-91BC-04C6A02284D3}" dt="2022-10-20T11:35:46.327" v="4864"/>
          <ac:spMkLst>
            <pc:docMk/>
            <pc:sldMk cId="3027610632" sldId="1180"/>
            <ac:spMk id="3" creationId="{4667C5FD-35DB-3580-213B-245EF6749E01}"/>
          </ac:spMkLst>
        </pc:spChg>
      </pc:sldChg>
      <pc:sldChg chg="addSp delSp modSp add mod">
        <pc:chgData name="伊健 杜" userId="e69aded81da48593" providerId="LiveId" clId="{C8F8AB6E-14BC-432E-91BC-04C6A02284D3}" dt="2022-10-20T11:35:46.327" v="4864"/>
        <pc:sldMkLst>
          <pc:docMk/>
          <pc:sldMk cId="2167806499" sldId="1181"/>
        </pc:sldMkLst>
        <pc:spChg chg="mod">
          <ac:chgData name="伊健 杜" userId="e69aded81da48593" providerId="LiveId" clId="{C8F8AB6E-14BC-432E-91BC-04C6A02284D3}" dt="2022-10-20T11:19:52.219" v="4058" actId="207"/>
          <ac:spMkLst>
            <pc:docMk/>
            <pc:sldMk cId="2167806499" sldId="1181"/>
            <ac:spMk id="2" creationId="{1302A11A-625D-774F-23B3-739301B530C3}"/>
          </ac:spMkLst>
        </pc:spChg>
        <pc:spChg chg="mod">
          <ac:chgData name="伊健 杜" userId="e69aded81da48593" providerId="LiveId" clId="{C8F8AB6E-14BC-432E-91BC-04C6A02284D3}" dt="2022-10-20T11:18:11.005" v="3928" actId="20577"/>
          <ac:spMkLst>
            <pc:docMk/>
            <pc:sldMk cId="2167806499" sldId="1181"/>
            <ac:spMk id="3" creationId="{A215FC4A-E6E8-CC97-2096-674B523A922B}"/>
          </ac:spMkLst>
        </pc:spChg>
        <pc:spChg chg="mod">
          <ac:chgData name="伊健 杜" userId="e69aded81da48593" providerId="LiveId" clId="{C8F8AB6E-14BC-432E-91BC-04C6A02284D3}" dt="2022-10-20T11:35:46.327" v="4864"/>
          <ac:spMkLst>
            <pc:docMk/>
            <pc:sldMk cId="2167806499" sldId="1181"/>
            <ac:spMk id="6" creationId="{F664CF38-32CE-F1ED-1F82-42C5B7FE6DC9}"/>
          </ac:spMkLst>
        </pc:spChg>
        <pc:picChg chg="del mod">
          <ac:chgData name="伊健 杜" userId="e69aded81da48593" providerId="LiveId" clId="{C8F8AB6E-14BC-432E-91BC-04C6A02284D3}" dt="2022-10-20T11:18:30.828" v="4006" actId="478"/>
          <ac:picMkLst>
            <pc:docMk/>
            <pc:sldMk cId="2167806499" sldId="1181"/>
            <ac:picMk id="1026" creationId="{38FCABA8-EA18-9F36-5A3C-0128D73DF1C2}"/>
          </ac:picMkLst>
        </pc:picChg>
        <pc:picChg chg="add mod">
          <ac:chgData name="伊健 杜" userId="e69aded81da48593" providerId="LiveId" clId="{C8F8AB6E-14BC-432E-91BC-04C6A02284D3}" dt="2022-10-20T11:19:41.838" v="4040" actId="1076"/>
          <ac:picMkLst>
            <pc:docMk/>
            <pc:sldMk cId="2167806499" sldId="1181"/>
            <ac:picMk id="24578" creationId="{6D24A102-190C-64C0-5415-39B00819D548}"/>
          </ac:picMkLst>
        </pc:picChg>
      </pc:sldChg>
      <pc:sldChg chg="addSp delSp modSp add mod">
        <pc:chgData name="伊健 杜" userId="e69aded81da48593" providerId="LiveId" clId="{C8F8AB6E-14BC-432E-91BC-04C6A02284D3}" dt="2022-10-20T11:35:46.327" v="4864"/>
        <pc:sldMkLst>
          <pc:docMk/>
          <pc:sldMk cId="1906752354" sldId="1182"/>
        </pc:sldMkLst>
        <pc:spChg chg="mod">
          <ac:chgData name="伊健 杜" userId="e69aded81da48593" providerId="LiveId" clId="{C8F8AB6E-14BC-432E-91BC-04C6A02284D3}" dt="2022-10-20T11:35:46.327" v="4864"/>
          <ac:spMkLst>
            <pc:docMk/>
            <pc:sldMk cId="1906752354" sldId="1182"/>
            <ac:spMk id="6" creationId="{F664CF38-32CE-F1ED-1F82-42C5B7FE6DC9}"/>
          </ac:spMkLst>
        </pc:spChg>
        <pc:picChg chg="del mod">
          <ac:chgData name="伊健 杜" userId="e69aded81da48593" providerId="LiveId" clId="{C8F8AB6E-14BC-432E-91BC-04C6A02284D3}" dt="2022-10-20T11:20:51.687" v="4167" actId="478"/>
          <ac:picMkLst>
            <pc:docMk/>
            <pc:sldMk cId="1906752354" sldId="1182"/>
            <ac:picMk id="24578" creationId="{6D24A102-190C-64C0-5415-39B00819D548}"/>
          </ac:picMkLst>
        </pc:picChg>
        <pc:picChg chg="add mod">
          <ac:chgData name="伊健 杜" userId="e69aded81da48593" providerId="LiveId" clId="{C8F8AB6E-14BC-432E-91BC-04C6A02284D3}" dt="2022-10-20T11:21:12.409" v="4169" actId="1076"/>
          <ac:picMkLst>
            <pc:docMk/>
            <pc:sldMk cId="1906752354" sldId="1182"/>
            <ac:picMk id="25602" creationId="{A58E6FB1-CEFF-AE1F-9B1F-131011B0DC2D}"/>
          </ac:picMkLst>
        </pc:picChg>
      </pc:sldChg>
      <pc:sldChg chg="addSp delSp modSp add mod">
        <pc:chgData name="伊健 杜" userId="e69aded81da48593" providerId="LiveId" clId="{C8F8AB6E-14BC-432E-91BC-04C6A02284D3}" dt="2022-10-20T11:35:46.327" v="4864"/>
        <pc:sldMkLst>
          <pc:docMk/>
          <pc:sldMk cId="1302317118" sldId="1183"/>
        </pc:sldMkLst>
        <pc:spChg chg="add mod">
          <ac:chgData name="伊健 杜" userId="e69aded81da48593" providerId="LiveId" clId="{C8F8AB6E-14BC-432E-91BC-04C6A02284D3}" dt="2022-10-20T11:35:46.327" v="4864"/>
          <ac:spMkLst>
            <pc:docMk/>
            <pc:sldMk cId="1302317118" sldId="1183"/>
            <ac:spMk id="4" creationId="{38C8C730-30E0-3D2A-5F5A-00E9774435DF}"/>
          </ac:spMkLst>
        </pc:spChg>
        <pc:spChg chg="mod">
          <ac:chgData name="伊健 杜" userId="e69aded81da48593" providerId="LiveId" clId="{C8F8AB6E-14BC-432E-91BC-04C6A02284D3}" dt="2022-10-20T11:35:46.327" v="4864"/>
          <ac:spMkLst>
            <pc:docMk/>
            <pc:sldMk cId="1302317118" sldId="1183"/>
            <ac:spMk id="6" creationId="{F664CF38-32CE-F1ED-1F82-42C5B7FE6DC9}"/>
          </ac:spMkLst>
        </pc:spChg>
        <pc:picChg chg="del mod">
          <ac:chgData name="伊健 杜" userId="e69aded81da48593" providerId="LiveId" clId="{C8F8AB6E-14BC-432E-91BC-04C6A02284D3}" dt="2022-10-20T11:22:51.205" v="4396" actId="478"/>
          <ac:picMkLst>
            <pc:docMk/>
            <pc:sldMk cId="1302317118" sldId="1183"/>
            <ac:picMk id="25602" creationId="{A58E6FB1-CEFF-AE1F-9B1F-131011B0DC2D}"/>
          </ac:picMkLst>
        </pc:picChg>
        <pc:picChg chg="add mod">
          <ac:chgData name="伊健 杜" userId="e69aded81da48593" providerId="LiveId" clId="{C8F8AB6E-14BC-432E-91BC-04C6A02284D3}" dt="2022-10-20T11:23:23.895" v="4405" actId="1076"/>
          <ac:picMkLst>
            <pc:docMk/>
            <pc:sldMk cId="1302317118" sldId="1183"/>
            <ac:picMk id="26626" creationId="{5A9F05BB-AE8A-3659-8855-1F5B63F88FB9}"/>
          </ac:picMkLst>
        </pc:picChg>
      </pc:sldChg>
      <pc:sldChg chg="addSp modSp add mod">
        <pc:chgData name="伊健 杜" userId="e69aded81da48593" providerId="LiveId" clId="{C8F8AB6E-14BC-432E-91BC-04C6A02284D3}" dt="2022-10-20T11:35:46.327" v="4864"/>
        <pc:sldMkLst>
          <pc:docMk/>
          <pc:sldMk cId="691852033" sldId="1184"/>
        </pc:sldMkLst>
        <pc:spChg chg="mod">
          <ac:chgData name="伊健 杜" userId="e69aded81da48593" providerId="LiveId" clId="{C8F8AB6E-14BC-432E-91BC-04C6A02284D3}" dt="2022-10-20T11:35:46.327" v="4864"/>
          <ac:spMkLst>
            <pc:docMk/>
            <pc:sldMk cId="691852033" sldId="1184"/>
            <ac:spMk id="2" creationId="{12464917-890F-049D-63D0-E94A7DE8B376}"/>
          </ac:spMkLst>
        </pc:spChg>
        <pc:spChg chg="add mod">
          <ac:chgData name="伊健 杜" userId="e69aded81da48593" providerId="LiveId" clId="{C8F8AB6E-14BC-432E-91BC-04C6A02284D3}" dt="2022-10-20T11:35:46.327" v="4864"/>
          <ac:spMkLst>
            <pc:docMk/>
            <pc:sldMk cId="691852033" sldId="1184"/>
            <ac:spMk id="4" creationId="{E3FFF621-C20A-DDF8-8A7A-0574D6062032}"/>
          </ac:spMkLst>
        </pc:spChg>
      </pc:sldChg>
      <pc:sldChg chg="addSp modSp add mod">
        <pc:chgData name="伊健 杜" userId="e69aded81da48593" providerId="LiveId" clId="{C8F8AB6E-14BC-432E-91BC-04C6A02284D3}" dt="2022-10-20T11:35:46.327" v="4864"/>
        <pc:sldMkLst>
          <pc:docMk/>
          <pc:sldMk cId="1623762558" sldId="1185"/>
        </pc:sldMkLst>
        <pc:spChg chg="mod">
          <ac:chgData name="伊健 杜" userId="e69aded81da48593" providerId="LiveId" clId="{C8F8AB6E-14BC-432E-91BC-04C6A02284D3}" dt="2022-10-20T11:35:46.327" v="4864"/>
          <ac:spMkLst>
            <pc:docMk/>
            <pc:sldMk cId="1623762558" sldId="1185"/>
            <ac:spMk id="2" creationId="{12464917-890F-049D-63D0-E94A7DE8B376}"/>
          </ac:spMkLst>
        </pc:spChg>
        <pc:spChg chg="add mod">
          <ac:chgData name="伊健 杜" userId="e69aded81da48593" providerId="LiveId" clId="{C8F8AB6E-14BC-432E-91BC-04C6A02284D3}" dt="2022-10-20T11:35:12.421" v="4800" actId="1076"/>
          <ac:spMkLst>
            <pc:docMk/>
            <pc:sldMk cId="1623762558" sldId="1185"/>
            <ac:spMk id="3" creationId="{946E2743-0897-1430-2901-A3407921E12F}"/>
          </ac:spMkLst>
        </pc:spChg>
      </pc:sldChg>
      <pc:sldChg chg="delSp modSp add mod">
        <pc:chgData name="伊健 杜" userId="e69aded81da48593" providerId="LiveId" clId="{C8F8AB6E-14BC-432E-91BC-04C6A02284D3}" dt="2022-10-20T11:35:46.327" v="4864"/>
        <pc:sldMkLst>
          <pc:docMk/>
          <pc:sldMk cId="2780857343" sldId="1186"/>
        </pc:sldMkLst>
        <pc:spChg chg="mod">
          <ac:chgData name="伊健 杜" userId="e69aded81da48593" providerId="LiveId" clId="{C8F8AB6E-14BC-432E-91BC-04C6A02284D3}" dt="2022-10-20T11:35:46.327" v="4864"/>
          <ac:spMkLst>
            <pc:docMk/>
            <pc:sldMk cId="2780857343" sldId="1186"/>
            <ac:spMk id="2" creationId="{12464917-890F-049D-63D0-E94A7DE8B376}"/>
          </ac:spMkLst>
        </pc:spChg>
        <pc:spChg chg="del">
          <ac:chgData name="伊健 杜" userId="e69aded81da48593" providerId="LiveId" clId="{C8F8AB6E-14BC-432E-91BC-04C6A02284D3}" dt="2022-10-20T11:35:17.977" v="4802" actId="478"/>
          <ac:spMkLst>
            <pc:docMk/>
            <pc:sldMk cId="2780857343" sldId="1186"/>
            <ac:spMk id="4" creationId="{E3FFF621-C20A-DDF8-8A7A-0574D6062032}"/>
          </ac:spMkLst>
        </pc:spChg>
      </pc:sldChg>
      <pc:sldChg chg="addSp delSp modSp add mod ord">
        <pc:chgData name="伊健 杜" userId="e69aded81da48593" providerId="LiveId" clId="{C8F8AB6E-14BC-432E-91BC-04C6A02284D3}" dt="2022-10-20T11:42:29.125" v="5081"/>
        <pc:sldMkLst>
          <pc:docMk/>
          <pc:sldMk cId="1525390715" sldId="1187"/>
        </pc:sldMkLst>
        <pc:spChg chg="mod">
          <ac:chgData name="伊健 杜" userId="e69aded81da48593" providerId="LiveId" clId="{C8F8AB6E-14BC-432E-91BC-04C6A02284D3}" dt="2022-10-20T11:42:29.125" v="5081"/>
          <ac:spMkLst>
            <pc:docMk/>
            <pc:sldMk cId="1525390715" sldId="1187"/>
            <ac:spMk id="6" creationId="{F83A6AC8-56F1-EB9E-DD47-C1CFF9753BBA}"/>
          </ac:spMkLst>
        </pc:spChg>
        <pc:spChg chg="add del mod">
          <ac:chgData name="伊健 杜" userId="e69aded81da48593" providerId="LiveId" clId="{C8F8AB6E-14BC-432E-91BC-04C6A02284D3}" dt="2022-10-20T11:42:29.125" v="5081"/>
          <ac:spMkLst>
            <pc:docMk/>
            <pc:sldMk cId="1525390715" sldId="1187"/>
            <ac:spMk id="7" creationId="{8A134A8E-94C3-0EE7-C065-45DB3136BA45}"/>
          </ac:spMkLst>
        </pc:spChg>
        <pc:picChg chg="del">
          <ac:chgData name="伊健 杜" userId="e69aded81da48593" providerId="LiveId" clId="{C8F8AB6E-14BC-432E-91BC-04C6A02284D3}" dt="2022-10-20T11:38:57.687" v="4931" actId="478"/>
          <ac:picMkLst>
            <pc:docMk/>
            <pc:sldMk cId="1525390715" sldId="1187"/>
            <ac:picMk id="22530" creationId="{EC1030A9-5ABA-5826-C8DF-86C34A94E8B5}"/>
          </ac:picMkLst>
        </pc:picChg>
        <pc:picChg chg="add mod">
          <ac:chgData name="伊健 杜" userId="e69aded81da48593" providerId="LiveId" clId="{C8F8AB6E-14BC-432E-91BC-04C6A02284D3}" dt="2022-10-20T11:39:40.065" v="4935" actId="1076"/>
          <ac:picMkLst>
            <pc:docMk/>
            <pc:sldMk cId="1525390715" sldId="1187"/>
            <ac:picMk id="27650" creationId="{C811F717-4C32-A028-31DD-9CB28E05FECD}"/>
          </ac:picMkLst>
        </pc:picChg>
      </pc:sldChg>
      <pc:sldChg chg="addSp delSp modSp add mod">
        <pc:chgData name="伊健 杜" userId="e69aded81da48593" providerId="LiveId" clId="{C8F8AB6E-14BC-432E-91BC-04C6A02284D3}" dt="2022-10-20T11:42:29.125" v="5081"/>
        <pc:sldMkLst>
          <pc:docMk/>
          <pc:sldMk cId="1226478650" sldId="1188"/>
        </pc:sldMkLst>
        <pc:spChg chg="mod">
          <ac:chgData name="伊健 杜" userId="e69aded81da48593" providerId="LiveId" clId="{C8F8AB6E-14BC-432E-91BC-04C6A02284D3}" dt="2022-10-20T11:42:29.125" v="5081"/>
          <ac:spMkLst>
            <pc:docMk/>
            <pc:sldMk cId="1226478650" sldId="1188"/>
            <ac:spMk id="2" creationId="{12464917-890F-049D-63D0-E94A7DE8B376}"/>
          </ac:spMkLst>
        </pc:spChg>
        <pc:spChg chg="add del mod">
          <ac:chgData name="伊健 杜" userId="e69aded81da48593" providerId="LiveId" clId="{C8F8AB6E-14BC-432E-91BC-04C6A02284D3}" dt="2022-10-20T11:40:04.939" v="4986" actId="478"/>
          <ac:spMkLst>
            <pc:docMk/>
            <pc:sldMk cId="1226478650" sldId="1188"/>
            <ac:spMk id="3" creationId="{AB880E51-8066-FC3F-4282-8F89C13DAE82}"/>
          </ac:spMkLst>
        </pc:spChg>
        <pc:spChg chg="del">
          <ac:chgData name="伊健 杜" userId="e69aded81da48593" providerId="LiveId" clId="{C8F8AB6E-14BC-432E-91BC-04C6A02284D3}" dt="2022-10-20T11:39:46.469" v="4937" actId="478"/>
          <ac:spMkLst>
            <pc:docMk/>
            <pc:sldMk cId="1226478650" sldId="1188"/>
            <ac:spMk id="4" creationId="{E3FFF621-C20A-DDF8-8A7A-0574D6062032}"/>
          </ac:spMkLst>
        </pc:spChg>
      </pc:sldChg>
      <pc:sldChg chg="add del">
        <pc:chgData name="伊健 杜" userId="e69aded81da48593" providerId="LiveId" clId="{C8F8AB6E-14BC-432E-91BC-04C6A02284D3}" dt="2022-10-20T11:40:19.685" v="4990" actId="47"/>
        <pc:sldMkLst>
          <pc:docMk/>
          <pc:sldMk cId="79928132" sldId="1189"/>
        </pc:sldMkLst>
      </pc:sldChg>
      <pc:sldChg chg="modSp add mod">
        <pc:chgData name="伊健 杜" userId="e69aded81da48593" providerId="LiveId" clId="{C8F8AB6E-14BC-432E-91BC-04C6A02284D3}" dt="2022-10-20T11:42:29.125" v="5081"/>
        <pc:sldMkLst>
          <pc:docMk/>
          <pc:sldMk cId="1364664454" sldId="1189"/>
        </pc:sldMkLst>
        <pc:spChg chg="mod">
          <ac:chgData name="伊健 杜" userId="e69aded81da48593" providerId="LiveId" clId="{C8F8AB6E-14BC-432E-91BC-04C6A02284D3}" dt="2022-10-20T11:42:29.125" v="5081"/>
          <ac:spMkLst>
            <pc:docMk/>
            <pc:sldMk cId="1364664454" sldId="1189"/>
            <ac:spMk id="2" creationId="{12464917-890F-049D-63D0-E94A7DE8B376}"/>
          </ac:spMkLst>
        </pc:spChg>
      </pc:sldChg>
    </pc:docChg>
  </pc:docChgLst>
  <pc:docChgLst>
    <pc:chgData name="伊健 杜" userId="e69aded81da48593" providerId="LiveId" clId="{C6040F8A-93E4-469D-8EFE-CC7ECCDDED02}"/>
    <pc:docChg chg="custSel addSld delSld modSld sldOrd modSection">
      <pc:chgData name="伊健 杜" userId="e69aded81da48593" providerId="LiveId" clId="{C6040F8A-93E4-469D-8EFE-CC7ECCDDED02}" dt="2022-09-14T14:04:35.011" v="4431" actId="20577"/>
      <pc:docMkLst>
        <pc:docMk/>
      </pc:docMkLst>
      <pc:sldChg chg="modSp mod">
        <pc:chgData name="伊健 杜" userId="e69aded81da48593" providerId="LiveId" clId="{C6040F8A-93E4-469D-8EFE-CC7ECCDDED02}" dt="2022-09-14T14:03:36.696" v="4395"/>
        <pc:sldMkLst>
          <pc:docMk/>
          <pc:sldMk cId="3180688205" sldId="256"/>
        </pc:sldMkLst>
        <pc:spChg chg="mod">
          <ac:chgData name="伊健 杜" userId="e69aded81da48593" providerId="LiveId" clId="{C6040F8A-93E4-469D-8EFE-CC7ECCDDED02}" dt="2022-09-14T14:03:36.696" v="4395"/>
          <ac:spMkLst>
            <pc:docMk/>
            <pc:sldMk cId="3180688205" sldId="256"/>
            <ac:spMk id="2" creationId="{1F01E9DD-2818-4BD0-9996-984FE0985E67}"/>
          </ac:spMkLst>
        </pc:spChg>
      </pc:sldChg>
      <pc:sldChg chg="del">
        <pc:chgData name="伊健 杜" userId="e69aded81da48593" providerId="LiveId" clId="{C6040F8A-93E4-469D-8EFE-CC7ECCDDED02}" dt="2022-09-12T19:27:29.773" v="0" actId="47"/>
        <pc:sldMkLst>
          <pc:docMk/>
          <pc:sldMk cId="1437134219" sldId="524"/>
        </pc:sldMkLst>
      </pc:sldChg>
      <pc:sldChg chg="del">
        <pc:chgData name="伊健 杜" userId="e69aded81da48593" providerId="LiveId" clId="{C6040F8A-93E4-469D-8EFE-CC7ECCDDED02}" dt="2022-09-12T19:27:29.773" v="0" actId="47"/>
        <pc:sldMkLst>
          <pc:docMk/>
          <pc:sldMk cId="3551850107" sldId="526"/>
        </pc:sldMkLst>
      </pc:sldChg>
      <pc:sldChg chg="del">
        <pc:chgData name="伊健 杜" userId="e69aded81da48593" providerId="LiveId" clId="{C6040F8A-93E4-469D-8EFE-CC7ECCDDED02}" dt="2022-09-12T19:27:29.773" v="0" actId="47"/>
        <pc:sldMkLst>
          <pc:docMk/>
          <pc:sldMk cId="3075359360" sldId="606"/>
        </pc:sldMkLst>
      </pc:sldChg>
      <pc:sldChg chg="del">
        <pc:chgData name="伊健 杜" userId="e69aded81da48593" providerId="LiveId" clId="{C6040F8A-93E4-469D-8EFE-CC7ECCDDED02}" dt="2022-09-12T19:27:29.773" v="0" actId="47"/>
        <pc:sldMkLst>
          <pc:docMk/>
          <pc:sldMk cId="3786313440" sldId="608"/>
        </pc:sldMkLst>
      </pc:sldChg>
      <pc:sldChg chg="del">
        <pc:chgData name="伊健 杜" userId="e69aded81da48593" providerId="LiveId" clId="{C6040F8A-93E4-469D-8EFE-CC7ECCDDED02}" dt="2022-09-12T19:27:29.773" v="0" actId="47"/>
        <pc:sldMkLst>
          <pc:docMk/>
          <pc:sldMk cId="1239308445" sldId="609"/>
        </pc:sldMkLst>
      </pc:sldChg>
      <pc:sldChg chg="del">
        <pc:chgData name="伊健 杜" userId="e69aded81da48593" providerId="LiveId" clId="{C6040F8A-93E4-469D-8EFE-CC7ECCDDED02}" dt="2022-09-12T19:27:29.773" v="0" actId="47"/>
        <pc:sldMkLst>
          <pc:docMk/>
          <pc:sldMk cId="710267847" sldId="610"/>
        </pc:sldMkLst>
      </pc:sldChg>
      <pc:sldChg chg="addSp delSp modSp mod ord">
        <pc:chgData name="伊健 杜" userId="e69aded81da48593" providerId="LiveId" clId="{C6040F8A-93E4-469D-8EFE-CC7ECCDDED02}" dt="2022-09-13T13:32:32.128" v="4258" actId="1076"/>
        <pc:sldMkLst>
          <pc:docMk/>
          <pc:sldMk cId="3263895134" sldId="612"/>
        </pc:sldMkLst>
        <pc:spChg chg="add mod">
          <ac:chgData name="伊健 杜" userId="e69aded81da48593" providerId="LiveId" clId="{C6040F8A-93E4-469D-8EFE-CC7ECCDDED02}" dt="2022-09-13T05:10:49.001" v="1300" actId="20577"/>
          <ac:spMkLst>
            <pc:docMk/>
            <pc:sldMk cId="3263895134" sldId="612"/>
            <ac:spMk id="2" creationId="{402E3CDD-098B-E392-78B9-98BC5B35EAFE}"/>
          </ac:spMkLst>
        </pc:spChg>
        <pc:spChg chg="add mod">
          <ac:chgData name="伊健 杜" userId="e69aded81da48593" providerId="LiveId" clId="{C6040F8A-93E4-469D-8EFE-CC7ECCDDED02}" dt="2022-09-13T05:10:58.741" v="1304" actId="20577"/>
          <ac:spMkLst>
            <pc:docMk/>
            <pc:sldMk cId="3263895134" sldId="612"/>
            <ac:spMk id="3" creationId="{F381C70A-9A92-3A3B-7426-F41CF6D0669F}"/>
          </ac:spMkLst>
        </pc:spChg>
        <pc:spChg chg="mod">
          <ac:chgData name="伊健 杜" userId="e69aded81da48593" providerId="LiveId" clId="{C6040F8A-93E4-469D-8EFE-CC7ECCDDED02}" dt="2022-09-13T13:32:32.128" v="4258" actId="1076"/>
          <ac:spMkLst>
            <pc:docMk/>
            <pc:sldMk cId="3263895134" sldId="612"/>
            <ac:spMk id="4" creationId="{E349234E-2F9B-8B8E-47DA-329F75BF2F09}"/>
          </ac:spMkLst>
        </pc:spChg>
        <pc:spChg chg="add mod">
          <ac:chgData name="伊健 杜" userId="e69aded81da48593" providerId="LiveId" clId="{C6040F8A-93E4-469D-8EFE-CC7ECCDDED02}" dt="2022-09-13T05:24:12.068" v="1408" actId="14100"/>
          <ac:spMkLst>
            <pc:docMk/>
            <pc:sldMk cId="3263895134" sldId="612"/>
            <ac:spMk id="5" creationId="{A4780266-C923-A3E1-71E5-EC7001FCF371}"/>
          </ac:spMkLst>
        </pc:spChg>
        <pc:spChg chg="add mod">
          <ac:chgData name="伊健 杜" userId="e69aded81da48593" providerId="LiveId" clId="{C6040F8A-93E4-469D-8EFE-CC7ECCDDED02}" dt="2022-09-13T05:24:07.237" v="1405" actId="1076"/>
          <ac:spMkLst>
            <pc:docMk/>
            <pc:sldMk cId="3263895134" sldId="612"/>
            <ac:spMk id="6" creationId="{A59155A5-2CC7-A361-7FB6-0D7899B54486}"/>
          </ac:spMkLst>
        </pc:spChg>
        <pc:spChg chg="add mod">
          <ac:chgData name="伊健 杜" userId="e69aded81da48593" providerId="LiveId" clId="{C6040F8A-93E4-469D-8EFE-CC7ECCDDED02}" dt="2022-09-13T10:47:33.676" v="2054" actId="1076"/>
          <ac:spMkLst>
            <pc:docMk/>
            <pc:sldMk cId="3263895134" sldId="612"/>
            <ac:spMk id="7" creationId="{7693E7DD-FBB2-0EFB-A141-97B92E3DFE72}"/>
          </ac:spMkLst>
        </pc:spChg>
        <pc:picChg chg="del mod">
          <ac:chgData name="伊健 杜" userId="e69aded81da48593" providerId="LiveId" clId="{C6040F8A-93E4-469D-8EFE-CC7ECCDDED02}" dt="2022-09-13T05:10:13.065" v="1292" actId="478"/>
          <ac:picMkLst>
            <pc:docMk/>
            <pc:sldMk cId="3263895134" sldId="612"/>
            <ac:picMk id="3074" creationId="{97C43E79-8B3B-B076-49B7-AF9AE8F3B79A}"/>
          </ac:picMkLst>
        </pc:picChg>
        <pc:picChg chg="add mod">
          <ac:chgData name="伊健 杜" userId="e69aded81da48593" providerId="LiveId" clId="{C6040F8A-93E4-469D-8EFE-CC7ECCDDED02}" dt="2022-09-13T05:23:23.548" v="1365" actId="1076"/>
          <ac:picMkLst>
            <pc:docMk/>
            <pc:sldMk cId="3263895134" sldId="612"/>
            <ac:picMk id="9218" creationId="{BF9C691D-B9BD-B9DF-4B53-193D13715381}"/>
          </ac:picMkLst>
        </pc:picChg>
        <pc:picChg chg="add mod">
          <ac:chgData name="伊健 杜" userId="e69aded81da48593" providerId="LiveId" clId="{C6040F8A-93E4-469D-8EFE-CC7ECCDDED02}" dt="2022-09-13T05:23:22.099" v="1364" actId="1076"/>
          <ac:picMkLst>
            <pc:docMk/>
            <pc:sldMk cId="3263895134" sldId="612"/>
            <ac:picMk id="9220" creationId="{E9FDBFCA-C720-6272-89F3-E6AAE2981711}"/>
          </ac:picMkLst>
        </pc:picChg>
        <pc:picChg chg="add mod">
          <ac:chgData name="伊健 杜" userId="e69aded81da48593" providerId="LiveId" clId="{C6040F8A-93E4-469D-8EFE-CC7ECCDDED02}" dt="2022-09-13T05:25:20.066" v="1481" actId="1076"/>
          <ac:picMkLst>
            <pc:docMk/>
            <pc:sldMk cId="3263895134" sldId="612"/>
            <ac:picMk id="9222" creationId="{70CE5B74-0D51-3F47-7AE7-676FA975DBD5}"/>
          </ac:picMkLst>
        </pc:picChg>
      </pc:sldChg>
      <pc:sldChg chg="addSp modSp mod ord modAnim modNotes modNotesTx">
        <pc:chgData name="伊健 杜" userId="e69aded81da48593" providerId="LiveId" clId="{C6040F8A-93E4-469D-8EFE-CC7ECCDDED02}" dt="2022-09-13T12:22:17.220" v="3357"/>
        <pc:sldMkLst>
          <pc:docMk/>
          <pc:sldMk cId="1898577969" sldId="613"/>
        </pc:sldMkLst>
        <pc:spChg chg="mod">
          <ac:chgData name="伊健 杜" userId="e69aded81da48593" providerId="LiveId" clId="{C6040F8A-93E4-469D-8EFE-CC7ECCDDED02}" dt="2022-09-13T12:22:17.220" v="3357"/>
          <ac:spMkLst>
            <pc:docMk/>
            <pc:sldMk cId="1898577969" sldId="613"/>
            <ac:spMk id="2" creationId="{FBF88422-B4B3-EF6A-B4B3-55B2BB5AF09D}"/>
          </ac:spMkLst>
        </pc:spChg>
        <pc:spChg chg="add mod">
          <ac:chgData name="伊健 杜" userId="e69aded81da48593" providerId="LiveId" clId="{C6040F8A-93E4-469D-8EFE-CC7ECCDDED02}" dt="2022-09-13T12:22:17.220" v="3357"/>
          <ac:spMkLst>
            <pc:docMk/>
            <pc:sldMk cId="1898577969" sldId="613"/>
            <ac:spMk id="3" creationId="{A30F5DFC-1E1D-EB32-EAC9-94CD78FECA70}"/>
          </ac:spMkLst>
        </pc:spChg>
        <pc:spChg chg="add mod">
          <ac:chgData name="伊健 杜" userId="e69aded81da48593" providerId="LiveId" clId="{C6040F8A-93E4-469D-8EFE-CC7ECCDDED02}" dt="2022-09-13T11:47:15.698" v="2817" actId="1076"/>
          <ac:spMkLst>
            <pc:docMk/>
            <pc:sldMk cId="1898577969" sldId="613"/>
            <ac:spMk id="4" creationId="{AF8C2819-B07F-FF23-8ECF-ECF0737E15A4}"/>
          </ac:spMkLst>
        </pc:spChg>
        <pc:spChg chg="add mod">
          <ac:chgData name="伊健 杜" userId="e69aded81da48593" providerId="LiveId" clId="{C6040F8A-93E4-469D-8EFE-CC7ECCDDED02}" dt="2022-09-13T12:22:17.220" v="3357"/>
          <ac:spMkLst>
            <pc:docMk/>
            <pc:sldMk cId="1898577969" sldId="613"/>
            <ac:spMk id="5" creationId="{A5F6CDCF-B8F8-E058-CC81-3BD5DA059048}"/>
          </ac:spMkLst>
        </pc:spChg>
      </pc:sldChg>
      <pc:sldChg chg="del">
        <pc:chgData name="伊健 杜" userId="e69aded81da48593" providerId="LiveId" clId="{C6040F8A-93E4-469D-8EFE-CC7ECCDDED02}" dt="2022-09-12T19:27:38.319" v="1" actId="47"/>
        <pc:sldMkLst>
          <pc:docMk/>
          <pc:sldMk cId="132155922" sldId="614"/>
        </pc:sldMkLst>
      </pc:sldChg>
      <pc:sldChg chg="del">
        <pc:chgData name="伊健 杜" userId="e69aded81da48593" providerId="LiveId" clId="{C6040F8A-93E4-469D-8EFE-CC7ECCDDED02}" dt="2022-09-12T19:27:38.319" v="1" actId="47"/>
        <pc:sldMkLst>
          <pc:docMk/>
          <pc:sldMk cId="100691838" sldId="615"/>
        </pc:sldMkLst>
      </pc:sldChg>
      <pc:sldChg chg="del">
        <pc:chgData name="伊健 杜" userId="e69aded81da48593" providerId="LiveId" clId="{C6040F8A-93E4-469D-8EFE-CC7ECCDDED02}" dt="2022-09-12T19:27:38.319" v="1" actId="47"/>
        <pc:sldMkLst>
          <pc:docMk/>
          <pc:sldMk cId="3223514285" sldId="616"/>
        </pc:sldMkLst>
      </pc:sldChg>
      <pc:sldChg chg="del">
        <pc:chgData name="伊健 杜" userId="e69aded81da48593" providerId="LiveId" clId="{C6040F8A-93E4-469D-8EFE-CC7ECCDDED02}" dt="2022-09-12T19:27:38.319" v="1" actId="47"/>
        <pc:sldMkLst>
          <pc:docMk/>
          <pc:sldMk cId="4062107528" sldId="617"/>
        </pc:sldMkLst>
      </pc:sldChg>
      <pc:sldChg chg="del">
        <pc:chgData name="伊健 杜" userId="e69aded81da48593" providerId="LiveId" clId="{C6040F8A-93E4-469D-8EFE-CC7ECCDDED02}" dt="2022-09-12T19:27:38.319" v="1" actId="47"/>
        <pc:sldMkLst>
          <pc:docMk/>
          <pc:sldMk cId="788387328" sldId="618"/>
        </pc:sldMkLst>
      </pc:sldChg>
      <pc:sldChg chg="del">
        <pc:chgData name="伊健 杜" userId="e69aded81da48593" providerId="LiveId" clId="{C6040F8A-93E4-469D-8EFE-CC7ECCDDED02}" dt="2022-09-12T19:27:38.319" v="1" actId="47"/>
        <pc:sldMkLst>
          <pc:docMk/>
          <pc:sldMk cId="2747618762" sldId="619"/>
        </pc:sldMkLst>
      </pc:sldChg>
      <pc:sldChg chg="del">
        <pc:chgData name="伊健 杜" userId="e69aded81da48593" providerId="LiveId" clId="{C6040F8A-93E4-469D-8EFE-CC7ECCDDED02}" dt="2022-09-12T19:27:38.319" v="1" actId="47"/>
        <pc:sldMkLst>
          <pc:docMk/>
          <pc:sldMk cId="770457539" sldId="620"/>
        </pc:sldMkLst>
      </pc:sldChg>
      <pc:sldChg chg="del">
        <pc:chgData name="伊健 杜" userId="e69aded81da48593" providerId="LiveId" clId="{C6040F8A-93E4-469D-8EFE-CC7ECCDDED02}" dt="2022-09-12T19:27:38.319" v="1" actId="47"/>
        <pc:sldMkLst>
          <pc:docMk/>
          <pc:sldMk cId="1563584294" sldId="621"/>
        </pc:sldMkLst>
      </pc:sldChg>
      <pc:sldChg chg="del">
        <pc:chgData name="伊健 杜" userId="e69aded81da48593" providerId="LiveId" clId="{C6040F8A-93E4-469D-8EFE-CC7ECCDDED02}" dt="2022-09-12T19:27:38.319" v="1" actId="47"/>
        <pc:sldMkLst>
          <pc:docMk/>
          <pc:sldMk cId="1144250603" sldId="622"/>
        </pc:sldMkLst>
      </pc:sldChg>
      <pc:sldChg chg="del">
        <pc:chgData name="伊健 杜" userId="e69aded81da48593" providerId="LiveId" clId="{C6040F8A-93E4-469D-8EFE-CC7ECCDDED02}" dt="2022-09-12T19:27:38.319" v="1" actId="47"/>
        <pc:sldMkLst>
          <pc:docMk/>
          <pc:sldMk cId="1594402997" sldId="623"/>
        </pc:sldMkLst>
      </pc:sldChg>
      <pc:sldChg chg="del">
        <pc:chgData name="伊健 杜" userId="e69aded81da48593" providerId="LiveId" clId="{C6040F8A-93E4-469D-8EFE-CC7ECCDDED02}" dt="2022-09-12T19:27:38.319" v="1" actId="47"/>
        <pc:sldMkLst>
          <pc:docMk/>
          <pc:sldMk cId="162242863" sldId="624"/>
        </pc:sldMkLst>
      </pc:sldChg>
      <pc:sldChg chg="del">
        <pc:chgData name="伊健 杜" userId="e69aded81da48593" providerId="LiveId" clId="{C6040F8A-93E4-469D-8EFE-CC7ECCDDED02}" dt="2022-09-12T19:27:38.319" v="1" actId="47"/>
        <pc:sldMkLst>
          <pc:docMk/>
          <pc:sldMk cId="2053245557" sldId="625"/>
        </pc:sldMkLst>
      </pc:sldChg>
      <pc:sldChg chg="del">
        <pc:chgData name="伊健 杜" userId="e69aded81da48593" providerId="LiveId" clId="{C6040F8A-93E4-469D-8EFE-CC7ECCDDED02}" dt="2022-09-12T19:27:38.319" v="1" actId="47"/>
        <pc:sldMkLst>
          <pc:docMk/>
          <pc:sldMk cId="1627462434" sldId="626"/>
        </pc:sldMkLst>
      </pc:sldChg>
      <pc:sldChg chg="del">
        <pc:chgData name="伊健 杜" userId="e69aded81da48593" providerId="LiveId" clId="{C6040F8A-93E4-469D-8EFE-CC7ECCDDED02}" dt="2022-09-12T19:27:38.319" v="1" actId="47"/>
        <pc:sldMkLst>
          <pc:docMk/>
          <pc:sldMk cId="1470243298" sldId="627"/>
        </pc:sldMkLst>
      </pc:sldChg>
      <pc:sldChg chg="del">
        <pc:chgData name="伊健 杜" userId="e69aded81da48593" providerId="LiveId" clId="{C6040F8A-93E4-469D-8EFE-CC7ECCDDED02}" dt="2022-09-12T19:27:38.319" v="1" actId="47"/>
        <pc:sldMkLst>
          <pc:docMk/>
          <pc:sldMk cId="2344651219" sldId="628"/>
        </pc:sldMkLst>
      </pc:sldChg>
      <pc:sldChg chg="del">
        <pc:chgData name="伊健 杜" userId="e69aded81da48593" providerId="LiveId" clId="{C6040F8A-93E4-469D-8EFE-CC7ECCDDED02}" dt="2022-09-12T19:27:38.319" v="1" actId="47"/>
        <pc:sldMkLst>
          <pc:docMk/>
          <pc:sldMk cId="805673739" sldId="629"/>
        </pc:sldMkLst>
      </pc:sldChg>
      <pc:sldChg chg="del">
        <pc:chgData name="伊健 杜" userId="e69aded81da48593" providerId="LiveId" clId="{C6040F8A-93E4-469D-8EFE-CC7ECCDDED02}" dt="2022-09-12T19:27:38.319" v="1" actId="47"/>
        <pc:sldMkLst>
          <pc:docMk/>
          <pc:sldMk cId="3349796648" sldId="630"/>
        </pc:sldMkLst>
      </pc:sldChg>
      <pc:sldChg chg="del">
        <pc:chgData name="伊健 杜" userId="e69aded81da48593" providerId="LiveId" clId="{C6040F8A-93E4-469D-8EFE-CC7ECCDDED02}" dt="2022-09-12T19:27:38.319" v="1" actId="47"/>
        <pc:sldMkLst>
          <pc:docMk/>
          <pc:sldMk cId="3443455430" sldId="631"/>
        </pc:sldMkLst>
      </pc:sldChg>
      <pc:sldChg chg="del">
        <pc:chgData name="伊健 杜" userId="e69aded81da48593" providerId="LiveId" clId="{C6040F8A-93E4-469D-8EFE-CC7ECCDDED02}" dt="2022-09-12T19:27:38.319" v="1" actId="47"/>
        <pc:sldMkLst>
          <pc:docMk/>
          <pc:sldMk cId="1512918925" sldId="632"/>
        </pc:sldMkLst>
      </pc:sldChg>
      <pc:sldChg chg="del">
        <pc:chgData name="伊健 杜" userId="e69aded81da48593" providerId="LiveId" clId="{C6040F8A-93E4-469D-8EFE-CC7ECCDDED02}" dt="2022-09-12T19:27:38.319" v="1" actId="47"/>
        <pc:sldMkLst>
          <pc:docMk/>
          <pc:sldMk cId="751400326" sldId="633"/>
        </pc:sldMkLst>
      </pc:sldChg>
      <pc:sldChg chg="del">
        <pc:chgData name="伊健 杜" userId="e69aded81da48593" providerId="LiveId" clId="{C6040F8A-93E4-469D-8EFE-CC7ECCDDED02}" dt="2022-09-12T19:27:38.319" v="1" actId="47"/>
        <pc:sldMkLst>
          <pc:docMk/>
          <pc:sldMk cId="2011108810" sldId="634"/>
        </pc:sldMkLst>
      </pc:sldChg>
      <pc:sldChg chg="addSp modSp add del mod">
        <pc:chgData name="伊健 杜" userId="e69aded81da48593" providerId="LiveId" clId="{C6040F8A-93E4-469D-8EFE-CC7ECCDDED02}" dt="2022-09-13T04:54:25.013" v="1037" actId="1076"/>
        <pc:sldMkLst>
          <pc:docMk/>
          <pc:sldMk cId="3673505575" sldId="635"/>
        </pc:sldMkLst>
        <pc:spChg chg="add mod">
          <ac:chgData name="伊健 杜" userId="e69aded81da48593" providerId="LiveId" clId="{C6040F8A-93E4-469D-8EFE-CC7ECCDDED02}" dt="2022-09-13T04:54:20.800" v="1036" actId="1076"/>
          <ac:spMkLst>
            <pc:docMk/>
            <pc:sldMk cId="3673505575" sldId="635"/>
            <ac:spMk id="2" creationId="{DDE4E9A3-B841-D22E-6F5F-2B380C77A713}"/>
          </ac:spMkLst>
        </pc:spChg>
        <pc:spChg chg="mod">
          <ac:chgData name="伊健 杜" userId="e69aded81da48593" providerId="LiveId" clId="{C6040F8A-93E4-469D-8EFE-CC7ECCDDED02}" dt="2022-09-13T04:54:25.013" v="1037" actId="1076"/>
          <ac:spMkLst>
            <pc:docMk/>
            <pc:sldMk cId="3673505575" sldId="635"/>
            <ac:spMk id="4" creationId="{43597A60-173A-3608-E674-CE102DACA28E}"/>
          </ac:spMkLst>
        </pc:spChg>
      </pc:sldChg>
      <pc:sldChg chg="del">
        <pc:chgData name="伊健 杜" userId="e69aded81da48593" providerId="LiveId" clId="{C6040F8A-93E4-469D-8EFE-CC7ECCDDED02}" dt="2022-09-12T19:27:38.319" v="1" actId="47"/>
        <pc:sldMkLst>
          <pc:docMk/>
          <pc:sldMk cId="1324337466" sldId="636"/>
        </pc:sldMkLst>
      </pc:sldChg>
      <pc:sldChg chg="del">
        <pc:chgData name="伊健 杜" userId="e69aded81da48593" providerId="LiveId" clId="{C6040F8A-93E4-469D-8EFE-CC7ECCDDED02}" dt="2022-09-12T19:27:38.319" v="1" actId="47"/>
        <pc:sldMkLst>
          <pc:docMk/>
          <pc:sldMk cId="2410273997" sldId="637"/>
        </pc:sldMkLst>
      </pc:sldChg>
      <pc:sldChg chg="del">
        <pc:chgData name="伊健 杜" userId="e69aded81da48593" providerId="LiveId" clId="{C6040F8A-93E4-469D-8EFE-CC7ECCDDED02}" dt="2022-09-12T19:27:38.319" v="1" actId="47"/>
        <pc:sldMkLst>
          <pc:docMk/>
          <pc:sldMk cId="2314098831" sldId="638"/>
        </pc:sldMkLst>
      </pc:sldChg>
      <pc:sldChg chg="del">
        <pc:chgData name="伊健 杜" userId="e69aded81da48593" providerId="LiveId" clId="{C6040F8A-93E4-469D-8EFE-CC7ECCDDED02}" dt="2022-09-12T19:27:38.319" v="1" actId="47"/>
        <pc:sldMkLst>
          <pc:docMk/>
          <pc:sldMk cId="3393700141" sldId="639"/>
        </pc:sldMkLst>
      </pc:sldChg>
      <pc:sldChg chg="del">
        <pc:chgData name="伊健 杜" userId="e69aded81da48593" providerId="LiveId" clId="{C6040F8A-93E4-469D-8EFE-CC7ECCDDED02}" dt="2022-09-12T19:27:38.319" v="1" actId="47"/>
        <pc:sldMkLst>
          <pc:docMk/>
          <pc:sldMk cId="1590836182" sldId="640"/>
        </pc:sldMkLst>
      </pc:sldChg>
      <pc:sldChg chg="del">
        <pc:chgData name="伊健 杜" userId="e69aded81da48593" providerId="LiveId" clId="{C6040F8A-93E4-469D-8EFE-CC7ECCDDED02}" dt="2022-09-12T19:27:38.319" v="1" actId="47"/>
        <pc:sldMkLst>
          <pc:docMk/>
          <pc:sldMk cId="3970353969" sldId="641"/>
        </pc:sldMkLst>
      </pc:sldChg>
      <pc:sldChg chg="del">
        <pc:chgData name="伊健 杜" userId="e69aded81da48593" providerId="LiveId" clId="{C6040F8A-93E4-469D-8EFE-CC7ECCDDED02}" dt="2022-09-12T19:27:38.319" v="1" actId="47"/>
        <pc:sldMkLst>
          <pc:docMk/>
          <pc:sldMk cId="3823463519" sldId="644"/>
        </pc:sldMkLst>
      </pc:sldChg>
      <pc:sldChg chg="del">
        <pc:chgData name="伊健 杜" userId="e69aded81da48593" providerId="LiveId" clId="{C6040F8A-93E4-469D-8EFE-CC7ECCDDED02}" dt="2022-09-12T19:27:38.319" v="1" actId="47"/>
        <pc:sldMkLst>
          <pc:docMk/>
          <pc:sldMk cId="2077293032" sldId="645"/>
        </pc:sldMkLst>
      </pc:sldChg>
      <pc:sldChg chg="addSp modSp mod">
        <pc:chgData name="伊健 杜" userId="e69aded81da48593" providerId="LiveId" clId="{C6040F8A-93E4-469D-8EFE-CC7ECCDDED02}" dt="2022-09-13T13:38:09.481" v="4391"/>
        <pc:sldMkLst>
          <pc:docMk/>
          <pc:sldMk cId="2390716554" sldId="646"/>
        </pc:sldMkLst>
        <pc:spChg chg="add mod">
          <ac:chgData name="伊健 杜" userId="e69aded81da48593" providerId="LiveId" clId="{C6040F8A-93E4-469D-8EFE-CC7ECCDDED02}" dt="2022-09-13T13:38:09.481" v="4391"/>
          <ac:spMkLst>
            <pc:docMk/>
            <pc:sldMk cId="2390716554" sldId="646"/>
            <ac:spMk id="2" creationId="{A2707775-0305-EB18-D3B5-B2CE66636A77}"/>
          </ac:spMkLst>
        </pc:spChg>
      </pc:sldChg>
      <pc:sldChg chg="del">
        <pc:chgData name="伊健 杜" userId="e69aded81da48593" providerId="LiveId" clId="{C6040F8A-93E4-469D-8EFE-CC7ECCDDED02}" dt="2022-09-12T19:27:38.319" v="1" actId="47"/>
        <pc:sldMkLst>
          <pc:docMk/>
          <pc:sldMk cId="947771541" sldId="647"/>
        </pc:sldMkLst>
      </pc:sldChg>
      <pc:sldChg chg="addSp delSp modSp mod ord delAnim modAnim">
        <pc:chgData name="伊健 杜" userId="e69aded81da48593" providerId="LiveId" clId="{C6040F8A-93E4-469D-8EFE-CC7ECCDDED02}" dt="2022-09-13T04:35:25.796" v="403" actId="20577"/>
        <pc:sldMkLst>
          <pc:docMk/>
          <pc:sldMk cId="677330436" sldId="648"/>
        </pc:sldMkLst>
        <pc:spChg chg="mod">
          <ac:chgData name="伊健 杜" userId="e69aded81da48593" providerId="LiveId" clId="{C6040F8A-93E4-469D-8EFE-CC7ECCDDED02}" dt="2022-09-12T19:30:25.675" v="67" actId="1076"/>
          <ac:spMkLst>
            <pc:docMk/>
            <pc:sldMk cId="677330436" sldId="648"/>
            <ac:spMk id="2" creationId="{B7AE6E77-0BF7-01C4-2CAE-18DA960E26CA}"/>
          </ac:spMkLst>
        </pc:spChg>
        <pc:spChg chg="add mod">
          <ac:chgData name="伊健 杜" userId="e69aded81da48593" providerId="LiveId" clId="{C6040F8A-93E4-469D-8EFE-CC7ECCDDED02}" dt="2022-09-13T04:35:25.796" v="403" actId="20577"/>
          <ac:spMkLst>
            <pc:docMk/>
            <pc:sldMk cId="677330436" sldId="648"/>
            <ac:spMk id="3" creationId="{D96D2033-17C8-C63E-9D32-738A7719A81F}"/>
          </ac:spMkLst>
        </pc:spChg>
        <pc:spChg chg="add del mod">
          <ac:chgData name="伊健 杜" userId="e69aded81da48593" providerId="LiveId" clId="{C6040F8A-93E4-469D-8EFE-CC7ECCDDED02}" dt="2022-09-13T04:32:14.899" v="384" actId="478"/>
          <ac:spMkLst>
            <pc:docMk/>
            <pc:sldMk cId="677330436" sldId="648"/>
            <ac:spMk id="4" creationId="{2C7CF71A-C870-220C-9C3C-F4E7BDC8573C}"/>
          </ac:spMkLst>
        </pc:spChg>
        <pc:spChg chg="add del mod">
          <ac:chgData name="伊健 杜" userId="e69aded81da48593" providerId="LiveId" clId="{C6040F8A-93E4-469D-8EFE-CC7ECCDDED02}" dt="2022-09-13T04:32:14.899" v="384" actId="478"/>
          <ac:spMkLst>
            <pc:docMk/>
            <pc:sldMk cId="677330436" sldId="648"/>
            <ac:spMk id="5" creationId="{A26DC570-0D9D-EC72-A1DF-7C2D88ECE5B8}"/>
          </ac:spMkLst>
        </pc:spChg>
        <pc:spChg chg="add del mod">
          <ac:chgData name="伊健 杜" userId="e69aded81da48593" providerId="LiveId" clId="{C6040F8A-93E4-469D-8EFE-CC7ECCDDED02}" dt="2022-09-13T04:32:14.899" v="384" actId="478"/>
          <ac:spMkLst>
            <pc:docMk/>
            <pc:sldMk cId="677330436" sldId="648"/>
            <ac:spMk id="6" creationId="{8EB63739-66F7-918C-13C8-9E6965FA5F35}"/>
          </ac:spMkLst>
        </pc:spChg>
        <pc:spChg chg="add del mod">
          <ac:chgData name="伊健 杜" userId="e69aded81da48593" providerId="LiveId" clId="{C6040F8A-93E4-469D-8EFE-CC7ECCDDED02}" dt="2022-09-13T04:32:14.899" v="384" actId="478"/>
          <ac:spMkLst>
            <pc:docMk/>
            <pc:sldMk cId="677330436" sldId="648"/>
            <ac:spMk id="7" creationId="{81224A3F-76BB-FB40-8AB8-B9BCDB6CAFAE}"/>
          </ac:spMkLst>
        </pc:spChg>
        <pc:spChg chg="add del mod">
          <ac:chgData name="伊健 杜" userId="e69aded81da48593" providerId="LiveId" clId="{C6040F8A-93E4-469D-8EFE-CC7ECCDDED02}" dt="2022-09-13T04:32:02.057" v="382" actId="478"/>
          <ac:spMkLst>
            <pc:docMk/>
            <pc:sldMk cId="677330436" sldId="648"/>
            <ac:spMk id="8" creationId="{AF5866E6-D98A-9837-BDD7-1E731939909F}"/>
          </ac:spMkLst>
        </pc:spChg>
        <pc:spChg chg="add del mod">
          <ac:chgData name="伊健 杜" userId="e69aded81da48593" providerId="LiveId" clId="{C6040F8A-93E4-469D-8EFE-CC7ECCDDED02}" dt="2022-09-13T04:32:03.116" v="383" actId="478"/>
          <ac:spMkLst>
            <pc:docMk/>
            <pc:sldMk cId="677330436" sldId="648"/>
            <ac:spMk id="9" creationId="{00E4606F-1E35-1337-5341-63729793AE06}"/>
          </ac:spMkLst>
        </pc:spChg>
        <pc:picChg chg="add mod">
          <ac:chgData name="伊健 杜" userId="e69aded81da48593" providerId="LiveId" clId="{C6040F8A-93E4-469D-8EFE-CC7ECCDDED02}" dt="2022-09-13T04:32:36.822" v="389" actId="1076"/>
          <ac:picMkLst>
            <pc:docMk/>
            <pc:sldMk cId="677330436" sldId="648"/>
            <ac:picMk id="3074" creationId="{A0A9DE1D-7033-3C96-DA7D-B4F837E313F1}"/>
          </ac:picMkLst>
        </pc:picChg>
      </pc:sldChg>
      <pc:sldChg chg="addSp delSp modSp new mod ord">
        <pc:chgData name="伊健 杜" userId="e69aded81da48593" providerId="LiveId" clId="{C6040F8A-93E4-469D-8EFE-CC7ECCDDED02}" dt="2022-09-13T05:32:49.399" v="1789"/>
        <pc:sldMkLst>
          <pc:docMk/>
          <pc:sldMk cId="1861894648" sldId="649"/>
        </pc:sldMkLst>
        <pc:spChg chg="add del mod">
          <ac:chgData name="伊健 杜" userId="e69aded81da48593" providerId="LiveId" clId="{C6040F8A-93E4-469D-8EFE-CC7ECCDDED02}" dt="2022-09-13T04:55:05.804" v="1040" actId="478"/>
          <ac:spMkLst>
            <pc:docMk/>
            <pc:sldMk cId="1861894648" sldId="649"/>
            <ac:spMk id="2" creationId="{4AE37018-1FC3-576F-83DC-2A6B4F27870A}"/>
          </ac:spMkLst>
        </pc:spChg>
        <pc:spChg chg="del">
          <ac:chgData name="伊健 杜" userId="e69aded81da48593" providerId="LiveId" clId="{C6040F8A-93E4-469D-8EFE-CC7ECCDDED02}" dt="2022-09-12T19:44:51.130" v="262" actId="478"/>
          <ac:spMkLst>
            <pc:docMk/>
            <pc:sldMk cId="1861894648" sldId="649"/>
            <ac:spMk id="2" creationId="{731401A7-895C-8DD8-3E6D-0F900DE22041}"/>
          </ac:spMkLst>
        </pc:spChg>
        <pc:spChg chg="del">
          <ac:chgData name="伊健 杜" userId="e69aded81da48593" providerId="LiveId" clId="{C6040F8A-93E4-469D-8EFE-CC7ECCDDED02}" dt="2022-09-12T19:44:49.541" v="261" actId="478"/>
          <ac:spMkLst>
            <pc:docMk/>
            <pc:sldMk cId="1861894648" sldId="649"/>
            <ac:spMk id="3" creationId="{72AA8122-0434-E26A-0D9F-D8B209E0C8F0}"/>
          </ac:spMkLst>
        </pc:spChg>
        <pc:spChg chg="add del mod">
          <ac:chgData name="伊健 杜" userId="e69aded81da48593" providerId="LiveId" clId="{C6040F8A-93E4-469D-8EFE-CC7ECCDDED02}" dt="2022-09-13T05:25:45.039" v="1484" actId="478"/>
          <ac:spMkLst>
            <pc:docMk/>
            <pc:sldMk cId="1861894648" sldId="649"/>
            <ac:spMk id="4" creationId="{83C7AC16-8C9D-0CB7-5A4C-5772708B0FEC}"/>
          </ac:spMkLst>
        </pc:spChg>
        <pc:spChg chg="add mod">
          <ac:chgData name="伊健 杜" userId="e69aded81da48593" providerId="LiveId" clId="{C6040F8A-93E4-469D-8EFE-CC7ECCDDED02}" dt="2022-09-13T05:32:49.399" v="1789"/>
          <ac:spMkLst>
            <pc:docMk/>
            <pc:sldMk cId="1861894648" sldId="649"/>
            <ac:spMk id="5" creationId="{08AEA5F7-CDF9-38C9-3B45-8C139889D6B9}"/>
          </ac:spMkLst>
        </pc:spChg>
        <pc:spChg chg="add mod">
          <ac:chgData name="伊健 杜" userId="e69aded81da48593" providerId="LiveId" clId="{C6040F8A-93E4-469D-8EFE-CC7ECCDDED02}" dt="2022-09-13T05:29:36.080" v="1604"/>
          <ac:spMkLst>
            <pc:docMk/>
            <pc:sldMk cId="1861894648" sldId="649"/>
            <ac:spMk id="6" creationId="{45D4A53E-38E8-2B94-9401-C62A1D4EB83D}"/>
          </ac:spMkLst>
        </pc:spChg>
        <pc:picChg chg="add mod">
          <ac:chgData name="伊健 杜" userId="e69aded81da48593" providerId="LiveId" clId="{C6040F8A-93E4-469D-8EFE-CC7ECCDDED02}" dt="2022-09-13T05:26:33.469" v="1488" actId="1076"/>
          <ac:picMkLst>
            <pc:docMk/>
            <pc:sldMk cId="1861894648" sldId="649"/>
            <ac:picMk id="7170" creationId="{8F74F9E6-DE6D-64EC-791F-3D9BEC66B390}"/>
          </ac:picMkLst>
        </pc:picChg>
      </pc:sldChg>
      <pc:sldChg chg="addSp delSp modSp add mod ord delAnim">
        <pc:chgData name="伊健 杜" userId="e69aded81da48593" providerId="LiveId" clId="{C6040F8A-93E4-469D-8EFE-CC7ECCDDED02}" dt="2022-09-14T14:04:35.011" v="4431" actId="20577"/>
        <pc:sldMkLst>
          <pc:docMk/>
          <pc:sldMk cId="1706091722" sldId="650"/>
        </pc:sldMkLst>
        <pc:spChg chg="mod">
          <ac:chgData name="伊健 杜" userId="e69aded81da48593" providerId="LiveId" clId="{C6040F8A-93E4-469D-8EFE-CC7ECCDDED02}" dt="2022-09-14T14:04:35.011" v="4431" actId="20577"/>
          <ac:spMkLst>
            <pc:docMk/>
            <pc:sldMk cId="1706091722" sldId="650"/>
            <ac:spMk id="2" creationId="{B7AE6E77-0BF7-01C4-2CAE-18DA960E26CA}"/>
          </ac:spMkLst>
        </pc:spChg>
        <pc:spChg chg="del">
          <ac:chgData name="伊健 杜" userId="e69aded81da48593" providerId="LiveId" clId="{C6040F8A-93E4-469D-8EFE-CC7ECCDDED02}" dt="2022-09-13T04:15:55.879" v="270" actId="478"/>
          <ac:spMkLst>
            <pc:docMk/>
            <pc:sldMk cId="1706091722" sldId="650"/>
            <ac:spMk id="3" creationId="{D96D2033-17C8-C63E-9D32-738A7719A81F}"/>
          </ac:spMkLst>
        </pc:spChg>
        <pc:spChg chg="del">
          <ac:chgData name="伊健 杜" userId="e69aded81da48593" providerId="LiveId" clId="{C6040F8A-93E4-469D-8EFE-CC7ECCDDED02}" dt="2022-09-13T04:15:55.879" v="270" actId="478"/>
          <ac:spMkLst>
            <pc:docMk/>
            <pc:sldMk cId="1706091722" sldId="650"/>
            <ac:spMk id="4" creationId="{2C7CF71A-C870-220C-9C3C-F4E7BDC8573C}"/>
          </ac:spMkLst>
        </pc:spChg>
        <pc:spChg chg="del">
          <ac:chgData name="伊健 杜" userId="e69aded81da48593" providerId="LiveId" clId="{C6040F8A-93E4-469D-8EFE-CC7ECCDDED02}" dt="2022-09-13T04:15:55.879" v="270" actId="478"/>
          <ac:spMkLst>
            <pc:docMk/>
            <pc:sldMk cId="1706091722" sldId="650"/>
            <ac:spMk id="5" creationId="{A26DC570-0D9D-EC72-A1DF-7C2D88ECE5B8}"/>
          </ac:spMkLst>
        </pc:spChg>
        <pc:spChg chg="del">
          <ac:chgData name="伊健 杜" userId="e69aded81da48593" providerId="LiveId" clId="{C6040F8A-93E4-469D-8EFE-CC7ECCDDED02}" dt="2022-09-13T04:15:58.346" v="271" actId="478"/>
          <ac:spMkLst>
            <pc:docMk/>
            <pc:sldMk cId="1706091722" sldId="650"/>
            <ac:spMk id="6" creationId="{8EB63739-66F7-918C-13C8-9E6965FA5F35}"/>
          </ac:spMkLst>
        </pc:spChg>
        <pc:spChg chg="del">
          <ac:chgData name="伊健 杜" userId="e69aded81da48593" providerId="LiveId" clId="{C6040F8A-93E4-469D-8EFE-CC7ECCDDED02}" dt="2022-09-13T04:15:58.346" v="271" actId="478"/>
          <ac:spMkLst>
            <pc:docMk/>
            <pc:sldMk cId="1706091722" sldId="650"/>
            <ac:spMk id="7" creationId="{81224A3F-76BB-FB40-8AB8-B9BCDB6CAFAE}"/>
          </ac:spMkLst>
        </pc:spChg>
        <pc:spChg chg="del">
          <ac:chgData name="伊健 杜" userId="e69aded81da48593" providerId="LiveId" clId="{C6040F8A-93E4-469D-8EFE-CC7ECCDDED02}" dt="2022-09-13T04:15:55.879" v="270" actId="478"/>
          <ac:spMkLst>
            <pc:docMk/>
            <pc:sldMk cId="1706091722" sldId="650"/>
            <ac:spMk id="8" creationId="{AF5866E6-D98A-9837-BDD7-1E731939909F}"/>
          </ac:spMkLst>
        </pc:spChg>
        <pc:spChg chg="del">
          <ac:chgData name="伊健 杜" userId="e69aded81da48593" providerId="LiveId" clId="{C6040F8A-93E4-469D-8EFE-CC7ECCDDED02}" dt="2022-09-13T04:15:55.879" v="270" actId="478"/>
          <ac:spMkLst>
            <pc:docMk/>
            <pc:sldMk cId="1706091722" sldId="650"/>
            <ac:spMk id="9" creationId="{00E4606F-1E35-1337-5341-63729793AE06}"/>
          </ac:spMkLst>
        </pc:spChg>
        <pc:spChg chg="add mod">
          <ac:chgData name="伊健 杜" userId="e69aded81da48593" providerId="LiveId" clId="{C6040F8A-93E4-469D-8EFE-CC7ECCDDED02}" dt="2022-09-13T04:38:16.668" v="462"/>
          <ac:spMkLst>
            <pc:docMk/>
            <pc:sldMk cId="1706091722" sldId="650"/>
            <ac:spMk id="10" creationId="{57E8A5D7-7F80-F9A2-36A7-34510407E9A2}"/>
          </ac:spMkLst>
        </pc:spChg>
        <pc:spChg chg="add del">
          <ac:chgData name="伊健 杜" userId="e69aded81da48593" providerId="LiveId" clId="{C6040F8A-93E4-469D-8EFE-CC7ECCDDED02}" dt="2022-09-13T04:30:02.624" v="365" actId="478"/>
          <ac:spMkLst>
            <pc:docMk/>
            <pc:sldMk cId="1706091722" sldId="650"/>
            <ac:spMk id="11" creationId="{948BC864-4E49-6716-72CD-C271A2855EEA}"/>
          </ac:spMkLst>
        </pc:spChg>
        <pc:picChg chg="add mod">
          <ac:chgData name="伊健 杜" userId="e69aded81da48593" providerId="LiveId" clId="{C6040F8A-93E4-469D-8EFE-CC7ECCDDED02}" dt="2022-09-13T04:29:41.274" v="363" actId="1076"/>
          <ac:picMkLst>
            <pc:docMk/>
            <pc:sldMk cId="1706091722" sldId="650"/>
            <ac:picMk id="1026" creationId="{AC4DCEAC-0467-038D-55FA-41965D5A6738}"/>
          </ac:picMkLst>
        </pc:picChg>
        <pc:picChg chg="add mod">
          <ac:chgData name="伊健 杜" userId="e69aded81da48593" providerId="LiveId" clId="{C6040F8A-93E4-469D-8EFE-CC7ECCDDED02}" dt="2022-09-13T04:30:13.292" v="368" actId="1076"/>
          <ac:picMkLst>
            <pc:docMk/>
            <pc:sldMk cId="1706091722" sldId="650"/>
            <ac:picMk id="1030" creationId="{40EFC70A-2999-9AB7-5402-F4EDAB9B5DC5}"/>
          </ac:picMkLst>
        </pc:picChg>
        <pc:picChg chg="add mod">
          <ac:chgData name="伊健 杜" userId="e69aded81da48593" providerId="LiveId" clId="{C6040F8A-93E4-469D-8EFE-CC7ECCDDED02}" dt="2022-09-13T04:31:10.349" v="372" actId="1076"/>
          <ac:picMkLst>
            <pc:docMk/>
            <pc:sldMk cId="1706091722" sldId="650"/>
            <ac:picMk id="1032" creationId="{75A13452-8401-D7B5-CB09-55D839726807}"/>
          </ac:picMkLst>
        </pc:picChg>
      </pc:sldChg>
      <pc:sldChg chg="addSp delSp modSp new mod ord modAnim">
        <pc:chgData name="伊健 杜" userId="e69aded81da48593" providerId="LiveId" clId="{C6040F8A-93E4-469D-8EFE-CC7ECCDDED02}" dt="2022-09-13T13:08:30.699" v="4020" actId="404"/>
        <pc:sldMkLst>
          <pc:docMk/>
          <pc:sldMk cId="3901718067" sldId="651"/>
        </pc:sldMkLst>
        <pc:spChg chg="del">
          <ac:chgData name="伊健 杜" userId="e69aded81da48593" providerId="LiveId" clId="{C6040F8A-93E4-469D-8EFE-CC7ECCDDED02}" dt="2022-09-13T04:31:20.730" v="374" actId="478"/>
          <ac:spMkLst>
            <pc:docMk/>
            <pc:sldMk cId="3901718067" sldId="651"/>
            <ac:spMk id="2" creationId="{3345F277-4773-8D31-A704-5CB66A014557}"/>
          </ac:spMkLst>
        </pc:spChg>
        <pc:spChg chg="del">
          <ac:chgData name="伊健 杜" userId="e69aded81da48593" providerId="LiveId" clId="{C6040F8A-93E4-469D-8EFE-CC7ECCDDED02}" dt="2022-09-13T04:31:20.730" v="374" actId="478"/>
          <ac:spMkLst>
            <pc:docMk/>
            <pc:sldMk cId="3901718067" sldId="651"/>
            <ac:spMk id="3" creationId="{B0FB2ED7-A221-2D1B-BC4D-1B0B39DF378A}"/>
          </ac:spMkLst>
        </pc:spChg>
        <pc:spChg chg="add mod">
          <ac:chgData name="伊健 杜" userId="e69aded81da48593" providerId="LiveId" clId="{C6040F8A-93E4-469D-8EFE-CC7ECCDDED02}" dt="2022-09-13T04:31:33.523" v="377"/>
          <ac:spMkLst>
            <pc:docMk/>
            <pc:sldMk cId="3901718067" sldId="651"/>
            <ac:spMk id="4" creationId="{EFD26DE1-A98F-0310-A211-4E4C2CCC90B0}"/>
          </ac:spMkLst>
        </pc:spChg>
        <pc:spChg chg="add del mod">
          <ac:chgData name="伊健 杜" userId="e69aded81da48593" providerId="LiveId" clId="{C6040F8A-93E4-469D-8EFE-CC7ECCDDED02}" dt="2022-09-13T04:42:39.844" v="698" actId="478"/>
          <ac:spMkLst>
            <pc:docMk/>
            <pc:sldMk cId="3901718067" sldId="651"/>
            <ac:spMk id="5" creationId="{63E0F570-F3B4-B1E3-030F-F98129A12A80}"/>
          </ac:spMkLst>
        </pc:spChg>
        <pc:spChg chg="add mod">
          <ac:chgData name="伊健 杜" userId="e69aded81da48593" providerId="LiveId" clId="{C6040F8A-93E4-469D-8EFE-CC7ECCDDED02}" dt="2022-09-13T13:08:30.699" v="4020" actId="404"/>
          <ac:spMkLst>
            <pc:docMk/>
            <pc:sldMk cId="3901718067" sldId="651"/>
            <ac:spMk id="7" creationId="{0ADE14A5-A3CD-A089-8D7E-623E49F07604}"/>
          </ac:spMkLst>
        </pc:spChg>
        <pc:picChg chg="add del mod">
          <ac:chgData name="伊健 杜" userId="e69aded81da48593" providerId="LiveId" clId="{C6040F8A-93E4-469D-8EFE-CC7ECCDDED02}" dt="2022-09-13T04:46:02.522" v="860" actId="478"/>
          <ac:picMkLst>
            <pc:docMk/>
            <pc:sldMk cId="3901718067" sldId="651"/>
            <ac:picMk id="6" creationId="{61118885-E7DF-AE45-805C-4FF70C729D1D}"/>
          </ac:picMkLst>
        </pc:picChg>
        <pc:picChg chg="add del mod">
          <ac:chgData name="伊健 杜" userId="e69aded81da48593" providerId="LiveId" clId="{C6040F8A-93E4-469D-8EFE-CC7ECCDDED02}" dt="2022-09-13T04:51:47.340" v="947" actId="478"/>
          <ac:picMkLst>
            <pc:docMk/>
            <pc:sldMk cId="3901718067" sldId="651"/>
            <ac:picMk id="8" creationId="{1EC62D8D-0BED-182B-3DE3-7C8E091BED9E}"/>
          </ac:picMkLst>
        </pc:picChg>
        <pc:picChg chg="add del">
          <ac:chgData name="伊健 杜" userId="e69aded81da48593" providerId="LiveId" clId="{C6040F8A-93E4-469D-8EFE-CC7ECCDDED02}" dt="2022-09-13T04:31:28.266" v="376" actId="478"/>
          <ac:picMkLst>
            <pc:docMk/>
            <pc:sldMk cId="3901718067" sldId="651"/>
            <ac:picMk id="2050" creationId="{2031F696-E0AB-8C4A-DF27-8A26BB4D7A78}"/>
          </ac:picMkLst>
        </pc:picChg>
        <pc:picChg chg="add mod">
          <ac:chgData name="伊健 杜" userId="e69aded81da48593" providerId="LiveId" clId="{C6040F8A-93E4-469D-8EFE-CC7ECCDDED02}" dt="2022-09-13T04:51:48.831" v="948" actId="1076"/>
          <ac:picMkLst>
            <pc:docMk/>
            <pc:sldMk cId="3901718067" sldId="651"/>
            <ac:picMk id="2052" creationId="{83F3226D-A3D2-ED26-3785-F467AFD05AB6}"/>
          </ac:picMkLst>
        </pc:picChg>
        <pc:picChg chg="add mod">
          <ac:chgData name="伊健 杜" userId="e69aded81da48593" providerId="LiveId" clId="{C6040F8A-93E4-469D-8EFE-CC7ECCDDED02}" dt="2022-09-13T04:51:53.711" v="952" actId="1076"/>
          <ac:picMkLst>
            <pc:docMk/>
            <pc:sldMk cId="3901718067" sldId="651"/>
            <ac:picMk id="2054" creationId="{5A135CEB-A3EA-4309-C270-280C3112E19A}"/>
          </ac:picMkLst>
        </pc:picChg>
      </pc:sldChg>
      <pc:sldChg chg="addSp delSp modSp new mod modAnim">
        <pc:chgData name="伊健 杜" userId="e69aded81da48593" providerId="LiveId" clId="{C6040F8A-93E4-469D-8EFE-CC7ECCDDED02}" dt="2022-09-13T05:32:49.399" v="1789"/>
        <pc:sldMkLst>
          <pc:docMk/>
          <pc:sldMk cId="3879888255" sldId="652"/>
        </pc:sldMkLst>
        <pc:spChg chg="mod">
          <ac:chgData name="伊健 杜" userId="e69aded81da48593" providerId="LiveId" clId="{C6040F8A-93E4-469D-8EFE-CC7ECCDDED02}" dt="2022-09-13T04:38:16.668" v="462"/>
          <ac:spMkLst>
            <pc:docMk/>
            <pc:sldMk cId="3879888255" sldId="652"/>
            <ac:spMk id="2" creationId="{E43308AD-6A93-8411-FA7C-C745D869DE70}"/>
          </ac:spMkLst>
        </pc:spChg>
        <pc:spChg chg="del">
          <ac:chgData name="伊健 杜" userId="e69aded81da48593" providerId="LiveId" clId="{C6040F8A-93E4-469D-8EFE-CC7ECCDDED02}" dt="2022-09-13T04:33:29.218" v="393" actId="478"/>
          <ac:spMkLst>
            <pc:docMk/>
            <pc:sldMk cId="3879888255" sldId="652"/>
            <ac:spMk id="3" creationId="{18A13C25-661D-9C80-87AF-F5D4E6544962}"/>
          </ac:spMkLst>
        </pc:spChg>
        <pc:spChg chg="add mod">
          <ac:chgData name="伊健 杜" userId="e69aded81da48593" providerId="LiveId" clId="{C6040F8A-93E4-469D-8EFE-CC7ECCDDED02}" dt="2022-09-13T04:37:47.594" v="438" actId="1076"/>
          <ac:spMkLst>
            <pc:docMk/>
            <pc:sldMk cId="3879888255" sldId="652"/>
            <ac:spMk id="4" creationId="{D43543C1-988E-018E-DBAD-6390F23234DC}"/>
          </ac:spMkLst>
        </pc:spChg>
        <pc:spChg chg="add mod">
          <ac:chgData name="伊健 杜" userId="e69aded81da48593" providerId="LiveId" clId="{C6040F8A-93E4-469D-8EFE-CC7ECCDDED02}" dt="2022-09-13T05:32:49.399" v="1789"/>
          <ac:spMkLst>
            <pc:docMk/>
            <pc:sldMk cId="3879888255" sldId="652"/>
            <ac:spMk id="5" creationId="{84C2A4CD-5CA8-9066-B179-8808ECA33918}"/>
          </ac:spMkLst>
        </pc:spChg>
        <pc:picChg chg="add mod">
          <ac:chgData name="伊健 杜" userId="e69aded81da48593" providerId="LiveId" clId="{C6040F8A-93E4-469D-8EFE-CC7ECCDDED02}" dt="2022-09-13T04:40:40.749" v="611" actId="1076"/>
          <ac:picMkLst>
            <pc:docMk/>
            <pc:sldMk cId="3879888255" sldId="652"/>
            <ac:picMk id="4098" creationId="{63D2C53E-0EF2-577A-B6E6-7CF4BD1ED990}"/>
          </ac:picMkLst>
        </pc:picChg>
        <pc:picChg chg="add mod">
          <ac:chgData name="伊健 杜" userId="e69aded81da48593" providerId="LiveId" clId="{C6040F8A-93E4-469D-8EFE-CC7ECCDDED02}" dt="2022-09-13T04:40:40.126" v="610" actId="1076"/>
          <ac:picMkLst>
            <pc:docMk/>
            <pc:sldMk cId="3879888255" sldId="652"/>
            <ac:picMk id="4100" creationId="{BDEAE448-4908-6B62-9DD5-100D89E0561B}"/>
          </ac:picMkLst>
        </pc:picChg>
      </pc:sldChg>
      <pc:sldChg chg="addSp delSp modSp new mod">
        <pc:chgData name="伊健 杜" userId="e69aded81da48593" providerId="LiveId" clId="{C6040F8A-93E4-469D-8EFE-CC7ECCDDED02}" dt="2022-09-13T13:08:16.994" v="4008" actId="404"/>
        <pc:sldMkLst>
          <pc:docMk/>
          <pc:sldMk cId="1867778253" sldId="653"/>
        </pc:sldMkLst>
        <pc:spChg chg="del">
          <ac:chgData name="伊健 杜" userId="e69aded81da48593" providerId="LiveId" clId="{C6040F8A-93E4-469D-8EFE-CC7ECCDDED02}" dt="2022-09-13T04:52:03.624" v="955" actId="478"/>
          <ac:spMkLst>
            <pc:docMk/>
            <pc:sldMk cId="1867778253" sldId="653"/>
            <ac:spMk id="2" creationId="{51A47DD3-4E20-F5AD-3CFC-845C537D7C5F}"/>
          </ac:spMkLst>
        </pc:spChg>
        <pc:spChg chg="del">
          <ac:chgData name="伊健 杜" userId="e69aded81da48593" providerId="LiveId" clId="{C6040F8A-93E4-469D-8EFE-CC7ECCDDED02}" dt="2022-09-13T04:52:05.540" v="956" actId="478"/>
          <ac:spMkLst>
            <pc:docMk/>
            <pc:sldMk cId="1867778253" sldId="653"/>
            <ac:spMk id="3" creationId="{6906A26E-3D52-91BE-95A1-F1FFDFFDCCDC}"/>
          </ac:spMkLst>
        </pc:spChg>
        <pc:spChg chg="add mod">
          <ac:chgData name="伊健 杜" userId="e69aded81da48593" providerId="LiveId" clId="{C6040F8A-93E4-469D-8EFE-CC7ECCDDED02}" dt="2022-09-13T04:52:00.695" v="954"/>
          <ac:spMkLst>
            <pc:docMk/>
            <pc:sldMk cId="1867778253" sldId="653"/>
            <ac:spMk id="4" creationId="{FA9E33FB-AA6B-91D4-F347-FDD3BFD6AC84}"/>
          </ac:spMkLst>
        </pc:spChg>
        <pc:spChg chg="add mod">
          <ac:chgData name="伊健 杜" userId="e69aded81da48593" providerId="LiveId" clId="{C6040F8A-93E4-469D-8EFE-CC7ECCDDED02}" dt="2022-09-13T13:08:16.994" v="4008" actId="404"/>
          <ac:spMkLst>
            <pc:docMk/>
            <pc:sldMk cId="1867778253" sldId="653"/>
            <ac:spMk id="5" creationId="{7CC938D0-6606-3B07-C9AB-A78788D20862}"/>
          </ac:spMkLst>
        </pc:spChg>
        <pc:picChg chg="add mod">
          <ac:chgData name="伊健 杜" userId="e69aded81da48593" providerId="LiveId" clId="{C6040F8A-93E4-469D-8EFE-CC7ECCDDED02}" dt="2022-09-13T04:52:51.712" v="1026" actId="1076"/>
          <ac:picMkLst>
            <pc:docMk/>
            <pc:sldMk cId="1867778253" sldId="653"/>
            <ac:picMk id="5122" creationId="{D9EB4347-EAEC-CBD6-7B01-33BE6EB89370}"/>
          </ac:picMkLst>
        </pc:picChg>
        <pc:picChg chg="add mod">
          <ac:chgData name="伊健 杜" userId="e69aded81da48593" providerId="LiveId" clId="{C6040F8A-93E4-469D-8EFE-CC7ECCDDED02}" dt="2022-09-13T04:53:17.597" v="1031" actId="1076"/>
          <ac:picMkLst>
            <pc:docMk/>
            <pc:sldMk cId="1867778253" sldId="653"/>
            <ac:picMk id="5124" creationId="{3C4E4086-8E59-31E6-102B-2A20518D33A8}"/>
          </ac:picMkLst>
        </pc:picChg>
      </pc:sldChg>
      <pc:sldChg chg="addSp delSp modSp add mod modAnim">
        <pc:chgData name="伊健 杜" userId="e69aded81da48593" providerId="LiveId" clId="{C6040F8A-93E4-469D-8EFE-CC7ECCDDED02}" dt="2022-09-13T05:32:49.399" v="1789"/>
        <pc:sldMkLst>
          <pc:docMk/>
          <pc:sldMk cId="4243878875" sldId="654"/>
        </pc:sldMkLst>
        <pc:spChg chg="mod">
          <ac:chgData name="伊健 杜" userId="e69aded81da48593" providerId="LiveId" clId="{C6040F8A-93E4-469D-8EFE-CC7ECCDDED02}" dt="2022-09-13T05:32:49.399" v="1789"/>
          <ac:spMkLst>
            <pc:docMk/>
            <pc:sldMk cId="4243878875" sldId="654"/>
            <ac:spMk id="2" creationId="{E43308AD-6A93-8411-FA7C-C745D869DE70}"/>
          </ac:spMkLst>
        </pc:spChg>
        <pc:spChg chg="mod">
          <ac:chgData name="伊健 杜" userId="e69aded81da48593" providerId="LiveId" clId="{C6040F8A-93E4-469D-8EFE-CC7ECCDDED02}" dt="2022-09-13T05:32:49.399" v="1789"/>
          <ac:spMkLst>
            <pc:docMk/>
            <pc:sldMk cId="4243878875" sldId="654"/>
            <ac:spMk id="5" creationId="{84C2A4CD-5CA8-9066-B179-8808ECA33918}"/>
          </ac:spMkLst>
        </pc:spChg>
        <pc:spChg chg="add mod">
          <ac:chgData name="伊健 杜" userId="e69aded81da48593" providerId="LiveId" clId="{C6040F8A-93E4-469D-8EFE-CC7ECCDDED02}" dt="2022-09-13T04:59:10.239" v="1173" actId="164"/>
          <ac:spMkLst>
            <pc:docMk/>
            <pc:sldMk cId="4243878875" sldId="654"/>
            <ac:spMk id="6" creationId="{ACEB37A2-7191-83D4-2E18-5D2B4229FF18}"/>
          </ac:spMkLst>
        </pc:spChg>
        <pc:spChg chg="add mod">
          <ac:chgData name="伊健 杜" userId="e69aded81da48593" providerId="LiveId" clId="{C6040F8A-93E4-469D-8EFE-CC7ECCDDED02}" dt="2022-09-13T04:59:10.239" v="1173" actId="164"/>
          <ac:spMkLst>
            <pc:docMk/>
            <pc:sldMk cId="4243878875" sldId="654"/>
            <ac:spMk id="7" creationId="{74122214-A272-E8CA-8C87-461F25D7198E}"/>
          </ac:spMkLst>
        </pc:spChg>
        <pc:spChg chg="add mod">
          <ac:chgData name="伊健 杜" userId="e69aded81da48593" providerId="LiveId" clId="{C6040F8A-93E4-469D-8EFE-CC7ECCDDED02}" dt="2022-09-13T04:59:10.239" v="1173" actId="164"/>
          <ac:spMkLst>
            <pc:docMk/>
            <pc:sldMk cId="4243878875" sldId="654"/>
            <ac:spMk id="8" creationId="{F4A3FEDD-EA85-AD26-7DB0-811870DC236F}"/>
          </ac:spMkLst>
        </pc:spChg>
        <pc:grpChg chg="add mod">
          <ac:chgData name="伊健 杜" userId="e69aded81da48593" providerId="LiveId" clId="{C6040F8A-93E4-469D-8EFE-CC7ECCDDED02}" dt="2022-09-13T04:59:10.239" v="1173" actId="164"/>
          <ac:grpSpMkLst>
            <pc:docMk/>
            <pc:sldMk cId="4243878875" sldId="654"/>
            <ac:grpSpMk id="9" creationId="{31E943C5-8109-AA95-5E19-7402C92BFAEB}"/>
          </ac:grpSpMkLst>
        </pc:grpChg>
        <pc:picChg chg="add mod">
          <ac:chgData name="伊健 杜" userId="e69aded81da48593" providerId="LiveId" clId="{C6040F8A-93E4-469D-8EFE-CC7ECCDDED02}" dt="2022-09-13T04:59:10.239" v="1173" actId="164"/>
          <ac:picMkLst>
            <pc:docMk/>
            <pc:sldMk cId="4243878875" sldId="654"/>
            <ac:picMk id="3" creationId="{431BEC39-1A84-27B6-E545-C7DB64F9BE6E}"/>
          </ac:picMkLst>
        </pc:picChg>
        <pc:picChg chg="del">
          <ac:chgData name="伊健 杜" userId="e69aded81da48593" providerId="LiveId" clId="{C6040F8A-93E4-469D-8EFE-CC7ECCDDED02}" dt="2022-09-13T04:56:13.936" v="1132" actId="478"/>
          <ac:picMkLst>
            <pc:docMk/>
            <pc:sldMk cId="4243878875" sldId="654"/>
            <ac:picMk id="4098" creationId="{63D2C53E-0EF2-577A-B6E6-7CF4BD1ED990}"/>
          </ac:picMkLst>
        </pc:picChg>
        <pc:picChg chg="del">
          <ac:chgData name="伊健 杜" userId="e69aded81da48593" providerId="LiveId" clId="{C6040F8A-93E4-469D-8EFE-CC7ECCDDED02}" dt="2022-09-13T04:56:13.936" v="1132" actId="478"/>
          <ac:picMkLst>
            <pc:docMk/>
            <pc:sldMk cId="4243878875" sldId="654"/>
            <ac:picMk id="4100" creationId="{BDEAE448-4908-6B62-9DD5-100D89E0561B}"/>
          </ac:picMkLst>
        </pc:picChg>
        <pc:picChg chg="add mod">
          <ac:chgData name="伊健 杜" userId="e69aded81da48593" providerId="LiveId" clId="{C6040F8A-93E4-469D-8EFE-CC7ECCDDED02}" dt="2022-09-13T04:59:10.239" v="1173" actId="164"/>
          <ac:picMkLst>
            <pc:docMk/>
            <pc:sldMk cId="4243878875" sldId="654"/>
            <ac:picMk id="6146" creationId="{A04C0204-25F9-90AD-B7F7-102C577B1ABA}"/>
          </ac:picMkLst>
        </pc:picChg>
        <pc:picChg chg="add mod">
          <ac:chgData name="伊健 杜" userId="e69aded81da48593" providerId="LiveId" clId="{C6040F8A-93E4-469D-8EFE-CC7ECCDDED02}" dt="2022-09-13T04:59:10.239" v="1173" actId="164"/>
          <ac:picMkLst>
            <pc:docMk/>
            <pc:sldMk cId="4243878875" sldId="654"/>
            <ac:picMk id="6148" creationId="{E37074D6-D2B5-4AFC-94CE-7E6976D8200D}"/>
          </ac:picMkLst>
        </pc:picChg>
        <pc:picChg chg="add mod">
          <ac:chgData name="伊健 杜" userId="e69aded81da48593" providerId="LiveId" clId="{C6040F8A-93E4-469D-8EFE-CC7ECCDDED02}" dt="2022-09-13T04:59:10.239" v="1173" actId="164"/>
          <ac:picMkLst>
            <pc:docMk/>
            <pc:sldMk cId="4243878875" sldId="654"/>
            <ac:picMk id="6150" creationId="{8DA5767A-A4A7-A333-678C-CBC6A930762A}"/>
          </ac:picMkLst>
        </pc:picChg>
      </pc:sldChg>
      <pc:sldChg chg="addSp delSp modSp add mod">
        <pc:chgData name="伊健 杜" userId="e69aded81da48593" providerId="LiveId" clId="{C6040F8A-93E4-469D-8EFE-CC7ECCDDED02}" dt="2022-09-13T05:32:49.399" v="1789"/>
        <pc:sldMkLst>
          <pc:docMk/>
          <pc:sldMk cId="868507049" sldId="655"/>
        </pc:sldMkLst>
        <pc:spChg chg="mod">
          <ac:chgData name="伊健 杜" userId="e69aded81da48593" providerId="LiveId" clId="{C6040F8A-93E4-469D-8EFE-CC7ECCDDED02}" dt="2022-09-13T05:32:49.399" v="1789"/>
          <ac:spMkLst>
            <pc:docMk/>
            <pc:sldMk cId="868507049" sldId="655"/>
            <ac:spMk id="3" creationId="{D96D2033-17C8-C63E-9D32-738A7719A81F}"/>
          </ac:spMkLst>
        </pc:spChg>
        <pc:picChg chg="add mod">
          <ac:chgData name="伊健 杜" userId="e69aded81da48593" providerId="LiveId" clId="{C6040F8A-93E4-469D-8EFE-CC7ECCDDED02}" dt="2022-09-13T05:08:14.808" v="1265" actId="1076"/>
          <ac:picMkLst>
            <pc:docMk/>
            <pc:sldMk cId="868507049" sldId="655"/>
            <ac:picMk id="4" creationId="{179C6E0B-FD2B-A7E9-C247-EAF35D3A86CB}"/>
          </ac:picMkLst>
        </pc:picChg>
        <pc:picChg chg="add mod">
          <ac:chgData name="伊健 杜" userId="e69aded81da48593" providerId="LiveId" clId="{C6040F8A-93E4-469D-8EFE-CC7ECCDDED02}" dt="2022-09-13T05:08:21.216" v="1268" actId="1076"/>
          <ac:picMkLst>
            <pc:docMk/>
            <pc:sldMk cId="868507049" sldId="655"/>
            <ac:picMk id="5" creationId="{561DCF3E-EAAF-6450-37F8-4260B9563555}"/>
          </ac:picMkLst>
        </pc:picChg>
        <pc:picChg chg="del">
          <ac:chgData name="伊健 杜" userId="e69aded81da48593" providerId="LiveId" clId="{C6040F8A-93E4-469D-8EFE-CC7ECCDDED02}" dt="2022-09-13T05:07:50.136" v="1262" actId="478"/>
          <ac:picMkLst>
            <pc:docMk/>
            <pc:sldMk cId="868507049" sldId="655"/>
            <ac:picMk id="3074" creationId="{A0A9DE1D-7033-3C96-DA7D-B4F837E313F1}"/>
          </ac:picMkLst>
        </pc:picChg>
      </pc:sldChg>
      <pc:sldChg chg="delSp modSp new mod">
        <pc:chgData name="伊健 杜" userId="e69aded81da48593" providerId="LiveId" clId="{C6040F8A-93E4-469D-8EFE-CC7ECCDDED02}" dt="2022-09-13T12:22:17.220" v="3357"/>
        <pc:sldMkLst>
          <pc:docMk/>
          <pc:sldMk cId="1672288559" sldId="656"/>
        </pc:sldMkLst>
        <pc:spChg chg="mod">
          <ac:chgData name="伊健 杜" userId="e69aded81da48593" providerId="LiveId" clId="{C6040F8A-93E4-469D-8EFE-CC7ECCDDED02}" dt="2022-09-13T12:22:17.220" v="3357"/>
          <ac:spMkLst>
            <pc:docMk/>
            <pc:sldMk cId="1672288559" sldId="656"/>
            <ac:spMk id="2" creationId="{B4BECD35-4F96-B9CB-32A1-FF438E76AEF4}"/>
          </ac:spMkLst>
        </pc:spChg>
        <pc:spChg chg="del">
          <ac:chgData name="伊健 杜" userId="e69aded81da48593" providerId="LiveId" clId="{C6040F8A-93E4-469D-8EFE-CC7ECCDDED02}" dt="2022-09-13T05:26:47.560" v="1505" actId="478"/>
          <ac:spMkLst>
            <pc:docMk/>
            <pc:sldMk cId="1672288559" sldId="656"/>
            <ac:spMk id="3" creationId="{C4356440-E760-BED1-7D80-EFFC72911089}"/>
          </ac:spMkLst>
        </pc:spChg>
      </pc:sldChg>
      <pc:sldChg chg="addSp delSp modSp new mod modAnim">
        <pc:chgData name="伊健 杜" userId="e69aded81da48593" providerId="LiveId" clId="{C6040F8A-93E4-469D-8EFE-CC7ECCDDED02}" dt="2022-09-13T05:32:49.399" v="1789"/>
        <pc:sldMkLst>
          <pc:docMk/>
          <pc:sldMk cId="3167562931" sldId="657"/>
        </pc:sldMkLst>
        <pc:spChg chg="mod">
          <ac:chgData name="伊健 杜" userId="e69aded81da48593" providerId="LiveId" clId="{C6040F8A-93E4-469D-8EFE-CC7ECCDDED02}" dt="2022-09-13T05:32:49.399" v="1789"/>
          <ac:spMkLst>
            <pc:docMk/>
            <pc:sldMk cId="3167562931" sldId="657"/>
            <ac:spMk id="2" creationId="{8115EBB0-05A6-86EF-7B68-1A44F2E929E9}"/>
          </ac:spMkLst>
        </pc:spChg>
        <pc:spChg chg="del">
          <ac:chgData name="伊健 杜" userId="e69aded81da48593" providerId="LiveId" clId="{C6040F8A-93E4-469D-8EFE-CC7ECCDDED02}" dt="2022-09-13T05:27:04.703" v="1508" actId="478"/>
          <ac:spMkLst>
            <pc:docMk/>
            <pc:sldMk cId="3167562931" sldId="657"/>
            <ac:spMk id="3" creationId="{C35DBC4B-BAB6-84C9-C7F0-411C3B62B2CE}"/>
          </ac:spMkLst>
        </pc:spChg>
        <pc:spChg chg="add mod">
          <ac:chgData name="伊健 杜" userId="e69aded81da48593" providerId="LiveId" clId="{C6040F8A-93E4-469D-8EFE-CC7ECCDDED02}" dt="2022-09-13T05:28:43.366" v="1550" actId="1076"/>
          <ac:spMkLst>
            <pc:docMk/>
            <pc:sldMk cId="3167562931" sldId="657"/>
            <ac:spMk id="4" creationId="{1FF3443A-B93D-2C4C-5217-6A9071E1164D}"/>
          </ac:spMkLst>
        </pc:spChg>
        <pc:spChg chg="add mod">
          <ac:chgData name="伊健 杜" userId="e69aded81da48593" providerId="LiveId" clId="{C6040F8A-93E4-469D-8EFE-CC7ECCDDED02}" dt="2022-09-13T05:31:29.146" v="1665" actId="1076"/>
          <ac:spMkLst>
            <pc:docMk/>
            <pc:sldMk cId="3167562931" sldId="657"/>
            <ac:spMk id="5" creationId="{99BEEB91-E4F1-1F1A-06C6-AB7FFC508730}"/>
          </ac:spMkLst>
        </pc:spChg>
      </pc:sldChg>
      <pc:sldChg chg="addSp delSp modSp new mod">
        <pc:chgData name="伊健 杜" userId="e69aded81da48593" providerId="LiveId" clId="{C6040F8A-93E4-469D-8EFE-CC7ECCDDED02}" dt="2022-09-13T05:32:49.399" v="1789"/>
        <pc:sldMkLst>
          <pc:docMk/>
          <pc:sldMk cId="2032501319" sldId="658"/>
        </pc:sldMkLst>
        <pc:spChg chg="del">
          <ac:chgData name="伊健 杜" userId="e69aded81da48593" providerId="LiveId" clId="{C6040F8A-93E4-469D-8EFE-CC7ECCDDED02}" dt="2022-09-13T05:30:23.920" v="1606" actId="478"/>
          <ac:spMkLst>
            <pc:docMk/>
            <pc:sldMk cId="2032501319" sldId="658"/>
            <ac:spMk id="2" creationId="{E1FF7316-D63A-250F-35E8-7C3632CCC136}"/>
          </ac:spMkLst>
        </pc:spChg>
        <pc:spChg chg="del">
          <ac:chgData name="伊健 杜" userId="e69aded81da48593" providerId="LiveId" clId="{C6040F8A-93E4-469D-8EFE-CC7ECCDDED02}" dt="2022-09-13T05:30:23.920" v="1606" actId="478"/>
          <ac:spMkLst>
            <pc:docMk/>
            <pc:sldMk cId="2032501319" sldId="658"/>
            <ac:spMk id="3" creationId="{16ECBABC-1F12-1816-F01A-B3F973DCCDAB}"/>
          </ac:spMkLst>
        </pc:spChg>
        <pc:spChg chg="add mod">
          <ac:chgData name="伊健 杜" userId="e69aded81da48593" providerId="LiveId" clId="{C6040F8A-93E4-469D-8EFE-CC7ECCDDED02}" dt="2022-09-13T05:31:17.035" v="1662" actId="1076"/>
          <ac:spMkLst>
            <pc:docMk/>
            <pc:sldMk cId="2032501319" sldId="658"/>
            <ac:spMk id="6" creationId="{70FEC0D2-A5ED-A9D7-01DE-25045D0163DB}"/>
          </ac:spMkLst>
        </pc:spChg>
        <pc:spChg chg="add mod">
          <ac:chgData name="伊健 杜" userId="e69aded81da48593" providerId="LiveId" clId="{C6040F8A-93E4-469D-8EFE-CC7ECCDDED02}" dt="2022-09-13T05:32:49.399" v="1789"/>
          <ac:spMkLst>
            <pc:docMk/>
            <pc:sldMk cId="2032501319" sldId="658"/>
            <ac:spMk id="7" creationId="{91490DDA-BC3E-E661-8B01-EBEA20E3EE44}"/>
          </ac:spMkLst>
        </pc:spChg>
        <pc:picChg chg="add mod">
          <ac:chgData name="伊健 杜" userId="e69aded81da48593" providerId="LiveId" clId="{C6040F8A-93E4-469D-8EFE-CC7ECCDDED02}" dt="2022-09-13T05:30:32.846" v="1608" actId="1076"/>
          <ac:picMkLst>
            <pc:docMk/>
            <pc:sldMk cId="2032501319" sldId="658"/>
            <ac:picMk id="4" creationId="{080FFDEA-DFFE-A654-DC54-0719E974E6CA}"/>
          </ac:picMkLst>
        </pc:picChg>
        <pc:picChg chg="add mod">
          <ac:chgData name="伊健 杜" userId="e69aded81da48593" providerId="LiveId" clId="{C6040F8A-93E4-469D-8EFE-CC7ECCDDED02}" dt="2022-09-13T05:30:42.556" v="1611" actId="196"/>
          <ac:picMkLst>
            <pc:docMk/>
            <pc:sldMk cId="2032501319" sldId="658"/>
            <ac:picMk id="5" creationId="{58A7BF11-70E9-B421-FA72-5AF5387289C1}"/>
          </ac:picMkLst>
        </pc:picChg>
      </pc:sldChg>
      <pc:sldChg chg="addSp delSp modSp add mod">
        <pc:chgData name="伊健 杜" userId="e69aded81da48593" providerId="LiveId" clId="{C6040F8A-93E4-469D-8EFE-CC7ECCDDED02}" dt="2022-09-13T13:33:15.232" v="4269" actId="1076"/>
        <pc:sldMkLst>
          <pc:docMk/>
          <pc:sldMk cId="1648479377" sldId="659"/>
        </pc:sldMkLst>
        <pc:spChg chg="del">
          <ac:chgData name="伊健 杜" userId="e69aded81da48593" providerId="LiveId" clId="{C6040F8A-93E4-469D-8EFE-CC7ECCDDED02}" dt="2022-09-13T05:35:06.225" v="1817" actId="478"/>
          <ac:spMkLst>
            <pc:docMk/>
            <pc:sldMk cId="1648479377" sldId="659"/>
            <ac:spMk id="2" creationId="{402E3CDD-098B-E392-78B9-98BC5B35EAFE}"/>
          </ac:spMkLst>
        </pc:spChg>
        <pc:spChg chg="add del mod">
          <ac:chgData name="伊健 杜" userId="e69aded81da48593" providerId="LiveId" clId="{C6040F8A-93E4-469D-8EFE-CC7ECCDDED02}" dt="2022-09-13T11:04:47.927" v="2058" actId="478"/>
          <ac:spMkLst>
            <pc:docMk/>
            <pc:sldMk cId="1648479377" sldId="659"/>
            <ac:spMk id="2" creationId="{ADE1E213-FF86-EEF5-EF3B-48AB2749153D}"/>
          </ac:spMkLst>
        </pc:spChg>
        <pc:spChg chg="add mod">
          <ac:chgData name="伊健 杜" userId="e69aded81da48593" providerId="LiveId" clId="{C6040F8A-93E4-469D-8EFE-CC7ECCDDED02}" dt="2022-09-13T13:33:15.232" v="4269" actId="1076"/>
          <ac:spMkLst>
            <pc:docMk/>
            <pc:sldMk cId="1648479377" sldId="659"/>
            <ac:spMk id="3" creationId="{D512AA16-313A-18E4-8338-254182E172C2}"/>
          </ac:spMkLst>
        </pc:spChg>
        <pc:spChg chg="del">
          <ac:chgData name="伊健 杜" userId="e69aded81da48593" providerId="LiveId" clId="{C6040F8A-93E4-469D-8EFE-CC7ECCDDED02}" dt="2022-09-13T05:35:06.225" v="1817" actId="478"/>
          <ac:spMkLst>
            <pc:docMk/>
            <pc:sldMk cId="1648479377" sldId="659"/>
            <ac:spMk id="3" creationId="{F381C70A-9A92-3A3B-7426-F41CF6D0669F}"/>
          </ac:spMkLst>
        </pc:spChg>
        <pc:spChg chg="mod">
          <ac:chgData name="伊健 杜" userId="e69aded81da48593" providerId="LiveId" clId="{C6040F8A-93E4-469D-8EFE-CC7ECCDDED02}" dt="2022-09-13T13:33:12.883" v="4268" actId="1076"/>
          <ac:spMkLst>
            <pc:docMk/>
            <pc:sldMk cId="1648479377" sldId="659"/>
            <ac:spMk id="4" creationId="{E349234E-2F9B-8B8E-47DA-329F75BF2F09}"/>
          </ac:spMkLst>
        </pc:spChg>
        <pc:spChg chg="del">
          <ac:chgData name="伊健 杜" userId="e69aded81da48593" providerId="LiveId" clId="{C6040F8A-93E4-469D-8EFE-CC7ECCDDED02}" dt="2022-09-13T05:35:06.225" v="1817" actId="478"/>
          <ac:spMkLst>
            <pc:docMk/>
            <pc:sldMk cId="1648479377" sldId="659"/>
            <ac:spMk id="5" creationId="{A4780266-C923-A3E1-71E5-EC7001FCF371}"/>
          </ac:spMkLst>
        </pc:spChg>
        <pc:spChg chg="add del">
          <ac:chgData name="伊健 杜" userId="e69aded81da48593" providerId="LiveId" clId="{C6040F8A-93E4-469D-8EFE-CC7ECCDDED02}" dt="2022-09-13T13:33:03.284" v="4261"/>
          <ac:spMkLst>
            <pc:docMk/>
            <pc:sldMk cId="1648479377" sldId="659"/>
            <ac:spMk id="5" creationId="{EACD1E4B-BEB6-FB90-713E-7ACA889348D8}"/>
          </ac:spMkLst>
        </pc:spChg>
        <pc:spChg chg="del">
          <ac:chgData name="伊健 杜" userId="e69aded81da48593" providerId="LiveId" clId="{C6040F8A-93E4-469D-8EFE-CC7ECCDDED02}" dt="2022-09-13T05:35:06.225" v="1817" actId="478"/>
          <ac:spMkLst>
            <pc:docMk/>
            <pc:sldMk cId="1648479377" sldId="659"/>
            <ac:spMk id="6" creationId="{A59155A5-2CC7-A361-7FB6-0D7899B54486}"/>
          </ac:spMkLst>
        </pc:spChg>
        <pc:spChg chg="del">
          <ac:chgData name="伊健 杜" userId="e69aded81da48593" providerId="LiveId" clId="{C6040F8A-93E4-469D-8EFE-CC7ECCDDED02}" dt="2022-09-13T05:35:06.225" v="1817" actId="478"/>
          <ac:spMkLst>
            <pc:docMk/>
            <pc:sldMk cId="1648479377" sldId="659"/>
            <ac:spMk id="7" creationId="{7693E7DD-FBB2-0EFB-A141-97B92E3DFE72}"/>
          </ac:spMkLst>
        </pc:spChg>
        <pc:picChg chg="add mod">
          <ac:chgData name="伊健 杜" userId="e69aded81da48593" providerId="LiveId" clId="{C6040F8A-93E4-469D-8EFE-CC7ECCDDED02}" dt="2022-09-13T11:12:13.759" v="2065" actId="1076"/>
          <ac:picMkLst>
            <pc:docMk/>
            <pc:sldMk cId="1648479377" sldId="659"/>
            <ac:picMk id="1026" creationId="{203B99ED-C7B0-4293-BA2D-AA8223AACFF8}"/>
          </ac:picMkLst>
        </pc:picChg>
        <pc:picChg chg="del">
          <ac:chgData name="伊健 杜" userId="e69aded81da48593" providerId="LiveId" clId="{C6040F8A-93E4-469D-8EFE-CC7ECCDDED02}" dt="2022-09-13T05:35:06.225" v="1817" actId="478"/>
          <ac:picMkLst>
            <pc:docMk/>
            <pc:sldMk cId="1648479377" sldId="659"/>
            <ac:picMk id="9218" creationId="{BF9C691D-B9BD-B9DF-4B53-193D13715381}"/>
          </ac:picMkLst>
        </pc:picChg>
        <pc:picChg chg="del">
          <ac:chgData name="伊健 杜" userId="e69aded81da48593" providerId="LiveId" clId="{C6040F8A-93E4-469D-8EFE-CC7ECCDDED02}" dt="2022-09-13T05:35:06.225" v="1817" actId="478"/>
          <ac:picMkLst>
            <pc:docMk/>
            <pc:sldMk cId="1648479377" sldId="659"/>
            <ac:picMk id="9220" creationId="{E9FDBFCA-C720-6272-89F3-E6AAE2981711}"/>
          </ac:picMkLst>
        </pc:picChg>
        <pc:picChg chg="del">
          <ac:chgData name="伊健 杜" userId="e69aded81da48593" providerId="LiveId" clId="{C6040F8A-93E4-469D-8EFE-CC7ECCDDED02}" dt="2022-09-13T05:35:06.225" v="1817" actId="478"/>
          <ac:picMkLst>
            <pc:docMk/>
            <pc:sldMk cId="1648479377" sldId="659"/>
            <ac:picMk id="9222" creationId="{70CE5B74-0D51-3F47-7AE7-676FA975DBD5}"/>
          </ac:picMkLst>
        </pc:picChg>
      </pc:sldChg>
      <pc:sldChg chg="addSp delSp modSp new mod">
        <pc:chgData name="伊健 杜" userId="e69aded81da48593" providerId="LiveId" clId="{C6040F8A-93E4-469D-8EFE-CC7ECCDDED02}" dt="2022-09-13T12:22:17.220" v="3357"/>
        <pc:sldMkLst>
          <pc:docMk/>
          <pc:sldMk cId="26340709" sldId="660"/>
        </pc:sldMkLst>
        <pc:spChg chg="del">
          <ac:chgData name="伊健 杜" userId="e69aded81da48593" providerId="LiveId" clId="{C6040F8A-93E4-469D-8EFE-CC7ECCDDED02}" dt="2022-09-13T10:40:40.451" v="1825" actId="478"/>
          <ac:spMkLst>
            <pc:docMk/>
            <pc:sldMk cId="26340709" sldId="660"/>
            <ac:spMk id="2" creationId="{EC8A082F-F1B2-1798-89DF-098A6557E296}"/>
          </ac:spMkLst>
        </pc:spChg>
        <pc:spChg chg="del">
          <ac:chgData name="伊健 杜" userId="e69aded81da48593" providerId="LiveId" clId="{C6040F8A-93E4-469D-8EFE-CC7ECCDDED02}" dt="2022-09-13T10:40:40.451" v="1825" actId="478"/>
          <ac:spMkLst>
            <pc:docMk/>
            <pc:sldMk cId="26340709" sldId="660"/>
            <ac:spMk id="3" creationId="{896BAAA6-1A54-14D0-D157-D5AE3CD476FA}"/>
          </ac:spMkLst>
        </pc:spChg>
        <pc:spChg chg="add mod">
          <ac:chgData name="伊健 杜" userId="e69aded81da48593" providerId="LiveId" clId="{C6040F8A-93E4-469D-8EFE-CC7ECCDDED02}" dt="2022-09-13T10:40:43.481" v="1827" actId="1076"/>
          <ac:spMkLst>
            <pc:docMk/>
            <pc:sldMk cId="26340709" sldId="660"/>
            <ac:spMk id="4" creationId="{0F406965-E9F0-7052-72EC-1750D1AB92E4}"/>
          </ac:spMkLst>
        </pc:spChg>
        <pc:spChg chg="add mod">
          <ac:chgData name="伊健 杜" userId="e69aded81da48593" providerId="LiveId" clId="{C6040F8A-93E4-469D-8EFE-CC7ECCDDED02}" dt="2022-09-13T12:22:17.220" v="3357"/>
          <ac:spMkLst>
            <pc:docMk/>
            <pc:sldMk cId="26340709" sldId="660"/>
            <ac:spMk id="5" creationId="{F38F7F72-304C-00F7-202C-6301338E3B6A}"/>
          </ac:spMkLst>
        </pc:spChg>
      </pc:sldChg>
      <pc:sldChg chg="addSp delSp modSp new mod">
        <pc:chgData name="伊健 杜" userId="e69aded81da48593" providerId="LiveId" clId="{C6040F8A-93E4-469D-8EFE-CC7ECCDDED02}" dt="2022-09-13T13:33:40.808" v="4284" actId="1076"/>
        <pc:sldMkLst>
          <pc:docMk/>
          <pc:sldMk cId="3638744398" sldId="661"/>
        </pc:sldMkLst>
        <pc:spChg chg="del">
          <ac:chgData name="伊健 杜" userId="e69aded81da48593" providerId="LiveId" clId="{C6040F8A-93E4-469D-8EFE-CC7ECCDDED02}" dt="2022-09-13T11:14:23.124" v="2122" actId="478"/>
          <ac:spMkLst>
            <pc:docMk/>
            <pc:sldMk cId="3638744398" sldId="661"/>
            <ac:spMk id="2" creationId="{4409D1A5-69B3-F871-6ABE-3B0FABDE990F}"/>
          </ac:spMkLst>
        </pc:spChg>
        <pc:spChg chg="del">
          <ac:chgData name="伊健 杜" userId="e69aded81da48593" providerId="LiveId" clId="{C6040F8A-93E4-469D-8EFE-CC7ECCDDED02}" dt="2022-09-13T11:14:23.124" v="2122" actId="478"/>
          <ac:spMkLst>
            <pc:docMk/>
            <pc:sldMk cId="3638744398" sldId="661"/>
            <ac:spMk id="3" creationId="{336A831B-E7EF-A92C-0EFD-F5383959B439}"/>
          </ac:spMkLst>
        </pc:spChg>
        <pc:spChg chg="add mod">
          <ac:chgData name="伊健 杜" userId="e69aded81da48593" providerId="LiveId" clId="{C6040F8A-93E4-469D-8EFE-CC7ECCDDED02}" dt="2022-09-13T13:33:40.808" v="4284" actId="1076"/>
          <ac:spMkLst>
            <pc:docMk/>
            <pc:sldMk cId="3638744398" sldId="661"/>
            <ac:spMk id="4" creationId="{588C8E97-7FB2-D78A-28AD-AEE8CDB7B5AD}"/>
          </ac:spMkLst>
        </pc:spChg>
        <pc:picChg chg="add mod">
          <ac:chgData name="伊健 杜" userId="e69aded81da48593" providerId="LiveId" clId="{C6040F8A-93E4-469D-8EFE-CC7ECCDDED02}" dt="2022-09-13T13:33:33.648" v="4282" actId="1076"/>
          <ac:picMkLst>
            <pc:docMk/>
            <pc:sldMk cId="3638744398" sldId="661"/>
            <ac:picMk id="2050" creationId="{5B1EA8F9-1356-7DEB-E74D-A9E806AD1C6D}"/>
          </ac:picMkLst>
        </pc:picChg>
      </pc:sldChg>
      <pc:sldChg chg="addSp delSp modSp new mod">
        <pc:chgData name="伊健 杜" userId="e69aded81da48593" providerId="LiveId" clId="{C6040F8A-93E4-469D-8EFE-CC7ECCDDED02}" dt="2022-09-13T13:33:57.219" v="4290" actId="1076"/>
        <pc:sldMkLst>
          <pc:docMk/>
          <pc:sldMk cId="2132249025" sldId="662"/>
        </pc:sldMkLst>
        <pc:spChg chg="mod">
          <ac:chgData name="伊健 杜" userId="e69aded81da48593" providerId="LiveId" clId="{C6040F8A-93E4-469D-8EFE-CC7ECCDDED02}" dt="2022-09-13T13:33:57.219" v="4290" actId="1076"/>
          <ac:spMkLst>
            <pc:docMk/>
            <pc:sldMk cId="2132249025" sldId="662"/>
            <ac:spMk id="2" creationId="{931E47DB-4FAB-624C-7C55-B43634F3EA99}"/>
          </ac:spMkLst>
        </pc:spChg>
        <pc:spChg chg="del">
          <ac:chgData name="伊健 杜" userId="e69aded81da48593" providerId="LiveId" clId="{C6040F8A-93E4-469D-8EFE-CC7ECCDDED02}" dt="2022-09-13T11:15:20.643" v="2149" actId="478"/>
          <ac:spMkLst>
            <pc:docMk/>
            <pc:sldMk cId="2132249025" sldId="662"/>
            <ac:spMk id="3" creationId="{6D125D5F-B608-707C-B851-28E3D62E6A54}"/>
          </ac:spMkLst>
        </pc:spChg>
        <pc:picChg chg="add mod">
          <ac:chgData name="伊健 杜" userId="e69aded81da48593" providerId="LiveId" clId="{C6040F8A-93E4-469D-8EFE-CC7ECCDDED02}" dt="2022-09-13T11:15:24.403" v="2152" actId="14100"/>
          <ac:picMkLst>
            <pc:docMk/>
            <pc:sldMk cId="2132249025" sldId="662"/>
            <ac:picMk id="3074" creationId="{CED04215-4154-74A8-7D32-A8595F97CCEC}"/>
          </ac:picMkLst>
        </pc:picChg>
      </pc:sldChg>
      <pc:sldChg chg="addSp delSp modSp add mod">
        <pc:chgData name="伊健 杜" userId="e69aded81da48593" providerId="LiveId" clId="{C6040F8A-93E4-469D-8EFE-CC7ECCDDED02}" dt="2022-09-13T13:34:09.918" v="4297" actId="27636"/>
        <pc:sldMkLst>
          <pc:docMk/>
          <pc:sldMk cId="2270182881" sldId="663"/>
        </pc:sldMkLst>
        <pc:spChg chg="mod">
          <ac:chgData name="伊健 杜" userId="e69aded81da48593" providerId="LiveId" clId="{C6040F8A-93E4-469D-8EFE-CC7ECCDDED02}" dt="2022-09-13T13:34:09.918" v="4297" actId="27636"/>
          <ac:spMkLst>
            <pc:docMk/>
            <pc:sldMk cId="2270182881" sldId="663"/>
            <ac:spMk id="2" creationId="{931E47DB-4FAB-624C-7C55-B43634F3EA99}"/>
          </ac:spMkLst>
        </pc:spChg>
        <pc:picChg chg="del">
          <ac:chgData name="伊健 杜" userId="e69aded81da48593" providerId="LiveId" clId="{C6040F8A-93E4-469D-8EFE-CC7ECCDDED02}" dt="2022-09-13T11:15:58.300" v="2166" actId="478"/>
          <ac:picMkLst>
            <pc:docMk/>
            <pc:sldMk cId="2270182881" sldId="663"/>
            <ac:picMk id="3074" creationId="{CED04215-4154-74A8-7D32-A8595F97CCEC}"/>
          </ac:picMkLst>
        </pc:picChg>
        <pc:picChg chg="add mod">
          <ac:chgData name="伊健 杜" userId="e69aded81da48593" providerId="LiveId" clId="{C6040F8A-93E4-469D-8EFE-CC7ECCDDED02}" dt="2022-09-13T11:16:05.980" v="2171" actId="1076"/>
          <ac:picMkLst>
            <pc:docMk/>
            <pc:sldMk cId="2270182881" sldId="663"/>
            <ac:picMk id="4098" creationId="{73C2CB48-F992-E217-C306-325DFBEDCB91}"/>
          </ac:picMkLst>
        </pc:picChg>
      </pc:sldChg>
      <pc:sldChg chg="addSp delSp modSp new mod">
        <pc:chgData name="伊健 杜" userId="e69aded81da48593" providerId="LiveId" clId="{C6040F8A-93E4-469D-8EFE-CC7ECCDDED02}" dt="2022-09-13T13:34:27.336" v="4304" actId="1076"/>
        <pc:sldMkLst>
          <pc:docMk/>
          <pc:sldMk cId="667217459" sldId="664"/>
        </pc:sldMkLst>
        <pc:spChg chg="mod">
          <ac:chgData name="伊健 杜" userId="e69aded81da48593" providerId="LiveId" clId="{C6040F8A-93E4-469D-8EFE-CC7ECCDDED02}" dt="2022-09-13T13:34:27.336" v="4304" actId="1076"/>
          <ac:spMkLst>
            <pc:docMk/>
            <pc:sldMk cId="667217459" sldId="664"/>
            <ac:spMk id="2" creationId="{14CE53D1-02A9-F69A-D527-16B6F707BD80}"/>
          </ac:spMkLst>
        </pc:spChg>
        <pc:spChg chg="del">
          <ac:chgData name="伊健 杜" userId="e69aded81da48593" providerId="LiveId" clId="{C6040F8A-93E4-469D-8EFE-CC7ECCDDED02}" dt="2022-09-13T11:16:45.819" v="2186" actId="478"/>
          <ac:spMkLst>
            <pc:docMk/>
            <pc:sldMk cId="667217459" sldId="664"/>
            <ac:spMk id="3" creationId="{0A60F9F6-F11E-2261-4597-7FD762B7BB7D}"/>
          </ac:spMkLst>
        </pc:spChg>
        <pc:spChg chg="add del">
          <ac:chgData name="伊健 杜" userId="e69aded81da48593" providerId="LiveId" clId="{C6040F8A-93E4-469D-8EFE-CC7ECCDDED02}" dt="2022-09-13T13:34:23.360" v="4300"/>
          <ac:spMkLst>
            <pc:docMk/>
            <pc:sldMk cId="667217459" sldId="664"/>
            <ac:spMk id="4" creationId="{29588EBA-CF73-08E6-72EC-C261F5A603EA}"/>
          </ac:spMkLst>
        </pc:spChg>
        <pc:picChg chg="add mod">
          <ac:chgData name="伊健 杜" userId="e69aded81da48593" providerId="LiveId" clId="{C6040F8A-93E4-469D-8EFE-CC7ECCDDED02}" dt="2022-09-13T11:16:48.213" v="2188" actId="1076"/>
          <ac:picMkLst>
            <pc:docMk/>
            <pc:sldMk cId="667217459" sldId="664"/>
            <ac:picMk id="5122" creationId="{0C1A48CB-03F2-8620-1FAB-578D4C66C6F4}"/>
          </ac:picMkLst>
        </pc:picChg>
      </pc:sldChg>
      <pc:sldChg chg="addSp delSp modSp new mod ord">
        <pc:chgData name="伊健 杜" userId="e69aded81da48593" providerId="LiveId" clId="{C6040F8A-93E4-469D-8EFE-CC7ECCDDED02}" dt="2022-09-13T11:44:48.719" v="2769"/>
        <pc:sldMkLst>
          <pc:docMk/>
          <pc:sldMk cId="375270347" sldId="665"/>
        </pc:sldMkLst>
        <pc:spChg chg="del">
          <ac:chgData name="伊健 杜" userId="e69aded81da48593" providerId="LiveId" clId="{C6040F8A-93E4-469D-8EFE-CC7ECCDDED02}" dt="2022-09-13T11:19:08.152" v="2319" actId="478"/>
          <ac:spMkLst>
            <pc:docMk/>
            <pc:sldMk cId="375270347" sldId="665"/>
            <ac:spMk id="2" creationId="{FBDAD725-06F7-B48C-BAAB-13FF537CC610}"/>
          </ac:spMkLst>
        </pc:spChg>
        <pc:spChg chg="del">
          <ac:chgData name="伊健 杜" userId="e69aded81da48593" providerId="LiveId" clId="{C6040F8A-93E4-469D-8EFE-CC7ECCDDED02}" dt="2022-09-13T11:19:04.999" v="2316" actId="478"/>
          <ac:spMkLst>
            <pc:docMk/>
            <pc:sldMk cId="375270347" sldId="665"/>
            <ac:spMk id="3" creationId="{136EA8B4-9F74-E24F-9745-736913D3D88D}"/>
          </ac:spMkLst>
        </pc:spChg>
        <pc:spChg chg="add mod">
          <ac:chgData name="伊健 杜" userId="e69aded81da48593" providerId="LiveId" clId="{C6040F8A-93E4-469D-8EFE-CC7ECCDDED02}" dt="2022-09-13T11:19:12.501" v="2321" actId="1076"/>
          <ac:spMkLst>
            <pc:docMk/>
            <pc:sldMk cId="375270347" sldId="665"/>
            <ac:spMk id="5" creationId="{DD88B590-AD94-98CD-B6F5-AECB946573D7}"/>
          </ac:spMkLst>
        </pc:spChg>
        <pc:picChg chg="add mod">
          <ac:chgData name="伊健 杜" userId="e69aded81da48593" providerId="LiveId" clId="{C6040F8A-93E4-469D-8EFE-CC7ECCDDED02}" dt="2022-09-13T11:19:12.501" v="2321" actId="1076"/>
          <ac:picMkLst>
            <pc:docMk/>
            <pc:sldMk cId="375270347" sldId="665"/>
            <ac:picMk id="4" creationId="{9E1816B8-3675-5FF2-EA1B-E17552314E42}"/>
          </ac:picMkLst>
        </pc:picChg>
      </pc:sldChg>
      <pc:sldChg chg="addSp delSp modSp add mod">
        <pc:chgData name="伊健 杜" userId="e69aded81da48593" providerId="LiveId" clId="{C6040F8A-93E4-469D-8EFE-CC7ECCDDED02}" dt="2022-09-13T12:22:17.220" v="3357"/>
        <pc:sldMkLst>
          <pc:docMk/>
          <pc:sldMk cId="2743255347" sldId="666"/>
        </pc:sldMkLst>
        <pc:spChg chg="del">
          <ac:chgData name="伊健 杜" userId="e69aded81da48593" providerId="LiveId" clId="{C6040F8A-93E4-469D-8EFE-CC7ECCDDED02}" dt="2022-09-13T12:05:54.223" v="3052" actId="478"/>
          <ac:spMkLst>
            <pc:docMk/>
            <pc:sldMk cId="2743255347" sldId="666"/>
            <ac:spMk id="2" creationId="{FBDAD725-06F7-B48C-BAAB-13FF537CC610}"/>
          </ac:spMkLst>
        </pc:spChg>
        <pc:spChg chg="del">
          <ac:chgData name="伊健 杜" userId="e69aded81da48593" providerId="LiveId" clId="{C6040F8A-93E4-469D-8EFE-CC7ECCDDED02}" dt="2022-09-13T12:05:54.223" v="3052" actId="478"/>
          <ac:spMkLst>
            <pc:docMk/>
            <pc:sldMk cId="2743255347" sldId="666"/>
            <ac:spMk id="3" creationId="{136EA8B4-9F74-E24F-9745-736913D3D88D}"/>
          </ac:spMkLst>
        </pc:spChg>
        <pc:spChg chg="add del mod">
          <ac:chgData name="伊健 杜" userId="e69aded81da48593" providerId="LiveId" clId="{C6040F8A-93E4-469D-8EFE-CC7ECCDDED02}" dt="2022-09-13T12:08:42.147" v="3055"/>
          <ac:spMkLst>
            <pc:docMk/>
            <pc:sldMk cId="2743255347" sldId="666"/>
            <ac:spMk id="4" creationId="{A424AC4D-1D23-C651-AC00-B61E4CAD7B0A}"/>
          </ac:spMkLst>
        </pc:spChg>
        <pc:spChg chg="add mod">
          <ac:chgData name="伊健 杜" userId="e69aded81da48593" providerId="LiveId" clId="{C6040F8A-93E4-469D-8EFE-CC7ECCDDED02}" dt="2022-09-13T12:22:17.220" v="3357"/>
          <ac:spMkLst>
            <pc:docMk/>
            <pc:sldMk cId="2743255347" sldId="666"/>
            <ac:spMk id="5" creationId="{FD90D1DC-1F20-C503-5E6A-3819910B7422}"/>
          </ac:spMkLst>
        </pc:spChg>
      </pc:sldChg>
      <pc:sldChg chg="addSp delSp modSp add mod">
        <pc:chgData name="伊健 杜" userId="e69aded81da48593" providerId="LiveId" clId="{C6040F8A-93E4-469D-8EFE-CC7ECCDDED02}" dt="2022-09-13T13:38:09.481" v="4391"/>
        <pc:sldMkLst>
          <pc:docMk/>
          <pc:sldMk cId="2049248693" sldId="667"/>
        </pc:sldMkLst>
        <pc:spChg chg="mod">
          <ac:chgData name="伊健 杜" userId="e69aded81da48593" providerId="LiveId" clId="{C6040F8A-93E4-469D-8EFE-CC7ECCDDED02}" dt="2022-09-13T13:35:13.828" v="4322" actId="404"/>
          <ac:spMkLst>
            <pc:docMk/>
            <pc:sldMk cId="2049248693" sldId="667"/>
            <ac:spMk id="2" creationId="{FBDAD725-06F7-B48C-BAAB-13FF537CC610}"/>
          </ac:spMkLst>
        </pc:spChg>
        <pc:spChg chg="del">
          <ac:chgData name="伊健 杜" userId="e69aded81da48593" providerId="LiveId" clId="{C6040F8A-93E4-469D-8EFE-CC7ECCDDED02}" dt="2022-09-13T12:16:14.760" v="3251" actId="478"/>
          <ac:spMkLst>
            <pc:docMk/>
            <pc:sldMk cId="2049248693" sldId="667"/>
            <ac:spMk id="3" creationId="{136EA8B4-9F74-E24F-9745-736913D3D88D}"/>
          </ac:spMkLst>
        </pc:spChg>
        <pc:spChg chg="add mod">
          <ac:chgData name="伊健 杜" userId="e69aded81da48593" providerId="LiveId" clId="{C6040F8A-93E4-469D-8EFE-CC7ECCDDED02}" dt="2022-09-13T13:38:09.481" v="4391"/>
          <ac:spMkLst>
            <pc:docMk/>
            <pc:sldMk cId="2049248693" sldId="667"/>
            <ac:spMk id="4" creationId="{EE9C18A6-801E-7415-B053-FFE93EC87C01}"/>
          </ac:spMkLst>
        </pc:spChg>
        <pc:picChg chg="add mod">
          <ac:chgData name="伊健 杜" userId="e69aded81da48593" providerId="LiveId" clId="{C6040F8A-93E4-469D-8EFE-CC7ECCDDED02}" dt="2022-09-13T12:23:43.821" v="3449" actId="1076"/>
          <ac:picMkLst>
            <pc:docMk/>
            <pc:sldMk cId="2049248693" sldId="667"/>
            <ac:picMk id="12290" creationId="{7A57C73B-8D8A-150A-8C35-855272202C8D}"/>
          </ac:picMkLst>
        </pc:picChg>
      </pc:sldChg>
      <pc:sldChg chg="delSp modSp add mod">
        <pc:chgData name="伊健 杜" userId="e69aded81da48593" providerId="LiveId" clId="{C6040F8A-93E4-469D-8EFE-CC7ECCDDED02}" dt="2022-09-13T13:38:09.481" v="4391"/>
        <pc:sldMkLst>
          <pc:docMk/>
          <pc:sldMk cId="3339009637" sldId="668"/>
        </pc:sldMkLst>
        <pc:spChg chg="mod">
          <ac:chgData name="伊健 杜" userId="e69aded81da48593" providerId="LiveId" clId="{C6040F8A-93E4-469D-8EFE-CC7ECCDDED02}" dt="2022-09-13T13:38:09.481" v="4391"/>
          <ac:spMkLst>
            <pc:docMk/>
            <pc:sldMk cId="3339009637" sldId="668"/>
            <ac:spMk id="2" creationId="{FBDAD725-06F7-B48C-BAAB-13FF537CC610}"/>
          </ac:spMkLst>
        </pc:spChg>
        <pc:spChg chg="del">
          <ac:chgData name="伊健 杜" userId="e69aded81da48593" providerId="LiveId" clId="{C6040F8A-93E4-469D-8EFE-CC7ECCDDED02}" dt="2022-09-13T12:23:46.890" v="3450" actId="478"/>
          <ac:spMkLst>
            <pc:docMk/>
            <pc:sldMk cId="3339009637" sldId="668"/>
            <ac:spMk id="3" creationId="{136EA8B4-9F74-E24F-9745-736913D3D88D}"/>
          </ac:spMkLst>
        </pc:spChg>
      </pc:sldChg>
      <pc:sldChg chg="addSp delSp modSp new mod">
        <pc:chgData name="伊健 杜" userId="e69aded81da48593" providerId="LiveId" clId="{C6040F8A-93E4-469D-8EFE-CC7ECCDDED02}" dt="2022-09-13T12:22:17.220" v="3357"/>
        <pc:sldMkLst>
          <pc:docMk/>
          <pc:sldMk cId="3503492021" sldId="669"/>
        </pc:sldMkLst>
        <pc:spChg chg="mod">
          <ac:chgData name="伊健 杜" userId="e69aded81da48593" providerId="LiveId" clId="{C6040F8A-93E4-469D-8EFE-CC7ECCDDED02}" dt="2022-09-13T12:22:17.220" v="3357"/>
          <ac:spMkLst>
            <pc:docMk/>
            <pc:sldMk cId="3503492021" sldId="669"/>
            <ac:spMk id="2" creationId="{525BEF43-9A35-38FA-FC47-A42FF2B4DC46}"/>
          </ac:spMkLst>
        </pc:spChg>
        <pc:spChg chg="del">
          <ac:chgData name="伊健 杜" userId="e69aded81da48593" providerId="LiveId" clId="{C6040F8A-93E4-469D-8EFE-CC7ECCDDED02}" dt="2022-09-13T11:23:20.148" v="2375" actId="478"/>
          <ac:spMkLst>
            <pc:docMk/>
            <pc:sldMk cId="3503492021" sldId="669"/>
            <ac:spMk id="3" creationId="{ADC50A2C-7990-00C1-2E79-3DD805D662FA}"/>
          </ac:spMkLst>
        </pc:spChg>
        <pc:spChg chg="add mod">
          <ac:chgData name="伊健 杜" userId="e69aded81da48593" providerId="LiveId" clId="{C6040F8A-93E4-469D-8EFE-CC7ECCDDED02}" dt="2022-09-13T11:27:38.620" v="2420" actId="403"/>
          <ac:spMkLst>
            <pc:docMk/>
            <pc:sldMk cId="3503492021" sldId="669"/>
            <ac:spMk id="4" creationId="{78B92A6D-E99E-C4F5-4F99-C88337A4B592}"/>
          </ac:spMkLst>
        </pc:spChg>
        <pc:picChg chg="add del mod">
          <ac:chgData name="伊健 杜" userId="e69aded81da48593" providerId="LiveId" clId="{C6040F8A-93E4-469D-8EFE-CC7ECCDDED02}" dt="2022-09-13T11:25:07.886" v="2379" actId="478"/>
          <ac:picMkLst>
            <pc:docMk/>
            <pc:sldMk cId="3503492021" sldId="669"/>
            <ac:picMk id="6146" creationId="{FD6C8959-9EE7-6807-358E-CECA600411F6}"/>
          </ac:picMkLst>
        </pc:picChg>
        <pc:picChg chg="add mod">
          <ac:chgData name="伊健 杜" userId="e69aded81da48593" providerId="LiveId" clId="{C6040F8A-93E4-469D-8EFE-CC7ECCDDED02}" dt="2022-09-13T11:26:11.096" v="2395" actId="1076"/>
          <ac:picMkLst>
            <pc:docMk/>
            <pc:sldMk cId="3503492021" sldId="669"/>
            <ac:picMk id="6148" creationId="{3449AA9A-B1A9-53C5-F3D0-6727D17C73A3}"/>
          </ac:picMkLst>
        </pc:picChg>
        <pc:picChg chg="add mod">
          <ac:chgData name="伊健 杜" userId="e69aded81da48593" providerId="LiveId" clId="{C6040F8A-93E4-469D-8EFE-CC7ECCDDED02}" dt="2022-09-13T11:27:28.059" v="2405" actId="1076"/>
          <ac:picMkLst>
            <pc:docMk/>
            <pc:sldMk cId="3503492021" sldId="669"/>
            <ac:picMk id="6150" creationId="{49C02453-7AB1-2362-EB8B-1658B8414B38}"/>
          </ac:picMkLst>
        </pc:picChg>
        <pc:picChg chg="add mod">
          <ac:chgData name="伊健 杜" userId="e69aded81da48593" providerId="LiveId" clId="{C6040F8A-93E4-469D-8EFE-CC7ECCDDED02}" dt="2022-09-13T11:27:28.759" v="2406" actId="1076"/>
          <ac:picMkLst>
            <pc:docMk/>
            <pc:sldMk cId="3503492021" sldId="669"/>
            <ac:picMk id="6152" creationId="{EB540F00-A630-3167-86C3-877695BA9D81}"/>
          </ac:picMkLst>
        </pc:picChg>
        <pc:picChg chg="add del">
          <ac:chgData name="伊健 杜" userId="e69aded81da48593" providerId="LiveId" clId="{C6040F8A-93E4-469D-8EFE-CC7ECCDDED02}" dt="2022-09-13T11:30:40.572" v="2423"/>
          <ac:picMkLst>
            <pc:docMk/>
            <pc:sldMk cId="3503492021" sldId="669"/>
            <ac:picMk id="6154" creationId="{902BE476-31FE-B39D-363C-8368D7C6A856}"/>
          </ac:picMkLst>
        </pc:picChg>
      </pc:sldChg>
      <pc:sldChg chg="addSp delSp modSp new mod">
        <pc:chgData name="伊健 杜" userId="e69aded81da48593" providerId="LiveId" clId="{C6040F8A-93E4-469D-8EFE-CC7ECCDDED02}" dt="2022-09-13T12:22:17.220" v="3357"/>
        <pc:sldMkLst>
          <pc:docMk/>
          <pc:sldMk cId="2076562511" sldId="670"/>
        </pc:sldMkLst>
        <pc:spChg chg="del">
          <ac:chgData name="伊健 杜" userId="e69aded81da48593" providerId="LiveId" clId="{C6040F8A-93E4-469D-8EFE-CC7ECCDDED02}" dt="2022-09-13T11:30:46.122" v="2425" actId="478"/>
          <ac:spMkLst>
            <pc:docMk/>
            <pc:sldMk cId="2076562511" sldId="670"/>
            <ac:spMk id="2" creationId="{579E3CA6-83B7-D6A3-9D97-56A8BF893BC6}"/>
          </ac:spMkLst>
        </pc:spChg>
        <pc:spChg chg="del">
          <ac:chgData name="伊健 杜" userId="e69aded81da48593" providerId="LiveId" clId="{C6040F8A-93E4-469D-8EFE-CC7ECCDDED02}" dt="2022-09-13T11:31:15.852" v="2472" actId="478"/>
          <ac:spMkLst>
            <pc:docMk/>
            <pc:sldMk cId="2076562511" sldId="670"/>
            <ac:spMk id="3" creationId="{E27919BF-20E8-B730-3485-164F55970789}"/>
          </ac:spMkLst>
        </pc:spChg>
        <pc:spChg chg="add del mod">
          <ac:chgData name="伊健 杜" userId="e69aded81da48593" providerId="LiveId" clId="{C6040F8A-93E4-469D-8EFE-CC7ECCDDED02}" dt="2022-09-13T11:47:08.589" v="2816" actId="478"/>
          <ac:spMkLst>
            <pc:docMk/>
            <pc:sldMk cId="2076562511" sldId="670"/>
            <ac:spMk id="4" creationId="{209F8218-DCDE-24ED-51FB-54CC04F9B157}"/>
          </ac:spMkLst>
        </pc:spChg>
        <pc:spChg chg="add del mod">
          <ac:chgData name="伊健 杜" userId="e69aded81da48593" providerId="LiveId" clId="{C6040F8A-93E4-469D-8EFE-CC7ECCDDED02}" dt="2022-09-13T11:32:32.200" v="2490" actId="478"/>
          <ac:spMkLst>
            <pc:docMk/>
            <pc:sldMk cId="2076562511" sldId="670"/>
            <ac:spMk id="5" creationId="{8F164FC9-DF78-EB90-DEB0-36988A03A6F1}"/>
          </ac:spMkLst>
        </pc:spChg>
        <pc:spChg chg="add mod">
          <ac:chgData name="伊健 杜" userId="e69aded81da48593" providerId="LiveId" clId="{C6040F8A-93E4-469D-8EFE-CC7ECCDDED02}" dt="2022-09-13T12:22:17.220" v="3357"/>
          <ac:spMkLst>
            <pc:docMk/>
            <pc:sldMk cId="2076562511" sldId="670"/>
            <ac:spMk id="6" creationId="{DA0ED03E-7DB6-DA7B-ACC2-27BDED76F097}"/>
          </ac:spMkLst>
        </pc:spChg>
        <pc:picChg chg="add del mod">
          <ac:chgData name="伊健 杜" userId="e69aded81da48593" providerId="LiveId" clId="{C6040F8A-93E4-469D-8EFE-CC7ECCDDED02}" dt="2022-09-13T11:32:31.593" v="2489" actId="478"/>
          <ac:picMkLst>
            <pc:docMk/>
            <pc:sldMk cId="2076562511" sldId="670"/>
            <ac:picMk id="7170" creationId="{7F06B162-9F22-AC5A-510E-BDF931E431A0}"/>
          </ac:picMkLst>
        </pc:picChg>
        <pc:picChg chg="add mod">
          <ac:chgData name="伊健 杜" userId="e69aded81da48593" providerId="LiveId" clId="{C6040F8A-93E4-469D-8EFE-CC7ECCDDED02}" dt="2022-09-13T12:05:42.779" v="3051" actId="1076"/>
          <ac:picMkLst>
            <pc:docMk/>
            <pc:sldMk cId="2076562511" sldId="670"/>
            <ac:picMk id="7172" creationId="{10772DBD-23D9-D199-C98C-5ED3A6DF9656}"/>
          </ac:picMkLst>
        </pc:picChg>
      </pc:sldChg>
      <pc:sldChg chg="delSp modSp add mod ord delAnim modNotes">
        <pc:chgData name="伊健 杜" userId="e69aded81da48593" providerId="LiveId" clId="{C6040F8A-93E4-469D-8EFE-CC7ECCDDED02}" dt="2022-09-13T12:22:17.220" v="3357"/>
        <pc:sldMkLst>
          <pc:docMk/>
          <pc:sldMk cId="3744511420" sldId="671"/>
        </pc:sldMkLst>
        <pc:spChg chg="mod">
          <ac:chgData name="伊健 杜" userId="e69aded81da48593" providerId="LiveId" clId="{C6040F8A-93E4-469D-8EFE-CC7ECCDDED02}" dt="2022-09-13T12:22:17.220" v="3357"/>
          <ac:spMkLst>
            <pc:docMk/>
            <pc:sldMk cId="3744511420" sldId="671"/>
            <ac:spMk id="2" creationId="{FBF88422-B4B3-EF6A-B4B3-55B2BB5AF09D}"/>
          </ac:spMkLst>
        </pc:spChg>
        <pc:spChg chg="mod">
          <ac:chgData name="伊健 杜" userId="e69aded81da48593" providerId="LiveId" clId="{C6040F8A-93E4-469D-8EFE-CC7ECCDDED02}" dt="2022-09-13T12:22:17.220" v="3357"/>
          <ac:spMkLst>
            <pc:docMk/>
            <pc:sldMk cId="3744511420" sldId="671"/>
            <ac:spMk id="3" creationId="{A30F5DFC-1E1D-EB32-EAC9-94CD78FECA70}"/>
          </ac:spMkLst>
        </pc:spChg>
        <pc:spChg chg="del">
          <ac:chgData name="伊健 杜" userId="e69aded81da48593" providerId="LiveId" clId="{C6040F8A-93E4-469D-8EFE-CC7ECCDDED02}" dt="2022-09-13T11:57:01.958" v="2912" actId="478"/>
          <ac:spMkLst>
            <pc:docMk/>
            <pc:sldMk cId="3744511420" sldId="671"/>
            <ac:spMk id="5" creationId="{A5F6CDCF-B8F8-E058-CC81-3BD5DA059048}"/>
          </ac:spMkLst>
        </pc:spChg>
      </pc:sldChg>
      <pc:sldChg chg="addSp delSp modSp new mod">
        <pc:chgData name="伊健 杜" userId="e69aded81da48593" providerId="LiveId" clId="{C6040F8A-93E4-469D-8EFE-CC7ECCDDED02}" dt="2022-09-13T11:58:16.588" v="2931" actId="1076"/>
        <pc:sldMkLst>
          <pc:docMk/>
          <pc:sldMk cId="1637866361" sldId="672"/>
        </pc:sldMkLst>
        <pc:spChg chg="del">
          <ac:chgData name="伊健 杜" userId="e69aded81da48593" providerId="LiveId" clId="{C6040F8A-93E4-469D-8EFE-CC7ECCDDED02}" dt="2022-09-13T11:57:14.712" v="2920" actId="478"/>
          <ac:spMkLst>
            <pc:docMk/>
            <pc:sldMk cId="1637866361" sldId="672"/>
            <ac:spMk id="2" creationId="{24EB99E0-23E3-A51E-52AE-B7EF2CFBC9D5}"/>
          </ac:spMkLst>
        </pc:spChg>
        <pc:spChg chg="del mod">
          <ac:chgData name="伊健 杜" userId="e69aded81da48593" providerId="LiveId" clId="{C6040F8A-93E4-469D-8EFE-CC7ECCDDED02}" dt="2022-09-13T11:57:12.541" v="2919" actId="478"/>
          <ac:spMkLst>
            <pc:docMk/>
            <pc:sldMk cId="1637866361" sldId="672"/>
            <ac:spMk id="3" creationId="{D09E1655-967B-19A8-DC20-5544292ADE18}"/>
          </ac:spMkLst>
        </pc:spChg>
        <pc:picChg chg="add del mod">
          <ac:chgData name="伊健 杜" userId="e69aded81da48593" providerId="LiveId" clId="{C6040F8A-93E4-469D-8EFE-CC7ECCDDED02}" dt="2022-09-13T11:58:03.662" v="2925" actId="478"/>
          <ac:picMkLst>
            <pc:docMk/>
            <pc:sldMk cId="1637866361" sldId="672"/>
            <ac:picMk id="8194" creationId="{C5EAD826-CE3F-6704-7CE0-712289EB0093}"/>
          </ac:picMkLst>
        </pc:picChg>
        <pc:picChg chg="add mod">
          <ac:chgData name="伊健 杜" userId="e69aded81da48593" providerId="LiveId" clId="{C6040F8A-93E4-469D-8EFE-CC7ECCDDED02}" dt="2022-09-13T11:58:16.588" v="2931" actId="1076"/>
          <ac:picMkLst>
            <pc:docMk/>
            <pc:sldMk cId="1637866361" sldId="672"/>
            <ac:picMk id="8196" creationId="{718B54C5-412E-2446-7AE9-AF73A9C72838}"/>
          </ac:picMkLst>
        </pc:picChg>
      </pc:sldChg>
      <pc:sldChg chg="addSp delSp modSp add mod">
        <pc:chgData name="伊健 杜" userId="e69aded81da48593" providerId="LiveId" clId="{C6040F8A-93E4-469D-8EFE-CC7ECCDDED02}" dt="2022-09-13T13:34:59.258" v="4313" actId="122"/>
        <pc:sldMkLst>
          <pc:docMk/>
          <pc:sldMk cId="2797701192" sldId="673"/>
        </pc:sldMkLst>
        <pc:spChg chg="del">
          <ac:chgData name="伊健 杜" userId="e69aded81da48593" providerId="LiveId" clId="{C6040F8A-93E4-469D-8EFE-CC7ECCDDED02}" dt="2022-09-13T11:59:17.681" v="2942" actId="478"/>
          <ac:spMkLst>
            <pc:docMk/>
            <pc:sldMk cId="2797701192" sldId="673"/>
            <ac:spMk id="2" creationId="{402E3CDD-098B-E392-78B9-98BC5B35EAFE}"/>
          </ac:spMkLst>
        </pc:spChg>
        <pc:spChg chg="del">
          <ac:chgData name="伊健 杜" userId="e69aded81da48593" providerId="LiveId" clId="{C6040F8A-93E4-469D-8EFE-CC7ECCDDED02}" dt="2022-09-13T11:59:17.681" v="2942" actId="478"/>
          <ac:spMkLst>
            <pc:docMk/>
            <pc:sldMk cId="2797701192" sldId="673"/>
            <ac:spMk id="3" creationId="{F381C70A-9A92-3A3B-7426-F41CF6D0669F}"/>
          </ac:spMkLst>
        </pc:spChg>
        <pc:spChg chg="mod">
          <ac:chgData name="伊健 杜" userId="e69aded81da48593" providerId="LiveId" clId="{C6040F8A-93E4-469D-8EFE-CC7ECCDDED02}" dt="2022-09-13T13:34:59.258" v="4313" actId="122"/>
          <ac:spMkLst>
            <pc:docMk/>
            <pc:sldMk cId="2797701192" sldId="673"/>
            <ac:spMk id="4" creationId="{E349234E-2F9B-8B8E-47DA-329F75BF2F09}"/>
          </ac:spMkLst>
        </pc:spChg>
        <pc:spChg chg="del">
          <ac:chgData name="伊健 杜" userId="e69aded81da48593" providerId="LiveId" clId="{C6040F8A-93E4-469D-8EFE-CC7ECCDDED02}" dt="2022-09-13T11:59:17.681" v="2942" actId="478"/>
          <ac:spMkLst>
            <pc:docMk/>
            <pc:sldMk cId="2797701192" sldId="673"/>
            <ac:spMk id="5" creationId="{A4780266-C923-A3E1-71E5-EC7001FCF371}"/>
          </ac:spMkLst>
        </pc:spChg>
        <pc:spChg chg="del">
          <ac:chgData name="伊健 杜" userId="e69aded81da48593" providerId="LiveId" clId="{C6040F8A-93E4-469D-8EFE-CC7ECCDDED02}" dt="2022-09-13T11:59:17.681" v="2942" actId="478"/>
          <ac:spMkLst>
            <pc:docMk/>
            <pc:sldMk cId="2797701192" sldId="673"/>
            <ac:spMk id="6" creationId="{A59155A5-2CC7-A361-7FB6-0D7899B54486}"/>
          </ac:spMkLst>
        </pc:spChg>
        <pc:spChg chg="del">
          <ac:chgData name="伊健 杜" userId="e69aded81da48593" providerId="LiveId" clId="{C6040F8A-93E4-469D-8EFE-CC7ECCDDED02}" dt="2022-09-13T11:59:17.681" v="2942" actId="478"/>
          <ac:spMkLst>
            <pc:docMk/>
            <pc:sldMk cId="2797701192" sldId="673"/>
            <ac:spMk id="7" creationId="{7693E7DD-FBB2-0EFB-A141-97B92E3DFE72}"/>
          </ac:spMkLst>
        </pc:spChg>
        <pc:spChg chg="add mod">
          <ac:chgData name="伊健 杜" userId="e69aded81da48593" providerId="LiveId" clId="{C6040F8A-93E4-469D-8EFE-CC7ECCDDED02}" dt="2022-09-13T12:02:13.348" v="2968" actId="1076"/>
          <ac:spMkLst>
            <pc:docMk/>
            <pc:sldMk cId="2797701192" sldId="673"/>
            <ac:spMk id="9" creationId="{F4AF1369-A28F-F39E-F1EB-A2F95ED29E28}"/>
          </ac:spMkLst>
        </pc:spChg>
        <pc:spChg chg="add mod">
          <ac:chgData name="伊健 杜" userId="e69aded81da48593" providerId="LiveId" clId="{C6040F8A-93E4-469D-8EFE-CC7ECCDDED02}" dt="2022-09-13T12:22:17.220" v="3357"/>
          <ac:spMkLst>
            <pc:docMk/>
            <pc:sldMk cId="2797701192" sldId="673"/>
            <ac:spMk id="11" creationId="{1EC9644A-CBE0-1397-B455-7F215C5F8BA1}"/>
          </ac:spMkLst>
        </pc:spChg>
        <pc:picChg chg="add mod">
          <ac:chgData name="伊健 杜" userId="e69aded81da48593" providerId="LiveId" clId="{C6040F8A-93E4-469D-8EFE-CC7ECCDDED02}" dt="2022-09-13T12:02:30.098" v="2973" actId="1076"/>
          <ac:picMkLst>
            <pc:docMk/>
            <pc:sldMk cId="2797701192" sldId="673"/>
            <ac:picMk id="8" creationId="{65FCCA83-CA67-7DE4-9B9E-E3094ECD368D}"/>
          </ac:picMkLst>
        </pc:picChg>
        <pc:picChg chg="add mod">
          <ac:chgData name="伊健 杜" userId="e69aded81da48593" providerId="LiveId" clId="{C6040F8A-93E4-469D-8EFE-CC7ECCDDED02}" dt="2022-09-13T12:02:28.938" v="2972" actId="1076"/>
          <ac:picMkLst>
            <pc:docMk/>
            <pc:sldMk cId="2797701192" sldId="673"/>
            <ac:picMk id="10" creationId="{1EC50AEA-1CE3-E8BB-F2CD-451FE2675CB5}"/>
          </ac:picMkLst>
        </pc:picChg>
        <pc:picChg chg="del">
          <ac:chgData name="伊健 杜" userId="e69aded81da48593" providerId="LiveId" clId="{C6040F8A-93E4-469D-8EFE-CC7ECCDDED02}" dt="2022-09-13T11:59:17.681" v="2942" actId="478"/>
          <ac:picMkLst>
            <pc:docMk/>
            <pc:sldMk cId="2797701192" sldId="673"/>
            <ac:picMk id="9218" creationId="{BF9C691D-B9BD-B9DF-4B53-193D13715381}"/>
          </ac:picMkLst>
        </pc:picChg>
        <pc:picChg chg="del">
          <ac:chgData name="伊健 杜" userId="e69aded81da48593" providerId="LiveId" clId="{C6040F8A-93E4-469D-8EFE-CC7ECCDDED02}" dt="2022-09-13T11:59:17.681" v="2942" actId="478"/>
          <ac:picMkLst>
            <pc:docMk/>
            <pc:sldMk cId="2797701192" sldId="673"/>
            <ac:picMk id="9220" creationId="{E9FDBFCA-C720-6272-89F3-E6AAE2981711}"/>
          </ac:picMkLst>
        </pc:picChg>
        <pc:picChg chg="del">
          <ac:chgData name="伊健 杜" userId="e69aded81da48593" providerId="LiveId" clId="{C6040F8A-93E4-469D-8EFE-CC7ECCDDED02}" dt="2022-09-13T11:59:17.681" v="2942" actId="478"/>
          <ac:picMkLst>
            <pc:docMk/>
            <pc:sldMk cId="2797701192" sldId="673"/>
            <ac:picMk id="9222" creationId="{70CE5B74-0D51-3F47-7AE7-676FA975DBD5}"/>
          </ac:picMkLst>
        </pc:picChg>
      </pc:sldChg>
      <pc:sldChg chg="add del">
        <pc:chgData name="伊健 杜" userId="e69aded81da48593" providerId="LiveId" clId="{C6040F8A-93E4-469D-8EFE-CC7ECCDDED02}" dt="2022-09-13T11:57:53.606" v="2922"/>
        <pc:sldMkLst>
          <pc:docMk/>
          <pc:sldMk cId="3126750659" sldId="673"/>
        </pc:sldMkLst>
      </pc:sldChg>
      <pc:sldChg chg="delSp modSp add mod delAnim modNotes">
        <pc:chgData name="伊健 杜" userId="e69aded81da48593" providerId="LiveId" clId="{C6040F8A-93E4-469D-8EFE-CC7ECCDDED02}" dt="2022-09-13T12:22:17.220" v="3357"/>
        <pc:sldMkLst>
          <pc:docMk/>
          <pc:sldMk cId="1774406882" sldId="674"/>
        </pc:sldMkLst>
        <pc:spChg chg="mod">
          <ac:chgData name="伊健 杜" userId="e69aded81da48593" providerId="LiveId" clId="{C6040F8A-93E4-469D-8EFE-CC7ECCDDED02}" dt="2022-09-13T12:22:17.220" v="3357"/>
          <ac:spMkLst>
            <pc:docMk/>
            <pc:sldMk cId="1774406882" sldId="674"/>
            <ac:spMk id="2" creationId="{FBF88422-B4B3-EF6A-B4B3-55B2BB5AF09D}"/>
          </ac:spMkLst>
        </pc:spChg>
        <pc:spChg chg="del">
          <ac:chgData name="伊健 杜" userId="e69aded81da48593" providerId="LiveId" clId="{C6040F8A-93E4-469D-8EFE-CC7ECCDDED02}" dt="2022-09-13T12:08:47.124" v="3057" actId="478"/>
          <ac:spMkLst>
            <pc:docMk/>
            <pc:sldMk cId="1774406882" sldId="674"/>
            <ac:spMk id="3" creationId="{A30F5DFC-1E1D-EB32-EAC9-94CD78FECA70}"/>
          </ac:spMkLst>
        </pc:spChg>
        <pc:spChg chg="del">
          <ac:chgData name="伊健 杜" userId="e69aded81da48593" providerId="LiveId" clId="{C6040F8A-93E4-469D-8EFE-CC7ECCDDED02}" dt="2022-09-13T12:08:47.124" v="3057" actId="478"/>
          <ac:spMkLst>
            <pc:docMk/>
            <pc:sldMk cId="1774406882" sldId="674"/>
            <ac:spMk id="4" creationId="{AF8C2819-B07F-FF23-8ECF-ECF0737E15A4}"/>
          </ac:spMkLst>
        </pc:spChg>
        <pc:spChg chg="del">
          <ac:chgData name="伊健 杜" userId="e69aded81da48593" providerId="LiveId" clId="{C6040F8A-93E4-469D-8EFE-CC7ECCDDED02}" dt="2022-09-13T12:08:47.124" v="3057" actId="478"/>
          <ac:spMkLst>
            <pc:docMk/>
            <pc:sldMk cId="1774406882" sldId="674"/>
            <ac:spMk id="5" creationId="{A5F6CDCF-B8F8-E058-CC81-3BD5DA059048}"/>
          </ac:spMkLst>
        </pc:spChg>
      </pc:sldChg>
      <pc:sldChg chg="addSp delSp modSp new mod">
        <pc:chgData name="伊健 杜" userId="e69aded81da48593" providerId="LiveId" clId="{C6040F8A-93E4-469D-8EFE-CC7ECCDDED02}" dt="2022-09-13T12:22:17.220" v="3357"/>
        <pc:sldMkLst>
          <pc:docMk/>
          <pc:sldMk cId="4259223609" sldId="675"/>
        </pc:sldMkLst>
        <pc:spChg chg="mod">
          <ac:chgData name="伊健 杜" userId="e69aded81da48593" providerId="LiveId" clId="{C6040F8A-93E4-469D-8EFE-CC7ECCDDED02}" dt="2022-09-13T12:22:17.220" v="3357"/>
          <ac:spMkLst>
            <pc:docMk/>
            <pc:sldMk cId="4259223609" sldId="675"/>
            <ac:spMk id="2" creationId="{9361EDF5-8717-1EA4-FFD7-60836FB75E93}"/>
          </ac:spMkLst>
        </pc:spChg>
        <pc:spChg chg="del">
          <ac:chgData name="伊健 杜" userId="e69aded81da48593" providerId="LiveId" clId="{C6040F8A-93E4-469D-8EFE-CC7ECCDDED02}" dt="2022-09-13T12:16:25.328" v="3259" actId="478"/>
          <ac:spMkLst>
            <pc:docMk/>
            <pc:sldMk cId="4259223609" sldId="675"/>
            <ac:spMk id="3" creationId="{16EC8E65-E9BB-AA5E-72D3-3BA06E2C48D0}"/>
          </ac:spMkLst>
        </pc:spChg>
        <pc:picChg chg="add mod">
          <ac:chgData name="伊健 杜" userId="e69aded81da48593" providerId="LiveId" clId="{C6040F8A-93E4-469D-8EFE-CC7ECCDDED02}" dt="2022-09-13T12:22:08.803" v="3355" actId="1076"/>
          <ac:picMkLst>
            <pc:docMk/>
            <pc:sldMk cId="4259223609" sldId="675"/>
            <ac:picMk id="10242" creationId="{EDC237BF-A2F0-8CD3-6CBF-62227083DE6F}"/>
          </ac:picMkLst>
        </pc:picChg>
      </pc:sldChg>
      <pc:sldChg chg="addSp delSp modSp new mod">
        <pc:chgData name="伊健 杜" userId="e69aded81da48593" providerId="LiveId" clId="{C6040F8A-93E4-469D-8EFE-CC7ECCDDED02}" dt="2022-09-13T13:38:09.481" v="4391"/>
        <pc:sldMkLst>
          <pc:docMk/>
          <pc:sldMk cId="537435773" sldId="676"/>
        </pc:sldMkLst>
        <pc:spChg chg="mod">
          <ac:chgData name="伊健 杜" userId="e69aded81da48593" providerId="LiveId" clId="{C6040F8A-93E4-469D-8EFE-CC7ECCDDED02}" dt="2022-09-13T13:38:09.481" v="4391"/>
          <ac:spMkLst>
            <pc:docMk/>
            <pc:sldMk cId="537435773" sldId="676"/>
            <ac:spMk id="2" creationId="{9065166C-E165-E2F0-CA07-AF5D0D289CAF}"/>
          </ac:spMkLst>
        </pc:spChg>
        <pc:spChg chg="del">
          <ac:chgData name="伊健 杜" userId="e69aded81da48593" providerId="LiveId" clId="{C6040F8A-93E4-469D-8EFE-CC7ECCDDED02}" dt="2022-09-13T12:58:36.429" v="3834" actId="478"/>
          <ac:spMkLst>
            <pc:docMk/>
            <pc:sldMk cId="537435773" sldId="676"/>
            <ac:spMk id="3" creationId="{5C033590-FCA5-2F42-825E-F468FCA3C529}"/>
          </ac:spMkLst>
        </pc:spChg>
        <pc:spChg chg="add mod">
          <ac:chgData name="伊健 杜" userId="e69aded81da48593" providerId="LiveId" clId="{C6040F8A-93E4-469D-8EFE-CC7ECCDDED02}" dt="2022-09-13T13:38:09.481" v="4391"/>
          <ac:spMkLst>
            <pc:docMk/>
            <pc:sldMk cId="537435773" sldId="676"/>
            <ac:spMk id="4" creationId="{E0CB4BD6-A875-4F8C-BDBC-628B2D07DCCA}"/>
          </ac:spMkLst>
        </pc:spChg>
        <pc:picChg chg="add mod">
          <ac:chgData name="伊健 杜" userId="e69aded81da48593" providerId="LiveId" clId="{C6040F8A-93E4-469D-8EFE-CC7ECCDDED02}" dt="2022-09-13T13:03:39.545" v="3896" actId="1076"/>
          <ac:picMkLst>
            <pc:docMk/>
            <pc:sldMk cId="537435773" sldId="676"/>
            <ac:picMk id="13314" creationId="{CCA7197A-1491-C006-4FA5-7D0ACA0B7050}"/>
          </ac:picMkLst>
        </pc:picChg>
        <pc:picChg chg="add mod">
          <ac:chgData name="伊健 杜" userId="e69aded81da48593" providerId="LiveId" clId="{C6040F8A-93E4-469D-8EFE-CC7ECCDDED02}" dt="2022-09-13T13:02:52.381" v="3890" actId="1076"/>
          <ac:picMkLst>
            <pc:docMk/>
            <pc:sldMk cId="537435773" sldId="676"/>
            <ac:picMk id="13316" creationId="{F84F1819-C5C2-7A9F-2DC2-3DEE1F8A0B5D}"/>
          </ac:picMkLst>
        </pc:picChg>
        <pc:picChg chg="add mod">
          <ac:chgData name="伊健 杜" userId="e69aded81da48593" providerId="LiveId" clId="{C6040F8A-93E4-469D-8EFE-CC7ECCDDED02}" dt="2022-09-13T13:03:38.141" v="3895" actId="1076"/>
          <ac:picMkLst>
            <pc:docMk/>
            <pc:sldMk cId="537435773" sldId="676"/>
            <ac:picMk id="13318" creationId="{825CF1D0-4645-55DF-75A5-ECE04E93A0FC}"/>
          </ac:picMkLst>
        </pc:picChg>
      </pc:sldChg>
      <pc:sldChg chg="addSp delSp modSp new mod modNotesTx">
        <pc:chgData name="伊健 杜" userId="e69aded81da48593" providerId="LiveId" clId="{C6040F8A-93E4-469D-8EFE-CC7ECCDDED02}" dt="2022-09-13T13:38:09.481" v="4391"/>
        <pc:sldMkLst>
          <pc:docMk/>
          <pc:sldMk cId="3469213798" sldId="677"/>
        </pc:sldMkLst>
        <pc:spChg chg="mod">
          <ac:chgData name="伊健 杜" userId="e69aded81da48593" providerId="LiveId" clId="{C6040F8A-93E4-469D-8EFE-CC7ECCDDED02}" dt="2022-09-13T13:38:09.481" v="4391"/>
          <ac:spMkLst>
            <pc:docMk/>
            <pc:sldMk cId="3469213798" sldId="677"/>
            <ac:spMk id="2" creationId="{B6238592-8A2F-6B93-A07F-B30BA69D8C7E}"/>
          </ac:spMkLst>
        </pc:spChg>
        <pc:spChg chg="del">
          <ac:chgData name="伊健 杜" userId="e69aded81da48593" providerId="LiveId" clId="{C6040F8A-93E4-469D-8EFE-CC7ECCDDED02}" dt="2022-09-13T13:04:08.558" v="3943" actId="478"/>
          <ac:spMkLst>
            <pc:docMk/>
            <pc:sldMk cId="3469213798" sldId="677"/>
            <ac:spMk id="3" creationId="{36872BDE-F764-B118-A8A1-22BA7DAB188D}"/>
          </ac:spMkLst>
        </pc:spChg>
        <pc:picChg chg="add mod">
          <ac:chgData name="伊健 杜" userId="e69aded81da48593" providerId="LiveId" clId="{C6040F8A-93E4-469D-8EFE-CC7ECCDDED02}" dt="2022-09-13T13:04:48.016" v="3979" actId="1076"/>
          <ac:picMkLst>
            <pc:docMk/>
            <pc:sldMk cId="3469213798" sldId="677"/>
            <ac:picMk id="14338" creationId="{51AE73DE-BBD5-32B5-A329-0EE28609C658}"/>
          </ac:picMkLst>
        </pc:picChg>
        <pc:picChg chg="add mod">
          <ac:chgData name="伊健 杜" userId="e69aded81da48593" providerId="LiveId" clId="{C6040F8A-93E4-469D-8EFE-CC7ECCDDED02}" dt="2022-09-13T13:04:58.070" v="3981" actId="1076"/>
          <ac:picMkLst>
            <pc:docMk/>
            <pc:sldMk cId="3469213798" sldId="677"/>
            <ac:picMk id="14340" creationId="{F70A0A60-FF22-E9EA-0F1E-10475906788A}"/>
          </ac:picMkLst>
        </pc:picChg>
        <pc:picChg chg="add mod">
          <ac:chgData name="伊健 杜" userId="e69aded81da48593" providerId="LiveId" clId="{C6040F8A-93E4-469D-8EFE-CC7ECCDDED02}" dt="2022-09-13T13:05:17.729" v="3984" actId="1076"/>
          <ac:picMkLst>
            <pc:docMk/>
            <pc:sldMk cId="3469213798" sldId="677"/>
            <ac:picMk id="14342" creationId="{A697FB15-F2F2-D8BC-AF7D-1DC9B03FB690}"/>
          </ac:picMkLst>
        </pc:picChg>
        <pc:picChg chg="add mod">
          <ac:chgData name="伊健 杜" userId="e69aded81da48593" providerId="LiveId" clId="{C6040F8A-93E4-469D-8EFE-CC7ECCDDED02}" dt="2022-09-13T13:05:42.428" v="3987" actId="1076"/>
          <ac:picMkLst>
            <pc:docMk/>
            <pc:sldMk cId="3469213798" sldId="677"/>
            <ac:picMk id="14344" creationId="{A1890A69-7004-58AD-FF28-E7D845BC92AE}"/>
          </ac:picMkLst>
        </pc:picChg>
        <pc:picChg chg="add mod">
          <ac:chgData name="伊健 杜" userId="e69aded81da48593" providerId="LiveId" clId="{C6040F8A-93E4-469D-8EFE-CC7ECCDDED02}" dt="2022-09-13T13:07:16.925" v="4000" actId="1076"/>
          <ac:picMkLst>
            <pc:docMk/>
            <pc:sldMk cId="3469213798" sldId="677"/>
            <ac:picMk id="14346" creationId="{212C4093-A06A-8E0F-6DEF-6CFB903E5BA1}"/>
          </ac:picMkLst>
        </pc:picChg>
      </pc:sldChg>
      <pc:sldChg chg="addSp delSp modSp new mod ord">
        <pc:chgData name="伊健 杜" userId="e69aded81da48593" providerId="LiveId" clId="{C6040F8A-93E4-469D-8EFE-CC7ECCDDED02}" dt="2022-09-13T13:38:09.481" v="4391"/>
        <pc:sldMkLst>
          <pc:docMk/>
          <pc:sldMk cId="1448130752" sldId="678"/>
        </pc:sldMkLst>
        <pc:spChg chg="mod">
          <ac:chgData name="伊健 杜" userId="e69aded81da48593" providerId="LiveId" clId="{C6040F8A-93E4-469D-8EFE-CC7ECCDDED02}" dt="2022-09-13T13:36:29.973" v="4368" actId="404"/>
          <ac:spMkLst>
            <pc:docMk/>
            <pc:sldMk cId="1448130752" sldId="678"/>
            <ac:spMk id="2" creationId="{81F4B079-5182-7332-4978-966F1AEEF4D2}"/>
          </ac:spMkLst>
        </pc:spChg>
        <pc:spChg chg="del">
          <ac:chgData name="伊健 杜" userId="e69aded81da48593" providerId="LiveId" clId="{C6040F8A-93E4-469D-8EFE-CC7ECCDDED02}" dt="2022-09-13T13:35:35.807" v="4331" actId="478"/>
          <ac:spMkLst>
            <pc:docMk/>
            <pc:sldMk cId="1448130752" sldId="678"/>
            <ac:spMk id="3" creationId="{7D71AC56-E8ED-1CBC-9048-B3EDF64CC709}"/>
          </ac:spMkLst>
        </pc:spChg>
        <pc:spChg chg="add mod">
          <ac:chgData name="伊健 杜" userId="e69aded81da48593" providerId="LiveId" clId="{C6040F8A-93E4-469D-8EFE-CC7ECCDDED02}" dt="2022-09-13T13:38:09.481" v="4391"/>
          <ac:spMkLst>
            <pc:docMk/>
            <pc:sldMk cId="1448130752" sldId="678"/>
            <ac:spMk id="4" creationId="{CFC1CF28-580E-2280-640A-ADB8853307E7}"/>
          </ac:spMkLst>
        </pc:spChg>
      </pc:sldChg>
      <pc:sldChg chg="addSp delSp modSp new mod modNotesTx">
        <pc:chgData name="伊健 杜" userId="e69aded81da48593" providerId="LiveId" clId="{C6040F8A-93E4-469D-8EFE-CC7ECCDDED02}" dt="2022-09-13T15:32:08.745" v="4392" actId="20577"/>
        <pc:sldMkLst>
          <pc:docMk/>
          <pc:sldMk cId="3379187248" sldId="679"/>
        </pc:sldMkLst>
        <pc:spChg chg="del">
          <ac:chgData name="伊健 杜" userId="e69aded81da48593" providerId="LiveId" clId="{C6040F8A-93E4-469D-8EFE-CC7ECCDDED02}" dt="2022-09-13T13:09:59.883" v="4031" actId="478"/>
          <ac:spMkLst>
            <pc:docMk/>
            <pc:sldMk cId="3379187248" sldId="679"/>
            <ac:spMk id="2" creationId="{85854FC7-C321-22C2-A758-712B9A73B812}"/>
          </ac:spMkLst>
        </pc:spChg>
        <pc:spChg chg="del">
          <ac:chgData name="伊健 杜" userId="e69aded81da48593" providerId="LiveId" clId="{C6040F8A-93E4-469D-8EFE-CC7ECCDDED02}" dt="2022-09-13T13:09:59.883" v="4031" actId="478"/>
          <ac:spMkLst>
            <pc:docMk/>
            <pc:sldMk cId="3379187248" sldId="679"/>
            <ac:spMk id="3" creationId="{A002B61B-E0E1-A2E3-893D-3A3F9166D3FD}"/>
          </ac:spMkLst>
        </pc:spChg>
        <pc:spChg chg="add mod">
          <ac:chgData name="伊健 杜" userId="e69aded81da48593" providerId="LiveId" clId="{C6040F8A-93E4-469D-8EFE-CC7ECCDDED02}" dt="2022-09-13T13:38:09.481" v="4391"/>
          <ac:spMkLst>
            <pc:docMk/>
            <pc:sldMk cId="3379187248" sldId="679"/>
            <ac:spMk id="4" creationId="{3C65B1E6-6541-EA27-96F4-F80C97C9C202}"/>
          </ac:spMkLst>
        </pc:spChg>
      </pc:sldChg>
      <pc:sldChg chg="modSp add mod">
        <pc:chgData name="伊健 杜" userId="e69aded81da48593" providerId="LiveId" clId="{C6040F8A-93E4-469D-8EFE-CC7ECCDDED02}" dt="2022-09-13T13:38:09.481" v="4391"/>
        <pc:sldMkLst>
          <pc:docMk/>
          <pc:sldMk cId="618460365" sldId="680"/>
        </pc:sldMkLst>
        <pc:spChg chg="mod">
          <ac:chgData name="伊健 杜" userId="e69aded81da48593" providerId="LiveId" clId="{C6040F8A-93E4-469D-8EFE-CC7ECCDDED02}" dt="2022-09-13T13:38:09.481" v="4391"/>
          <ac:spMkLst>
            <pc:docMk/>
            <pc:sldMk cId="618460365" sldId="680"/>
            <ac:spMk id="4" creationId="{3C65B1E6-6541-EA27-96F4-F80C97C9C202}"/>
          </ac:spMkLst>
        </pc:spChg>
      </pc:sldChg>
      <pc:sldChg chg="addSp delSp modSp new mod">
        <pc:chgData name="伊健 杜" userId="e69aded81da48593" providerId="LiveId" clId="{C6040F8A-93E4-469D-8EFE-CC7ECCDDED02}" dt="2022-09-13T13:38:09.481" v="4391"/>
        <pc:sldMkLst>
          <pc:docMk/>
          <pc:sldMk cId="2929407868" sldId="681"/>
        </pc:sldMkLst>
        <pc:spChg chg="del mod">
          <ac:chgData name="伊健 杜" userId="e69aded81da48593" providerId="LiveId" clId="{C6040F8A-93E4-469D-8EFE-CC7ECCDDED02}" dt="2022-09-13T13:37:52.625" v="4369" actId="478"/>
          <ac:spMkLst>
            <pc:docMk/>
            <pc:sldMk cId="2929407868" sldId="681"/>
            <ac:spMk id="2" creationId="{7D511639-2DE0-241F-4469-3FE0079BC656}"/>
          </ac:spMkLst>
        </pc:spChg>
        <pc:spChg chg="del">
          <ac:chgData name="伊健 杜" userId="e69aded81da48593" providerId="LiveId" clId="{C6040F8A-93E4-469D-8EFE-CC7ECCDDED02}" dt="2022-09-13T13:14:19.477" v="4159" actId="478"/>
          <ac:spMkLst>
            <pc:docMk/>
            <pc:sldMk cId="2929407868" sldId="681"/>
            <ac:spMk id="3" creationId="{5AFA2642-17BA-9627-4425-C70394A20B09}"/>
          </ac:spMkLst>
        </pc:spChg>
        <pc:spChg chg="add mod">
          <ac:chgData name="伊健 杜" userId="e69aded81da48593" providerId="LiveId" clId="{C6040F8A-93E4-469D-8EFE-CC7ECCDDED02}" dt="2022-09-13T13:38:09.481" v="4391"/>
          <ac:spMkLst>
            <pc:docMk/>
            <pc:sldMk cId="2929407868" sldId="681"/>
            <ac:spMk id="4" creationId="{7690F7E8-D20F-FCD1-265D-8FBBC8006B47}"/>
          </ac:spMkLst>
        </pc:spChg>
      </pc:sldChg>
      <pc:sldChg chg="modSp add del mod">
        <pc:chgData name="伊健 杜" userId="e69aded81da48593" providerId="LiveId" clId="{C6040F8A-93E4-469D-8EFE-CC7ECCDDED02}" dt="2022-09-13T13:38:04.111" v="4390" actId="47"/>
        <pc:sldMkLst>
          <pc:docMk/>
          <pc:sldMk cId="3131892719" sldId="682"/>
        </pc:sldMkLst>
        <pc:spChg chg="mod">
          <ac:chgData name="伊健 杜" userId="e69aded81da48593" providerId="LiveId" clId="{C6040F8A-93E4-469D-8EFE-CC7ECCDDED02}" dt="2022-09-13T13:37:54.191" v="4370" actId="1076"/>
          <ac:spMkLst>
            <pc:docMk/>
            <pc:sldMk cId="3131892719" sldId="682"/>
            <ac:spMk id="4" creationId="{CFC1CF28-580E-2280-640A-ADB8853307E7}"/>
          </ac:spMkLst>
        </pc:spChg>
      </pc:sldChg>
      <pc:sldMasterChg chg="delSldLayout">
        <pc:chgData name="伊健 杜" userId="e69aded81da48593" providerId="LiveId" clId="{C6040F8A-93E4-469D-8EFE-CC7ECCDDED02}" dt="2022-09-12T19:27:29.773" v="0" actId="47"/>
        <pc:sldMasterMkLst>
          <pc:docMk/>
          <pc:sldMasterMk cId="275032408" sldId="2147483648"/>
        </pc:sldMasterMkLst>
        <pc:sldLayoutChg chg="del">
          <pc:chgData name="伊健 杜" userId="e69aded81da48593" providerId="LiveId" clId="{C6040F8A-93E4-469D-8EFE-CC7ECCDDED02}" dt="2022-09-12T19:27:29.773" v="0" actId="47"/>
          <pc:sldLayoutMkLst>
            <pc:docMk/>
            <pc:sldMasterMk cId="275032408" sldId="2147483648"/>
            <pc:sldLayoutMk cId="3612784858" sldId="2147483660"/>
          </pc:sldLayoutMkLst>
        </pc:sldLayoutChg>
      </pc:sldMasterChg>
    </pc:docChg>
  </pc:docChgLst>
  <pc:docChgLst>
    <pc:chgData name="伊健 杜" userId="e69aded81da48593" providerId="LiveId" clId="{78890EDF-5E74-4CFB-A88A-F9A346D34550}"/>
    <pc:docChg chg="undo redo custSel addSld delSld modSld sldOrd modSection">
      <pc:chgData name="伊健 杜" userId="e69aded81da48593" providerId="LiveId" clId="{78890EDF-5E74-4CFB-A88A-F9A346D34550}" dt="2022-10-13T13:31:47.921" v="5423" actId="20577"/>
      <pc:docMkLst>
        <pc:docMk/>
      </pc:docMkLst>
      <pc:sldChg chg="del">
        <pc:chgData name="伊健 杜" userId="e69aded81da48593" providerId="LiveId" clId="{78890EDF-5E74-4CFB-A88A-F9A346D34550}" dt="2022-10-12T06:16:00.143" v="0" actId="47"/>
        <pc:sldMkLst>
          <pc:docMk/>
          <pc:sldMk cId="1516926263" sldId="927"/>
        </pc:sldMkLst>
      </pc:sldChg>
      <pc:sldChg chg="del">
        <pc:chgData name="伊健 杜" userId="e69aded81da48593" providerId="LiveId" clId="{78890EDF-5E74-4CFB-A88A-F9A346D34550}" dt="2022-10-12T06:16:00.143" v="0" actId="47"/>
        <pc:sldMkLst>
          <pc:docMk/>
          <pc:sldMk cId="1103089404" sldId="964"/>
        </pc:sldMkLst>
      </pc:sldChg>
      <pc:sldChg chg="del">
        <pc:chgData name="伊健 杜" userId="e69aded81da48593" providerId="LiveId" clId="{78890EDF-5E74-4CFB-A88A-F9A346D34550}" dt="2022-10-12T08:31:03.984" v="3" actId="47"/>
        <pc:sldMkLst>
          <pc:docMk/>
          <pc:sldMk cId="1400980109" sldId="966"/>
        </pc:sldMkLst>
      </pc:sldChg>
      <pc:sldChg chg="del">
        <pc:chgData name="伊健 杜" userId="e69aded81da48593" providerId="LiveId" clId="{78890EDF-5E74-4CFB-A88A-F9A346D34550}" dt="2022-10-12T08:31:05.916" v="4" actId="47"/>
        <pc:sldMkLst>
          <pc:docMk/>
          <pc:sldMk cId="890807234" sldId="967"/>
        </pc:sldMkLst>
      </pc:sldChg>
      <pc:sldChg chg="del">
        <pc:chgData name="伊健 杜" userId="e69aded81da48593" providerId="LiveId" clId="{78890EDF-5E74-4CFB-A88A-F9A346D34550}" dt="2022-10-12T06:16:00.143" v="0" actId="47"/>
        <pc:sldMkLst>
          <pc:docMk/>
          <pc:sldMk cId="1580625283" sldId="968"/>
        </pc:sldMkLst>
      </pc:sldChg>
      <pc:sldChg chg="del">
        <pc:chgData name="伊健 杜" userId="e69aded81da48593" providerId="LiveId" clId="{78890EDF-5E74-4CFB-A88A-F9A346D34550}" dt="2022-10-12T06:16:00.143" v="0" actId="47"/>
        <pc:sldMkLst>
          <pc:docMk/>
          <pc:sldMk cId="2107945072" sldId="970"/>
        </pc:sldMkLst>
      </pc:sldChg>
      <pc:sldChg chg="del">
        <pc:chgData name="伊健 杜" userId="e69aded81da48593" providerId="LiveId" clId="{78890EDF-5E74-4CFB-A88A-F9A346D34550}" dt="2022-10-12T06:16:00.143" v="0" actId="47"/>
        <pc:sldMkLst>
          <pc:docMk/>
          <pc:sldMk cId="2374897660" sldId="971"/>
        </pc:sldMkLst>
      </pc:sldChg>
      <pc:sldChg chg="del">
        <pc:chgData name="伊健 杜" userId="e69aded81da48593" providerId="LiveId" clId="{78890EDF-5E74-4CFB-A88A-F9A346D34550}" dt="2022-10-12T06:16:00.143" v="0" actId="47"/>
        <pc:sldMkLst>
          <pc:docMk/>
          <pc:sldMk cId="697298136" sldId="972"/>
        </pc:sldMkLst>
      </pc:sldChg>
      <pc:sldChg chg="del">
        <pc:chgData name="伊健 杜" userId="e69aded81da48593" providerId="LiveId" clId="{78890EDF-5E74-4CFB-A88A-F9A346D34550}" dt="2022-10-12T06:16:00.143" v="0" actId="47"/>
        <pc:sldMkLst>
          <pc:docMk/>
          <pc:sldMk cId="1681601975" sldId="973"/>
        </pc:sldMkLst>
      </pc:sldChg>
      <pc:sldChg chg="del">
        <pc:chgData name="伊健 杜" userId="e69aded81da48593" providerId="LiveId" clId="{78890EDF-5E74-4CFB-A88A-F9A346D34550}" dt="2022-10-12T06:16:00.143" v="0" actId="47"/>
        <pc:sldMkLst>
          <pc:docMk/>
          <pc:sldMk cId="3040250062" sldId="974"/>
        </pc:sldMkLst>
      </pc:sldChg>
      <pc:sldChg chg="del">
        <pc:chgData name="伊健 杜" userId="e69aded81da48593" providerId="LiveId" clId="{78890EDF-5E74-4CFB-A88A-F9A346D34550}" dt="2022-10-12T06:16:00.143" v="0" actId="47"/>
        <pc:sldMkLst>
          <pc:docMk/>
          <pc:sldMk cId="3831510725" sldId="975"/>
        </pc:sldMkLst>
      </pc:sldChg>
      <pc:sldChg chg="del">
        <pc:chgData name="伊健 杜" userId="e69aded81da48593" providerId="LiveId" clId="{78890EDF-5E74-4CFB-A88A-F9A346D34550}" dt="2022-10-12T06:16:00.143" v="0" actId="47"/>
        <pc:sldMkLst>
          <pc:docMk/>
          <pc:sldMk cId="565856317" sldId="976"/>
        </pc:sldMkLst>
      </pc:sldChg>
      <pc:sldChg chg="del">
        <pc:chgData name="伊健 杜" userId="e69aded81da48593" providerId="LiveId" clId="{78890EDF-5E74-4CFB-A88A-F9A346D34550}" dt="2022-10-12T06:16:00.143" v="0" actId="47"/>
        <pc:sldMkLst>
          <pc:docMk/>
          <pc:sldMk cId="1666866980" sldId="977"/>
        </pc:sldMkLst>
      </pc:sldChg>
      <pc:sldChg chg="del">
        <pc:chgData name="伊健 杜" userId="e69aded81da48593" providerId="LiveId" clId="{78890EDF-5E74-4CFB-A88A-F9A346D34550}" dt="2022-10-12T06:16:00.143" v="0" actId="47"/>
        <pc:sldMkLst>
          <pc:docMk/>
          <pc:sldMk cId="956603239" sldId="978"/>
        </pc:sldMkLst>
      </pc:sldChg>
      <pc:sldChg chg="del">
        <pc:chgData name="伊健 杜" userId="e69aded81da48593" providerId="LiveId" clId="{78890EDF-5E74-4CFB-A88A-F9A346D34550}" dt="2022-10-12T06:16:00.143" v="0" actId="47"/>
        <pc:sldMkLst>
          <pc:docMk/>
          <pc:sldMk cId="2848116015" sldId="979"/>
        </pc:sldMkLst>
      </pc:sldChg>
      <pc:sldChg chg="del">
        <pc:chgData name="伊健 杜" userId="e69aded81da48593" providerId="LiveId" clId="{78890EDF-5E74-4CFB-A88A-F9A346D34550}" dt="2022-10-12T06:16:00.143" v="0" actId="47"/>
        <pc:sldMkLst>
          <pc:docMk/>
          <pc:sldMk cId="1437777661" sldId="980"/>
        </pc:sldMkLst>
      </pc:sldChg>
      <pc:sldChg chg="del">
        <pc:chgData name="伊健 杜" userId="e69aded81da48593" providerId="LiveId" clId="{78890EDF-5E74-4CFB-A88A-F9A346D34550}" dt="2022-10-12T06:16:00.143" v="0" actId="47"/>
        <pc:sldMkLst>
          <pc:docMk/>
          <pc:sldMk cId="4184503775" sldId="981"/>
        </pc:sldMkLst>
      </pc:sldChg>
      <pc:sldChg chg="del">
        <pc:chgData name="伊健 杜" userId="e69aded81da48593" providerId="LiveId" clId="{78890EDF-5E74-4CFB-A88A-F9A346D34550}" dt="2022-10-12T06:16:00.143" v="0" actId="47"/>
        <pc:sldMkLst>
          <pc:docMk/>
          <pc:sldMk cId="3071196355" sldId="982"/>
        </pc:sldMkLst>
      </pc:sldChg>
      <pc:sldChg chg="del">
        <pc:chgData name="伊健 杜" userId="e69aded81da48593" providerId="LiveId" clId="{78890EDF-5E74-4CFB-A88A-F9A346D34550}" dt="2022-10-12T06:16:00.143" v="0" actId="47"/>
        <pc:sldMkLst>
          <pc:docMk/>
          <pc:sldMk cId="3892646328" sldId="983"/>
        </pc:sldMkLst>
      </pc:sldChg>
      <pc:sldChg chg="del">
        <pc:chgData name="伊健 杜" userId="e69aded81da48593" providerId="LiveId" clId="{78890EDF-5E74-4CFB-A88A-F9A346D34550}" dt="2022-10-12T06:16:00.143" v="0" actId="47"/>
        <pc:sldMkLst>
          <pc:docMk/>
          <pc:sldMk cId="1539798998" sldId="984"/>
        </pc:sldMkLst>
      </pc:sldChg>
      <pc:sldChg chg="del">
        <pc:chgData name="伊健 杜" userId="e69aded81da48593" providerId="LiveId" clId="{78890EDF-5E74-4CFB-A88A-F9A346D34550}" dt="2022-10-12T06:16:00.143" v="0" actId="47"/>
        <pc:sldMkLst>
          <pc:docMk/>
          <pc:sldMk cId="2311296579" sldId="985"/>
        </pc:sldMkLst>
      </pc:sldChg>
      <pc:sldChg chg="del">
        <pc:chgData name="伊健 杜" userId="e69aded81da48593" providerId="LiveId" clId="{78890EDF-5E74-4CFB-A88A-F9A346D34550}" dt="2022-10-12T06:16:00.143" v="0" actId="47"/>
        <pc:sldMkLst>
          <pc:docMk/>
          <pc:sldMk cId="3513704510" sldId="986"/>
        </pc:sldMkLst>
      </pc:sldChg>
      <pc:sldChg chg="del">
        <pc:chgData name="伊健 杜" userId="e69aded81da48593" providerId="LiveId" clId="{78890EDF-5E74-4CFB-A88A-F9A346D34550}" dt="2022-10-12T06:16:00.143" v="0" actId="47"/>
        <pc:sldMkLst>
          <pc:docMk/>
          <pc:sldMk cId="2649679660" sldId="987"/>
        </pc:sldMkLst>
      </pc:sldChg>
      <pc:sldChg chg="del">
        <pc:chgData name="伊健 杜" userId="e69aded81da48593" providerId="LiveId" clId="{78890EDF-5E74-4CFB-A88A-F9A346D34550}" dt="2022-10-12T06:16:00.143" v="0" actId="47"/>
        <pc:sldMkLst>
          <pc:docMk/>
          <pc:sldMk cId="1186664924" sldId="988"/>
        </pc:sldMkLst>
      </pc:sldChg>
      <pc:sldChg chg="del">
        <pc:chgData name="伊健 杜" userId="e69aded81da48593" providerId="LiveId" clId="{78890EDF-5E74-4CFB-A88A-F9A346D34550}" dt="2022-10-12T06:16:00.143" v="0" actId="47"/>
        <pc:sldMkLst>
          <pc:docMk/>
          <pc:sldMk cId="3717356020" sldId="989"/>
        </pc:sldMkLst>
      </pc:sldChg>
      <pc:sldChg chg="del">
        <pc:chgData name="伊健 杜" userId="e69aded81da48593" providerId="LiveId" clId="{78890EDF-5E74-4CFB-A88A-F9A346D34550}" dt="2022-10-12T06:16:00.143" v="0" actId="47"/>
        <pc:sldMkLst>
          <pc:docMk/>
          <pc:sldMk cId="2649066490" sldId="990"/>
        </pc:sldMkLst>
      </pc:sldChg>
      <pc:sldChg chg="del">
        <pc:chgData name="伊健 杜" userId="e69aded81da48593" providerId="LiveId" clId="{78890EDF-5E74-4CFB-A88A-F9A346D34550}" dt="2022-10-12T06:16:00.143" v="0" actId="47"/>
        <pc:sldMkLst>
          <pc:docMk/>
          <pc:sldMk cId="384056941" sldId="991"/>
        </pc:sldMkLst>
      </pc:sldChg>
      <pc:sldChg chg="del">
        <pc:chgData name="伊健 杜" userId="e69aded81da48593" providerId="LiveId" clId="{78890EDF-5E74-4CFB-A88A-F9A346D34550}" dt="2022-10-12T06:16:00.143" v="0" actId="47"/>
        <pc:sldMkLst>
          <pc:docMk/>
          <pc:sldMk cId="258966088" sldId="992"/>
        </pc:sldMkLst>
      </pc:sldChg>
      <pc:sldChg chg="del">
        <pc:chgData name="伊健 杜" userId="e69aded81da48593" providerId="LiveId" clId="{78890EDF-5E74-4CFB-A88A-F9A346D34550}" dt="2022-10-12T06:16:00.143" v="0" actId="47"/>
        <pc:sldMkLst>
          <pc:docMk/>
          <pc:sldMk cId="874304440" sldId="993"/>
        </pc:sldMkLst>
      </pc:sldChg>
      <pc:sldChg chg="del">
        <pc:chgData name="伊健 杜" userId="e69aded81da48593" providerId="LiveId" clId="{78890EDF-5E74-4CFB-A88A-F9A346D34550}" dt="2022-10-12T06:16:00.143" v="0" actId="47"/>
        <pc:sldMkLst>
          <pc:docMk/>
          <pc:sldMk cId="2724546079" sldId="994"/>
        </pc:sldMkLst>
      </pc:sldChg>
      <pc:sldChg chg="del">
        <pc:chgData name="伊健 杜" userId="e69aded81da48593" providerId="LiveId" clId="{78890EDF-5E74-4CFB-A88A-F9A346D34550}" dt="2022-10-12T06:16:00.143" v="0" actId="47"/>
        <pc:sldMkLst>
          <pc:docMk/>
          <pc:sldMk cId="3203629715" sldId="995"/>
        </pc:sldMkLst>
      </pc:sldChg>
      <pc:sldChg chg="del">
        <pc:chgData name="伊健 杜" userId="e69aded81da48593" providerId="LiveId" clId="{78890EDF-5E74-4CFB-A88A-F9A346D34550}" dt="2022-10-12T06:16:00.143" v="0" actId="47"/>
        <pc:sldMkLst>
          <pc:docMk/>
          <pc:sldMk cId="2997747219" sldId="996"/>
        </pc:sldMkLst>
      </pc:sldChg>
      <pc:sldChg chg="del">
        <pc:chgData name="伊健 杜" userId="e69aded81da48593" providerId="LiveId" clId="{78890EDF-5E74-4CFB-A88A-F9A346D34550}" dt="2022-10-12T06:16:00.143" v="0" actId="47"/>
        <pc:sldMkLst>
          <pc:docMk/>
          <pc:sldMk cId="276855040" sldId="997"/>
        </pc:sldMkLst>
      </pc:sldChg>
      <pc:sldChg chg="del">
        <pc:chgData name="伊健 杜" userId="e69aded81da48593" providerId="LiveId" clId="{78890EDF-5E74-4CFB-A88A-F9A346D34550}" dt="2022-10-12T06:16:00.143" v="0" actId="47"/>
        <pc:sldMkLst>
          <pc:docMk/>
          <pc:sldMk cId="1956561773" sldId="998"/>
        </pc:sldMkLst>
      </pc:sldChg>
      <pc:sldChg chg="del">
        <pc:chgData name="伊健 杜" userId="e69aded81da48593" providerId="LiveId" clId="{78890EDF-5E74-4CFB-A88A-F9A346D34550}" dt="2022-10-12T06:16:00.143" v="0" actId="47"/>
        <pc:sldMkLst>
          <pc:docMk/>
          <pc:sldMk cId="3665675995" sldId="999"/>
        </pc:sldMkLst>
      </pc:sldChg>
      <pc:sldChg chg="del">
        <pc:chgData name="伊健 杜" userId="e69aded81da48593" providerId="LiveId" clId="{78890EDF-5E74-4CFB-A88A-F9A346D34550}" dt="2022-10-12T06:16:00.143" v="0" actId="47"/>
        <pc:sldMkLst>
          <pc:docMk/>
          <pc:sldMk cId="3205514466" sldId="1000"/>
        </pc:sldMkLst>
      </pc:sldChg>
      <pc:sldChg chg="del">
        <pc:chgData name="伊健 杜" userId="e69aded81da48593" providerId="LiveId" clId="{78890EDF-5E74-4CFB-A88A-F9A346D34550}" dt="2022-10-12T06:16:00.143" v="0" actId="47"/>
        <pc:sldMkLst>
          <pc:docMk/>
          <pc:sldMk cId="2568336302" sldId="1001"/>
        </pc:sldMkLst>
      </pc:sldChg>
      <pc:sldChg chg="del">
        <pc:chgData name="伊健 杜" userId="e69aded81da48593" providerId="LiveId" clId="{78890EDF-5E74-4CFB-A88A-F9A346D34550}" dt="2022-10-12T06:16:00.143" v="0" actId="47"/>
        <pc:sldMkLst>
          <pc:docMk/>
          <pc:sldMk cId="1164911895" sldId="1002"/>
        </pc:sldMkLst>
      </pc:sldChg>
      <pc:sldChg chg="del">
        <pc:chgData name="伊健 杜" userId="e69aded81da48593" providerId="LiveId" clId="{78890EDF-5E74-4CFB-A88A-F9A346D34550}" dt="2022-10-12T06:16:00.143" v="0" actId="47"/>
        <pc:sldMkLst>
          <pc:docMk/>
          <pc:sldMk cId="3707683621" sldId="1003"/>
        </pc:sldMkLst>
      </pc:sldChg>
      <pc:sldChg chg="addSp delSp modSp mod">
        <pc:chgData name="伊健 杜" userId="e69aded81da48593" providerId="LiveId" clId="{78890EDF-5E74-4CFB-A88A-F9A346D34550}" dt="2022-10-13T11:37:47.109" v="5419"/>
        <pc:sldMkLst>
          <pc:docMk/>
          <pc:sldMk cId="2318753420" sldId="1004"/>
        </pc:sldMkLst>
        <pc:spChg chg="mod">
          <ac:chgData name="伊健 杜" userId="e69aded81da48593" providerId="LiveId" clId="{78890EDF-5E74-4CFB-A88A-F9A346D34550}" dt="2022-10-13T11:37:47.109" v="5419"/>
          <ac:spMkLst>
            <pc:docMk/>
            <pc:sldMk cId="2318753420" sldId="1004"/>
            <ac:spMk id="2" creationId="{05EBC02D-2AAC-B2FE-694D-75E7F5F6B017}"/>
          </ac:spMkLst>
        </pc:spChg>
        <pc:picChg chg="add del">
          <ac:chgData name="伊健 杜" userId="e69aded81da48593" providerId="LiveId" clId="{78890EDF-5E74-4CFB-A88A-F9A346D34550}" dt="2022-10-12T10:03:44.173" v="92" actId="21"/>
          <ac:picMkLst>
            <pc:docMk/>
            <pc:sldMk cId="2318753420" sldId="1004"/>
            <ac:picMk id="1026" creationId="{DEDE2C39-04AD-38B7-4BF2-30AA15B91A28}"/>
          </ac:picMkLst>
        </pc:picChg>
      </pc:sldChg>
      <pc:sldChg chg="del">
        <pc:chgData name="伊健 杜" userId="e69aded81da48593" providerId="LiveId" clId="{78890EDF-5E74-4CFB-A88A-F9A346D34550}" dt="2022-10-12T06:16:00.143" v="0" actId="47"/>
        <pc:sldMkLst>
          <pc:docMk/>
          <pc:sldMk cId="3883859261" sldId="1005"/>
        </pc:sldMkLst>
      </pc:sldChg>
      <pc:sldChg chg="del">
        <pc:chgData name="伊健 杜" userId="e69aded81da48593" providerId="LiveId" clId="{78890EDF-5E74-4CFB-A88A-F9A346D34550}" dt="2022-10-12T06:16:00.143" v="0" actId="47"/>
        <pc:sldMkLst>
          <pc:docMk/>
          <pc:sldMk cId="435736397" sldId="1006"/>
        </pc:sldMkLst>
      </pc:sldChg>
      <pc:sldChg chg="del">
        <pc:chgData name="伊健 杜" userId="e69aded81da48593" providerId="LiveId" clId="{78890EDF-5E74-4CFB-A88A-F9A346D34550}" dt="2022-10-12T06:16:00.143" v="0" actId="47"/>
        <pc:sldMkLst>
          <pc:docMk/>
          <pc:sldMk cId="17665333" sldId="1007"/>
        </pc:sldMkLst>
      </pc:sldChg>
      <pc:sldChg chg="del">
        <pc:chgData name="伊健 杜" userId="e69aded81da48593" providerId="LiveId" clId="{78890EDF-5E74-4CFB-A88A-F9A346D34550}" dt="2022-10-12T06:16:00.143" v="0" actId="47"/>
        <pc:sldMkLst>
          <pc:docMk/>
          <pc:sldMk cId="4268727706" sldId="1008"/>
        </pc:sldMkLst>
      </pc:sldChg>
      <pc:sldChg chg="del">
        <pc:chgData name="伊健 杜" userId="e69aded81da48593" providerId="LiveId" clId="{78890EDF-5E74-4CFB-A88A-F9A346D34550}" dt="2022-10-12T06:16:00.143" v="0" actId="47"/>
        <pc:sldMkLst>
          <pc:docMk/>
          <pc:sldMk cId="1438974061" sldId="1010"/>
        </pc:sldMkLst>
      </pc:sldChg>
      <pc:sldChg chg="addSp delSp modSp mod">
        <pc:chgData name="伊健 杜" userId="e69aded81da48593" providerId="LiveId" clId="{78890EDF-5E74-4CFB-A88A-F9A346D34550}" dt="2022-10-13T11:37:47.109" v="5419"/>
        <pc:sldMkLst>
          <pc:docMk/>
          <pc:sldMk cId="2721065866" sldId="1011"/>
        </pc:sldMkLst>
        <pc:spChg chg="mod">
          <ac:chgData name="伊健 杜" userId="e69aded81da48593" providerId="LiveId" clId="{78890EDF-5E74-4CFB-A88A-F9A346D34550}" dt="2022-10-13T11:37:47.109" v="5419"/>
          <ac:spMkLst>
            <pc:docMk/>
            <pc:sldMk cId="2721065866" sldId="1011"/>
            <ac:spMk id="6" creationId="{F83A6AC8-56F1-EB9E-DD47-C1CFF9753BBA}"/>
          </ac:spMkLst>
        </pc:spChg>
        <pc:spChg chg="mod">
          <ac:chgData name="伊健 杜" userId="e69aded81da48593" providerId="LiveId" clId="{78890EDF-5E74-4CFB-A88A-F9A346D34550}" dt="2022-10-13T11:37:47.109" v="5419"/>
          <ac:spMkLst>
            <pc:docMk/>
            <pc:sldMk cId="2721065866" sldId="1011"/>
            <ac:spMk id="7" creationId="{8A134A8E-94C3-0EE7-C065-45DB3136BA45}"/>
          </ac:spMkLst>
        </pc:spChg>
        <pc:picChg chg="del">
          <ac:chgData name="伊健 杜" userId="e69aded81da48593" providerId="LiveId" clId="{78890EDF-5E74-4CFB-A88A-F9A346D34550}" dt="2022-10-12T09:29:44.571" v="26" actId="478"/>
          <ac:picMkLst>
            <pc:docMk/>
            <pc:sldMk cId="2721065866" sldId="1011"/>
            <ac:picMk id="4" creationId="{9F68286B-A801-83D6-6A02-A1865565CD27}"/>
          </ac:picMkLst>
        </pc:picChg>
        <pc:picChg chg="add mod">
          <ac:chgData name="伊健 杜" userId="e69aded81da48593" providerId="LiveId" clId="{78890EDF-5E74-4CFB-A88A-F9A346D34550}" dt="2022-10-12T10:13:43.446" v="225" actId="14100"/>
          <ac:picMkLst>
            <pc:docMk/>
            <pc:sldMk cId="2721065866" sldId="1011"/>
            <ac:picMk id="2050" creationId="{2E06716A-5397-76E8-828D-894AF134BA01}"/>
          </ac:picMkLst>
        </pc:picChg>
      </pc:sldChg>
      <pc:sldChg chg="del">
        <pc:chgData name="伊健 杜" userId="e69aded81da48593" providerId="LiveId" clId="{78890EDF-5E74-4CFB-A88A-F9A346D34550}" dt="2022-10-12T08:31:09.983" v="5" actId="47"/>
        <pc:sldMkLst>
          <pc:docMk/>
          <pc:sldMk cId="4283606540" sldId="1012"/>
        </pc:sldMkLst>
      </pc:sldChg>
      <pc:sldChg chg="del">
        <pc:chgData name="伊健 杜" userId="e69aded81da48593" providerId="LiveId" clId="{78890EDF-5E74-4CFB-A88A-F9A346D34550}" dt="2022-10-12T08:31:14.580" v="6" actId="47"/>
        <pc:sldMkLst>
          <pc:docMk/>
          <pc:sldMk cId="2538917861" sldId="1013"/>
        </pc:sldMkLst>
      </pc:sldChg>
      <pc:sldChg chg="del">
        <pc:chgData name="伊健 杜" userId="e69aded81da48593" providerId="LiveId" clId="{78890EDF-5E74-4CFB-A88A-F9A346D34550}" dt="2022-10-12T06:16:13.660" v="1" actId="47"/>
        <pc:sldMkLst>
          <pc:docMk/>
          <pc:sldMk cId="1447530259" sldId="1014"/>
        </pc:sldMkLst>
      </pc:sldChg>
      <pc:sldChg chg="add del">
        <pc:chgData name="伊健 杜" userId="e69aded81da48593" providerId="LiveId" clId="{78890EDF-5E74-4CFB-A88A-F9A346D34550}" dt="2022-10-12T08:30:57.229" v="2"/>
        <pc:sldMkLst>
          <pc:docMk/>
          <pc:sldMk cId="1387541516" sldId="1015"/>
        </pc:sldMkLst>
      </pc:sldChg>
      <pc:sldChg chg="add del modAnim">
        <pc:chgData name="伊健 杜" userId="e69aded81da48593" providerId="LiveId" clId="{78890EDF-5E74-4CFB-A88A-F9A346D34550}" dt="2022-10-13T13:31:42.060" v="5422"/>
        <pc:sldMkLst>
          <pc:docMk/>
          <pc:sldMk cId="1323478360" sldId="1016"/>
        </pc:sldMkLst>
      </pc:sldChg>
      <pc:sldChg chg="add del">
        <pc:chgData name="伊健 杜" userId="e69aded81da48593" providerId="LiveId" clId="{78890EDF-5E74-4CFB-A88A-F9A346D34550}" dt="2022-10-12T08:30:57.229" v="2"/>
        <pc:sldMkLst>
          <pc:docMk/>
          <pc:sldMk cId="377477943" sldId="1017"/>
        </pc:sldMkLst>
      </pc:sldChg>
      <pc:sldChg chg="add del">
        <pc:chgData name="伊健 杜" userId="e69aded81da48593" providerId="LiveId" clId="{78890EDF-5E74-4CFB-A88A-F9A346D34550}" dt="2022-10-12T08:30:57.229" v="2"/>
        <pc:sldMkLst>
          <pc:docMk/>
          <pc:sldMk cId="1177646282" sldId="1018"/>
        </pc:sldMkLst>
      </pc:sldChg>
      <pc:sldChg chg="add del">
        <pc:chgData name="伊健 杜" userId="e69aded81da48593" providerId="LiveId" clId="{78890EDF-5E74-4CFB-A88A-F9A346D34550}" dt="2022-10-12T08:30:57.229" v="2"/>
        <pc:sldMkLst>
          <pc:docMk/>
          <pc:sldMk cId="705156829" sldId="1019"/>
        </pc:sldMkLst>
      </pc:sldChg>
      <pc:sldChg chg="add del">
        <pc:chgData name="伊健 杜" userId="e69aded81da48593" providerId="LiveId" clId="{78890EDF-5E74-4CFB-A88A-F9A346D34550}" dt="2022-10-12T08:30:57.229" v="2"/>
        <pc:sldMkLst>
          <pc:docMk/>
          <pc:sldMk cId="259244262" sldId="1020"/>
        </pc:sldMkLst>
      </pc:sldChg>
      <pc:sldChg chg="del">
        <pc:chgData name="伊健 杜" userId="e69aded81da48593" providerId="LiveId" clId="{78890EDF-5E74-4CFB-A88A-F9A346D34550}" dt="2022-10-12T06:16:00.143" v="0" actId="47"/>
        <pc:sldMkLst>
          <pc:docMk/>
          <pc:sldMk cId="2896841685" sldId="1021"/>
        </pc:sldMkLst>
      </pc:sldChg>
      <pc:sldChg chg="addSp delSp modSp add mod">
        <pc:chgData name="伊健 杜" userId="e69aded81da48593" providerId="LiveId" clId="{78890EDF-5E74-4CFB-A88A-F9A346D34550}" dt="2022-10-13T11:37:47.109" v="5419"/>
        <pc:sldMkLst>
          <pc:docMk/>
          <pc:sldMk cId="3902584672" sldId="1021"/>
        </pc:sldMkLst>
        <pc:spChg chg="mod">
          <ac:chgData name="伊健 杜" userId="e69aded81da48593" providerId="LiveId" clId="{78890EDF-5E74-4CFB-A88A-F9A346D34550}" dt="2022-10-13T11:37:47.109" v="5419"/>
          <ac:spMkLst>
            <pc:docMk/>
            <pc:sldMk cId="3902584672" sldId="1021"/>
            <ac:spMk id="6" creationId="{F83A6AC8-56F1-EB9E-DD47-C1CFF9753BBA}"/>
          </ac:spMkLst>
        </pc:spChg>
        <pc:spChg chg="mod">
          <ac:chgData name="伊健 杜" userId="e69aded81da48593" providerId="LiveId" clId="{78890EDF-5E74-4CFB-A88A-F9A346D34550}" dt="2022-10-13T11:37:47.109" v="5419"/>
          <ac:spMkLst>
            <pc:docMk/>
            <pc:sldMk cId="3902584672" sldId="1021"/>
            <ac:spMk id="7" creationId="{8A134A8E-94C3-0EE7-C065-45DB3136BA45}"/>
          </ac:spMkLst>
        </pc:spChg>
        <pc:picChg chg="add del mod">
          <ac:chgData name="伊健 杜" userId="e69aded81da48593" providerId="LiveId" clId="{78890EDF-5E74-4CFB-A88A-F9A346D34550}" dt="2022-10-12T10:12:50.612" v="221" actId="478"/>
          <ac:picMkLst>
            <pc:docMk/>
            <pc:sldMk cId="3902584672" sldId="1021"/>
            <ac:picMk id="2" creationId="{37A768B9-7EB5-D48B-3885-55250CBB0B3F}"/>
          </ac:picMkLst>
        </pc:picChg>
        <pc:picChg chg="add mod">
          <ac:chgData name="伊健 杜" userId="e69aded81da48593" providerId="LiveId" clId="{78890EDF-5E74-4CFB-A88A-F9A346D34550}" dt="2022-10-12T10:14:48.613" v="346" actId="1076"/>
          <ac:picMkLst>
            <pc:docMk/>
            <pc:sldMk cId="3902584672" sldId="1021"/>
            <ac:picMk id="3074" creationId="{79E82C3B-42C5-2D24-D33D-1D320D08C033}"/>
          </ac:picMkLst>
        </pc:picChg>
      </pc:sldChg>
      <pc:sldChg chg="del">
        <pc:chgData name="伊健 杜" userId="e69aded81da48593" providerId="LiveId" clId="{78890EDF-5E74-4CFB-A88A-F9A346D34550}" dt="2022-10-12T06:16:00.143" v="0" actId="47"/>
        <pc:sldMkLst>
          <pc:docMk/>
          <pc:sldMk cId="2493496773" sldId="1022"/>
        </pc:sldMkLst>
      </pc:sldChg>
      <pc:sldChg chg="add del">
        <pc:chgData name="伊健 杜" userId="e69aded81da48593" providerId="LiveId" clId="{78890EDF-5E74-4CFB-A88A-F9A346D34550}" dt="2022-10-12T10:03:30.306" v="90" actId="47"/>
        <pc:sldMkLst>
          <pc:docMk/>
          <pc:sldMk cId="2770750353" sldId="1022"/>
        </pc:sldMkLst>
      </pc:sldChg>
      <pc:sldChg chg="addSp delSp modSp add mod">
        <pc:chgData name="伊健 杜" userId="e69aded81da48593" providerId="LiveId" clId="{78890EDF-5E74-4CFB-A88A-F9A346D34550}" dt="2022-10-13T11:37:47.109" v="5419"/>
        <pc:sldMkLst>
          <pc:docMk/>
          <pc:sldMk cId="3145702054" sldId="1022"/>
        </pc:sldMkLst>
        <pc:spChg chg="mod">
          <ac:chgData name="伊健 杜" userId="e69aded81da48593" providerId="LiveId" clId="{78890EDF-5E74-4CFB-A88A-F9A346D34550}" dt="2022-10-13T11:37:47.109" v="5419"/>
          <ac:spMkLst>
            <pc:docMk/>
            <pc:sldMk cId="3145702054" sldId="1022"/>
            <ac:spMk id="6" creationId="{F83A6AC8-56F1-EB9E-DD47-C1CFF9753BBA}"/>
          </ac:spMkLst>
        </pc:spChg>
        <pc:spChg chg="mod">
          <ac:chgData name="伊健 杜" userId="e69aded81da48593" providerId="LiveId" clId="{78890EDF-5E74-4CFB-A88A-F9A346D34550}" dt="2022-10-13T11:37:47.109" v="5419"/>
          <ac:spMkLst>
            <pc:docMk/>
            <pc:sldMk cId="3145702054" sldId="1022"/>
            <ac:spMk id="7" creationId="{8A134A8E-94C3-0EE7-C065-45DB3136BA45}"/>
          </ac:spMkLst>
        </pc:spChg>
        <pc:picChg chg="del">
          <ac:chgData name="伊健 杜" userId="e69aded81da48593" providerId="LiveId" clId="{78890EDF-5E74-4CFB-A88A-F9A346D34550}" dt="2022-10-12T10:16:04.910" v="499" actId="478"/>
          <ac:picMkLst>
            <pc:docMk/>
            <pc:sldMk cId="3145702054" sldId="1022"/>
            <ac:picMk id="3074" creationId="{79E82C3B-42C5-2D24-D33D-1D320D08C033}"/>
          </ac:picMkLst>
        </pc:picChg>
        <pc:picChg chg="add mod">
          <ac:chgData name="伊健 杜" userId="e69aded81da48593" providerId="LiveId" clId="{78890EDF-5E74-4CFB-A88A-F9A346D34550}" dt="2022-10-12T10:16:31.411" v="506" actId="14100"/>
          <ac:picMkLst>
            <pc:docMk/>
            <pc:sldMk cId="3145702054" sldId="1022"/>
            <ac:picMk id="4098" creationId="{BA54498B-8FA0-14E5-AA89-8C8FD6A71F19}"/>
          </ac:picMkLst>
        </pc:picChg>
      </pc:sldChg>
      <pc:sldChg chg="add del">
        <pc:chgData name="伊健 杜" userId="e69aded81da48593" providerId="LiveId" clId="{78890EDF-5E74-4CFB-A88A-F9A346D34550}" dt="2022-10-12T10:18:23.983" v="537" actId="47"/>
        <pc:sldMkLst>
          <pc:docMk/>
          <pc:sldMk cId="1206796410" sldId="1023"/>
        </pc:sldMkLst>
      </pc:sldChg>
      <pc:sldChg chg="addSp delSp modSp add mod">
        <pc:chgData name="伊健 杜" userId="e69aded81da48593" providerId="LiveId" clId="{78890EDF-5E74-4CFB-A88A-F9A346D34550}" dt="2022-10-13T11:37:47.109" v="5419"/>
        <pc:sldMkLst>
          <pc:docMk/>
          <pc:sldMk cId="3907455598" sldId="1023"/>
        </pc:sldMkLst>
        <pc:spChg chg="mod">
          <ac:chgData name="伊健 杜" userId="e69aded81da48593" providerId="LiveId" clId="{78890EDF-5E74-4CFB-A88A-F9A346D34550}" dt="2022-10-13T11:37:47.109" v="5419"/>
          <ac:spMkLst>
            <pc:docMk/>
            <pc:sldMk cId="3907455598" sldId="1023"/>
            <ac:spMk id="6" creationId="{F83A6AC8-56F1-EB9E-DD47-C1CFF9753BBA}"/>
          </ac:spMkLst>
        </pc:spChg>
        <pc:spChg chg="mod">
          <ac:chgData name="伊健 杜" userId="e69aded81da48593" providerId="LiveId" clId="{78890EDF-5E74-4CFB-A88A-F9A346D34550}" dt="2022-10-13T11:37:47.109" v="5419"/>
          <ac:spMkLst>
            <pc:docMk/>
            <pc:sldMk cId="3907455598" sldId="1023"/>
            <ac:spMk id="7" creationId="{8A134A8E-94C3-0EE7-C065-45DB3136BA45}"/>
          </ac:spMkLst>
        </pc:spChg>
        <pc:picChg chg="del mod">
          <ac:chgData name="伊健 杜" userId="e69aded81da48593" providerId="LiveId" clId="{78890EDF-5E74-4CFB-A88A-F9A346D34550}" dt="2022-10-12T10:32:41.587" v="607" actId="478"/>
          <ac:picMkLst>
            <pc:docMk/>
            <pc:sldMk cId="3907455598" sldId="1023"/>
            <ac:picMk id="2050" creationId="{2E06716A-5397-76E8-828D-894AF134BA01}"/>
          </ac:picMkLst>
        </pc:picChg>
        <pc:picChg chg="add mod">
          <ac:chgData name="伊健 杜" userId="e69aded81da48593" providerId="LiveId" clId="{78890EDF-5E74-4CFB-A88A-F9A346D34550}" dt="2022-10-12T10:33:34.977" v="609" actId="1076"/>
          <ac:picMkLst>
            <pc:docMk/>
            <pc:sldMk cId="3907455598" sldId="1023"/>
            <ac:picMk id="5122" creationId="{19B9FA24-A80E-EC08-6C0D-54EF9EDC2BF0}"/>
          </ac:picMkLst>
        </pc:picChg>
      </pc:sldChg>
      <pc:sldChg chg="addSp delSp modSp add mod">
        <pc:chgData name="伊健 杜" userId="e69aded81da48593" providerId="LiveId" clId="{78890EDF-5E74-4CFB-A88A-F9A346D34550}" dt="2022-10-13T11:37:47.109" v="5419"/>
        <pc:sldMkLst>
          <pc:docMk/>
          <pc:sldMk cId="1744423983" sldId="1024"/>
        </pc:sldMkLst>
        <pc:spChg chg="mod">
          <ac:chgData name="伊健 杜" userId="e69aded81da48593" providerId="LiveId" clId="{78890EDF-5E74-4CFB-A88A-F9A346D34550}" dt="2022-10-13T11:37:47.109" v="5419"/>
          <ac:spMkLst>
            <pc:docMk/>
            <pc:sldMk cId="1744423983" sldId="1024"/>
            <ac:spMk id="6" creationId="{F83A6AC8-56F1-EB9E-DD47-C1CFF9753BBA}"/>
          </ac:spMkLst>
        </pc:spChg>
        <pc:spChg chg="mod">
          <ac:chgData name="伊健 杜" userId="e69aded81da48593" providerId="LiveId" clId="{78890EDF-5E74-4CFB-A88A-F9A346D34550}" dt="2022-10-13T11:37:47.109" v="5419"/>
          <ac:spMkLst>
            <pc:docMk/>
            <pc:sldMk cId="1744423983" sldId="1024"/>
            <ac:spMk id="7" creationId="{8A134A8E-94C3-0EE7-C065-45DB3136BA45}"/>
          </ac:spMkLst>
        </pc:spChg>
        <pc:picChg chg="del">
          <ac:chgData name="伊健 杜" userId="e69aded81da48593" providerId="LiveId" clId="{78890EDF-5E74-4CFB-A88A-F9A346D34550}" dt="2022-10-12T10:33:41.397" v="611" actId="478"/>
          <ac:picMkLst>
            <pc:docMk/>
            <pc:sldMk cId="1744423983" sldId="1024"/>
            <ac:picMk id="5122" creationId="{19B9FA24-A80E-EC08-6C0D-54EF9EDC2BF0}"/>
          </ac:picMkLst>
        </pc:picChg>
        <pc:picChg chg="add mod">
          <ac:chgData name="伊健 杜" userId="e69aded81da48593" providerId="LiveId" clId="{78890EDF-5E74-4CFB-A88A-F9A346D34550}" dt="2022-10-12T10:41:15.416" v="759" actId="1076"/>
          <ac:picMkLst>
            <pc:docMk/>
            <pc:sldMk cId="1744423983" sldId="1024"/>
            <ac:picMk id="8194" creationId="{D3050874-F5FE-7EBE-1FD3-467D241F4C9A}"/>
          </ac:picMkLst>
        </pc:picChg>
        <pc:picChg chg="add mod">
          <ac:chgData name="伊健 杜" userId="e69aded81da48593" providerId="LiveId" clId="{78890EDF-5E74-4CFB-A88A-F9A346D34550}" dt="2022-10-12T10:41:33.895" v="763" actId="1076"/>
          <ac:picMkLst>
            <pc:docMk/>
            <pc:sldMk cId="1744423983" sldId="1024"/>
            <ac:picMk id="8196" creationId="{0A1892BD-8AC8-D0EF-2A9F-DE820828BAD9}"/>
          </ac:picMkLst>
        </pc:picChg>
      </pc:sldChg>
      <pc:sldChg chg="addSp delSp new mod">
        <pc:chgData name="伊健 杜" userId="e69aded81da48593" providerId="LiveId" clId="{78890EDF-5E74-4CFB-A88A-F9A346D34550}" dt="2022-10-12T10:40:37.330" v="754"/>
        <pc:sldMkLst>
          <pc:docMk/>
          <pc:sldMk cId="2701616900" sldId="1025"/>
        </pc:sldMkLst>
        <pc:spChg chg="del">
          <ac:chgData name="伊健 杜" userId="e69aded81da48593" providerId="LiveId" clId="{78890EDF-5E74-4CFB-A88A-F9A346D34550}" dt="2022-10-12T10:40:36.816" v="753" actId="478"/>
          <ac:spMkLst>
            <pc:docMk/>
            <pc:sldMk cId="2701616900" sldId="1025"/>
            <ac:spMk id="2" creationId="{B9EB0FCD-8FE7-8E6A-825D-CB509A505BDC}"/>
          </ac:spMkLst>
        </pc:spChg>
        <pc:spChg chg="del">
          <ac:chgData name="伊健 杜" userId="e69aded81da48593" providerId="LiveId" clId="{78890EDF-5E74-4CFB-A88A-F9A346D34550}" dt="2022-10-12T10:40:36.816" v="753" actId="478"/>
          <ac:spMkLst>
            <pc:docMk/>
            <pc:sldMk cId="2701616900" sldId="1025"/>
            <ac:spMk id="3" creationId="{2A33862E-3B9C-1D75-F008-1633D082194C}"/>
          </ac:spMkLst>
        </pc:spChg>
        <pc:picChg chg="add">
          <ac:chgData name="伊健 杜" userId="e69aded81da48593" providerId="LiveId" clId="{78890EDF-5E74-4CFB-A88A-F9A346D34550}" dt="2022-10-12T10:40:37.330" v="754"/>
          <ac:picMkLst>
            <pc:docMk/>
            <pc:sldMk cId="2701616900" sldId="1025"/>
            <ac:picMk id="7170" creationId="{FEC6397C-E958-7141-EDD2-C011AD943367}"/>
          </ac:picMkLst>
        </pc:picChg>
      </pc:sldChg>
      <pc:sldChg chg="addSp delSp modSp new mod modAnim">
        <pc:chgData name="伊健 杜" userId="e69aded81da48593" providerId="LiveId" clId="{78890EDF-5E74-4CFB-A88A-F9A346D34550}" dt="2022-10-13T11:37:47.109" v="5419"/>
        <pc:sldMkLst>
          <pc:docMk/>
          <pc:sldMk cId="2797290444" sldId="1026"/>
        </pc:sldMkLst>
        <pc:spChg chg="mod">
          <ac:chgData name="伊健 杜" userId="e69aded81da48593" providerId="LiveId" clId="{78890EDF-5E74-4CFB-A88A-F9A346D34550}" dt="2022-10-12T10:43:19.945" v="832" actId="27636"/>
          <ac:spMkLst>
            <pc:docMk/>
            <pc:sldMk cId="2797290444" sldId="1026"/>
            <ac:spMk id="2" creationId="{C121CCF6-0958-2C35-80F5-9D46CE95B19D}"/>
          </ac:spMkLst>
        </pc:spChg>
        <pc:spChg chg="del">
          <ac:chgData name="伊健 杜" userId="e69aded81da48593" providerId="LiveId" clId="{78890EDF-5E74-4CFB-A88A-F9A346D34550}" dt="2022-10-12T10:41:46.804" v="765" actId="478"/>
          <ac:spMkLst>
            <pc:docMk/>
            <pc:sldMk cId="2797290444" sldId="1026"/>
            <ac:spMk id="3" creationId="{A2A5A7D7-0A88-5B8A-30C3-A7A6549E260B}"/>
          </ac:spMkLst>
        </pc:spChg>
        <pc:spChg chg="add mod">
          <ac:chgData name="伊健 杜" userId="e69aded81da48593" providerId="LiveId" clId="{78890EDF-5E74-4CFB-A88A-F9A346D34550}" dt="2022-10-13T11:37:47.109" v="5419"/>
          <ac:spMkLst>
            <pc:docMk/>
            <pc:sldMk cId="2797290444" sldId="1026"/>
            <ac:spMk id="4" creationId="{4B8D9D86-BB9F-1E5F-E172-5B57017833E9}"/>
          </ac:spMkLst>
        </pc:spChg>
      </pc:sldChg>
      <pc:sldChg chg="addSp delSp modSp new mod modAnim">
        <pc:chgData name="伊健 杜" userId="e69aded81da48593" providerId="LiveId" clId="{78890EDF-5E74-4CFB-A88A-F9A346D34550}" dt="2022-10-13T13:31:47.921" v="5423" actId="20577"/>
        <pc:sldMkLst>
          <pc:docMk/>
          <pc:sldMk cId="3062115934" sldId="1027"/>
        </pc:sldMkLst>
        <pc:spChg chg="add del mod">
          <ac:chgData name="伊健 杜" userId="e69aded81da48593" providerId="LiveId" clId="{78890EDF-5E74-4CFB-A88A-F9A346D34550}" dt="2022-10-13T13:31:47.921" v="5423" actId="20577"/>
          <ac:spMkLst>
            <pc:docMk/>
            <pc:sldMk cId="3062115934" sldId="1027"/>
            <ac:spMk id="2" creationId="{287C8908-AFF3-BEC0-54E9-E37762FE8217}"/>
          </ac:spMkLst>
        </pc:spChg>
        <pc:spChg chg="del">
          <ac:chgData name="伊健 杜" userId="e69aded81da48593" providerId="LiveId" clId="{78890EDF-5E74-4CFB-A88A-F9A346D34550}" dt="2022-10-12T10:43:33.341" v="835" actId="478"/>
          <ac:spMkLst>
            <pc:docMk/>
            <pc:sldMk cId="3062115934" sldId="1027"/>
            <ac:spMk id="3" creationId="{393A655C-041D-3E7E-7882-409F563E1AFE}"/>
          </ac:spMkLst>
        </pc:spChg>
        <pc:spChg chg="add del mod">
          <ac:chgData name="伊健 杜" userId="e69aded81da48593" providerId="LiveId" clId="{78890EDF-5E74-4CFB-A88A-F9A346D34550}" dt="2022-10-12T10:43:59.830" v="919" actId="478"/>
          <ac:spMkLst>
            <pc:docMk/>
            <pc:sldMk cId="3062115934" sldId="1027"/>
            <ac:spMk id="5" creationId="{1A5AB2BA-2948-991A-41F3-0C18373A1704}"/>
          </ac:spMkLst>
        </pc:spChg>
        <pc:spChg chg="add mod">
          <ac:chgData name="伊健 杜" userId="e69aded81da48593" providerId="LiveId" clId="{78890EDF-5E74-4CFB-A88A-F9A346D34550}" dt="2022-10-12T10:44:48.115" v="1002" actId="1076"/>
          <ac:spMkLst>
            <pc:docMk/>
            <pc:sldMk cId="3062115934" sldId="1027"/>
            <ac:spMk id="6" creationId="{1C965B51-5595-0DA6-5C56-18917E75AD93}"/>
          </ac:spMkLst>
        </pc:spChg>
        <pc:spChg chg="add mod">
          <ac:chgData name="伊健 杜" userId="e69aded81da48593" providerId="LiveId" clId="{78890EDF-5E74-4CFB-A88A-F9A346D34550}" dt="2022-10-12T10:44:22.412" v="961" actId="1076"/>
          <ac:spMkLst>
            <pc:docMk/>
            <pc:sldMk cId="3062115934" sldId="1027"/>
            <ac:spMk id="7" creationId="{282EED44-9F0B-5550-50BB-C77AE5E2DF89}"/>
          </ac:spMkLst>
        </pc:spChg>
        <pc:spChg chg="add del mod">
          <ac:chgData name="伊健 杜" userId="e69aded81da48593" providerId="LiveId" clId="{78890EDF-5E74-4CFB-A88A-F9A346D34550}" dt="2022-10-12T10:44:54.497" v="1009" actId="478"/>
          <ac:spMkLst>
            <pc:docMk/>
            <pc:sldMk cId="3062115934" sldId="1027"/>
            <ac:spMk id="8" creationId="{F8F31FD1-344B-8549-6CBD-526566A85374}"/>
          </ac:spMkLst>
        </pc:spChg>
        <pc:spChg chg="add mod">
          <ac:chgData name="伊健 杜" userId="e69aded81da48593" providerId="LiveId" clId="{78890EDF-5E74-4CFB-A88A-F9A346D34550}" dt="2022-10-13T11:37:47.109" v="5419"/>
          <ac:spMkLst>
            <pc:docMk/>
            <pc:sldMk cId="3062115934" sldId="1027"/>
            <ac:spMk id="9" creationId="{BF258244-52A7-807A-1CD7-3278047D87C8}"/>
          </ac:spMkLst>
        </pc:spChg>
        <pc:spChg chg="add mod">
          <ac:chgData name="伊健 杜" userId="e69aded81da48593" providerId="LiveId" clId="{78890EDF-5E74-4CFB-A88A-F9A346D34550}" dt="2022-10-12T10:46:30.949" v="1095" actId="1076"/>
          <ac:spMkLst>
            <pc:docMk/>
            <pc:sldMk cId="3062115934" sldId="1027"/>
            <ac:spMk id="10" creationId="{B7E4E5C2-F437-7FE9-9EB7-196FC8D76DF4}"/>
          </ac:spMkLst>
        </pc:spChg>
        <pc:spChg chg="add mod">
          <ac:chgData name="伊健 杜" userId="e69aded81da48593" providerId="LiveId" clId="{78890EDF-5E74-4CFB-A88A-F9A346D34550}" dt="2022-10-13T11:37:47.109" v="5419"/>
          <ac:spMkLst>
            <pc:docMk/>
            <pc:sldMk cId="3062115934" sldId="1027"/>
            <ac:spMk id="11" creationId="{7EF2E39B-B2EC-4E75-6963-A2D1B7A126B8}"/>
          </ac:spMkLst>
        </pc:spChg>
        <pc:spChg chg="add mod">
          <ac:chgData name="伊健 杜" userId="e69aded81da48593" providerId="LiveId" clId="{78890EDF-5E74-4CFB-A88A-F9A346D34550}" dt="2022-10-13T11:37:47.109" v="5419"/>
          <ac:spMkLst>
            <pc:docMk/>
            <pc:sldMk cId="3062115934" sldId="1027"/>
            <ac:spMk id="12" creationId="{847314BB-74DF-C29B-2D65-3EA1ECFDD52B}"/>
          </ac:spMkLst>
        </pc:spChg>
        <pc:spChg chg="add mod">
          <ac:chgData name="伊健 杜" userId="e69aded81da48593" providerId="LiveId" clId="{78890EDF-5E74-4CFB-A88A-F9A346D34550}" dt="2022-10-13T11:37:47.109" v="5419"/>
          <ac:spMkLst>
            <pc:docMk/>
            <pc:sldMk cId="3062115934" sldId="1027"/>
            <ac:spMk id="13" creationId="{2BE82BD4-E6AA-B7F6-7C7E-F16F2E6E9731}"/>
          </ac:spMkLst>
        </pc:spChg>
        <pc:spChg chg="add mod">
          <ac:chgData name="伊健 杜" userId="e69aded81da48593" providerId="LiveId" clId="{78890EDF-5E74-4CFB-A88A-F9A346D34550}" dt="2022-10-13T11:37:47.109" v="5419"/>
          <ac:spMkLst>
            <pc:docMk/>
            <pc:sldMk cId="3062115934" sldId="1027"/>
            <ac:spMk id="14" creationId="{E280AEC3-894B-60CA-8A90-679856CCA208}"/>
          </ac:spMkLst>
        </pc:spChg>
      </pc:sldChg>
      <pc:sldChg chg="addSp delSp modSp add mod modAnim">
        <pc:chgData name="伊健 杜" userId="e69aded81da48593" providerId="LiveId" clId="{78890EDF-5E74-4CFB-A88A-F9A346D34550}" dt="2022-10-13T11:37:47.109" v="5419"/>
        <pc:sldMkLst>
          <pc:docMk/>
          <pc:sldMk cId="377220365" sldId="1028"/>
        </pc:sldMkLst>
        <pc:spChg chg="add mod">
          <ac:chgData name="伊健 杜" userId="e69aded81da48593" providerId="LiveId" clId="{78890EDF-5E74-4CFB-A88A-F9A346D34550}" dt="2022-10-12T10:54:09.160" v="1261" actId="1076"/>
          <ac:spMkLst>
            <pc:docMk/>
            <pc:sldMk cId="377220365" sldId="1028"/>
            <ac:spMk id="2" creationId="{715D26E2-F377-0D28-F41F-C268F6A985CA}"/>
          </ac:spMkLst>
        </pc:spChg>
        <pc:spChg chg="add mod">
          <ac:chgData name="伊健 杜" userId="e69aded81da48593" providerId="LiveId" clId="{78890EDF-5E74-4CFB-A88A-F9A346D34550}" dt="2022-10-12T10:54:12.755" v="1265" actId="1076"/>
          <ac:spMkLst>
            <pc:docMk/>
            <pc:sldMk cId="377220365" sldId="1028"/>
            <ac:spMk id="3" creationId="{46774927-2876-C850-1C65-EA73DFA38A5B}"/>
          </ac:spMkLst>
        </pc:spChg>
        <pc:spChg chg="mod">
          <ac:chgData name="伊健 杜" userId="e69aded81da48593" providerId="LiveId" clId="{78890EDF-5E74-4CFB-A88A-F9A346D34550}" dt="2022-10-13T11:37:47.109" v="5419"/>
          <ac:spMkLst>
            <pc:docMk/>
            <pc:sldMk cId="377220365" sldId="1028"/>
            <ac:spMk id="6" creationId="{F83A6AC8-56F1-EB9E-DD47-C1CFF9753BBA}"/>
          </ac:spMkLst>
        </pc:spChg>
        <pc:spChg chg="mod">
          <ac:chgData name="伊健 杜" userId="e69aded81da48593" providerId="LiveId" clId="{78890EDF-5E74-4CFB-A88A-F9A346D34550}" dt="2022-10-13T11:37:47.109" v="5419"/>
          <ac:spMkLst>
            <pc:docMk/>
            <pc:sldMk cId="377220365" sldId="1028"/>
            <ac:spMk id="7" creationId="{8A134A8E-94C3-0EE7-C065-45DB3136BA45}"/>
          </ac:spMkLst>
        </pc:spChg>
        <pc:picChg chg="del">
          <ac:chgData name="伊健 杜" userId="e69aded81da48593" providerId="LiveId" clId="{78890EDF-5E74-4CFB-A88A-F9A346D34550}" dt="2022-10-12T10:49:16.239" v="1118" actId="478"/>
          <ac:picMkLst>
            <pc:docMk/>
            <pc:sldMk cId="377220365" sldId="1028"/>
            <ac:picMk id="5122" creationId="{19B9FA24-A80E-EC08-6C0D-54EF9EDC2BF0}"/>
          </ac:picMkLst>
        </pc:picChg>
        <pc:picChg chg="add mod">
          <ac:chgData name="伊健 杜" userId="e69aded81da48593" providerId="LiveId" clId="{78890EDF-5E74-4CFB-A88A-F9A346D34550}" dt="2022-10-12T10:53:45.975" v="1223" actId="14100"/>
          <ac:picMkLst>
            <pc:docMk/>
            <pc:sldMk cId="377220365" sldId="1028"/>
            <ac:picMk id="9218" creationId="{9749CBC4-DD57-F99D-FDBA-095202C8816E}"/>
          </ac:picMkLst>
        </pc:picChg>
        <pc:picChg chg="add mod">
          <ac:chgData name="伊健 杜" userId="e69aded81da48593" providerId="LiveId" clId="{78890EDF-5E74-4CFB-A88A-F9A346D34550}" dt="2022-10-12T10:53:48.334" v="1225" actId="1076"/>
          <ac:picMkLst>
            <pc:docMk/>
            <pc:sldMk cId="377220365" sldId="1028"/>
            <ac:picMk id="9220" creationId="{09E71C54-B190-3816-83AE-AC6277329B08}"/>
          </ac:picMkLst>
        </pc:picChg>
      </pc:sldChg>
      <pc:sldChg chg="addSp delSp modSp add mod modAnim">
        <pc:chgData name="伊健 杜" userId="e69aded81da48593" providerId="LiveId" clId="{78890EDF-5E74-4CFB-A88A-F9A346D34550}" dt="2022-10-13T11:37:47.109" v="5419"/>
        <pc:sldMkLst>
          <pc:docMk/>
          <pc:sldMk cId="4021597928" sldId="1029"/>
        </pc:sldMkLst>
        <pc:spChg chg="del">
          <ac:chgData name="伊健 杜" userId="e69aded81da48593" providerId="LiveId" clId="{78890EDF-5E74-4CFB-A88A-F9A346D34550}" dt="2022-10-12T10:56:17.804" v="1270" actId="478"/>
          <ac:spMkLst>
            <pc:docMk/>
            <pc:sldMk cId="4021597928" sldId="1029"/>
            <ac:spMk id="2" creationId="{715D26E2-F377-0D28-F41F-C268F6A985CA}"/>
          </ac:spMkLst>
        </pc:spChg>
        <pc:spChg chg="del mod">
          <ac:chgData name="伊健 杜" userId="e69aded81da48593" providerId="LiveId" clId="{78890EDF-5E74-4CFB-A88A-F9A346D34550}" dt="2022-10-12T10:56:17.804" v="1270" actId="478"/>
          <ac:spMkLst>
            <pc:docMk/>
            <pc:sldMk cId="4021597928" sldId="1029"/>
            <ac:spMk id="3" creationId="{46774927-2876-C850-1C65-EA73DFA38A5B}"/>
          </ac:spMkLst>
        </pc:spChg>
        <pc:spChg chg="mod">
          <ac:chgData name="伊健 杜" userId="e69aded81da48593" providerId="LiveId" clId="{78890EDF-5E74-4CFB-A88A-F9A346D34550}" dt="2022-10-13T11:37:47.109" v="5419"/>
          <ac:spMkLst>
            <pc:docMk/>
            <pc:sldMk cId="4021597928" sldId="1029"/>
            <ac:spMk id="6" creationId="{F83A6AC8-56F1-EB9E-DD47-C1CFF9753BBA}"/>
          </ac:spMkLst>
        </pc:spChg>
        <pc:spChg chg="mod">
          <ac:chgData name="伊健 杜" userId="e69aded81da48593" providerId="LiveId" clId="{78890EDF-5E74-4CFB-A88A-F9A346D34550}" dt="2022-10-13T11:37:47.109" v="5419"/>
          <ac:spMkLst>
            <pc:docMk/>
            <pc:sldMk cId="4021597928" sldId="1029"/>
            <ac:spMk id="7" creationId="{8A134A8E-94C3-0EE7-C065-45DB3136BA45}"/>
          </ac:spMkLst>
        </pc:spChg>
        <pc:picChg chg="del mod">
          <ac:chgData name="伊健 杜" userId="e69aded81da48593" providerId="LiveId" clId="{78890EDF-5E74-4CFB-A88A-F9A346D34550}" dt="2022-10-12T10:56:17.804" v="1270" actId="478"/>
          <ac:picMkLst>
            <pc:docMk/>
            <pc:sldMk cId="4021597928" sldId="1029"/>
            <ac:picMk id="9218" creationId="{9749CBC4-DD57-F99D-FDBA-095202C8816E}"/>
          </ac:picMkLst>
        </pc:picChg>
        <pc:picChg chg="del">
          <ac:chgData name="伊健 杜" userId="e69aded81da48593" providerId="LiveId" clId="{78890EDF-5E74-4CFB-A88A-F9A346D34550}" dt="2022-10-12T10:56:17.804" v="1270" actId="478"/>
          <ac:picMkLst>
            <pc:docMk/>
            <pc:sldMk cId="4021597928" sldId="1029"/>
            <ac:picMk id="9220" creationId="{09E71C54-B190-3816-83AE-AC6277329B08}"/>
          </ac:picMkLst>
        </pc:picChg>
        <pc:picChg chg="add mod">
          <ac:chgData name="伊健 杜" userId="e69aded81da48593" providerId="LiveId" clId="{78890EDF-5E74-4CFB-A88A-F9A346D34550}" dt="2022-10-12T10:58:06.008" v="1405" actId="14100"/>
          <ac:picMkLst>
            <pc:docMk/>
            <pc:sldMk cId="4021597928" sldId="1029"/>
            <ac:picMk id="10242" creationId="{C4FD6169-DFE0-B05A-9150-7A071901E135}"/>
          </ac:picMkLst>
        </pc:picChg>
        <pc:picChg chg="add mod">
          <ac:chgData name="伊健 杜" userId="e69aded81da48593" providerId="LiveId" clId="{78890EDF-5E74-4CFB-A88A-F9A346D34550}" dt="2022-10-12T10:58:06.932" v="1406" actId="1076"/>
          <ac:picMkLst>
            <pc:docMk/>
            <pc:sldMk cId="4021597928" sldId="1029"/>
            <ac:picMk id="10244" creationId="{D333BC38-F380-EB58-ED4A-EEF82473D6F8}"/>
          </ac:picMkLst>
        </pc:picChg>
      </pc:sldChg>
      <pc:sldChg chg="addSp delSp modSp add mod">
        <pc:chgData name="伊健 杜" userId="e69aded81da48593" providerId="LiveId" clId="{78890EDF-5E74-4CFB-A88A-F9A346D34550}" dt="2022-10-13T11:37:47.109" v="5419"/>
        <pc:sldMkLst>
          <pc:docMk/>
          <pc:sldMk cId="3329533420" sldId="1030"/>
        </pc:sldMkLst>
        <pc:spChg chg="mod">
          <ac:chgData name="伊健 杜" userId="e69aded81da48593" providerId="LiveId" clId="{78890EDF-5E74-4CFB-A88A-F9A346D34550}" dt="2022-10-13T11:37:47.109" v="5419"/>
          <ac:spMkLst>
            <pc:docMk/>
            <pc:sldMk cId="3329533420" sldId="1030"/>
            <ac:spMk id="6" creationId="{F83A6AC8-56F1-EB9E-DD47-C1CFF9753BBA}"/>
          </ac:spMkLst>
        </pc:spChg>
        <pc:spChg chg="mod">
          <ac:chgData name="伊健 杜" userId="e69aded81da48593" providerId="LiveId" clId="{78890EDF-5E74-4CFB-A88A-F9A346D34550}" dt="2022-10-13T11:37:47.109" v="5419"/>
          <ac:spMkLst>
            <pc:docMk/>
            <pc:sldMk cId="3329533420" sldId="1030"/>
            <ac:spMk id="7" creationId="{8A134A8E-94C3-0EE7-C065-45DB3136BA45}"/>
          </ac:spMkLst>
        </pc:spChg>
        <pc:picChg chg="del mod">
          <ac:chgData name="伊健 杜" userId="e69aded81da48593" providerId="LiveId" clId="{78890EDF-5E74-4CFB-A88A-F9A346D34550}" dt="2022-10-12T10:58:11.732" v="1409" actId="478"/>
          <ac:picMkLst>
            <pc:docMk/>
            <pc:sldMk cId="3329533420" sldId="1030"/>
            <ac:picMk id="10242" creationId="{C4FD6169-DFE0-B05A-9150-7A071901E135}"/>
          </ac:picMkLst>
        </pc:picChg>
        <pc:picChg chg="del mod">
          <ac:chgData name="伊健 杜" userId="e69aded81da48593" providerId="LiveId" clId="{78890EDF-5E74-4CFB-A88A-F9A346D34550}" dt="2022-10-12T10:58:11.732" v="1409" actId="478"/>
          <ac:picMkLst>
            <pc:docMk/>
            <pc:sldMk cId="3329533420" sldId="1030"/>
            <ac:picMk id="10244" creationId="{D333BC38-F380-EB58-ED4A-EEF82473D6F8}"/>
          </ac:picMkLst>
        </pc:picChg>
        <pc:picChg chg="add mod">
          <ac:chgData name="伊健 杜" userId="e69aded81da48593" providerId="LiveId" clId="{78890EDF-5E74-4CFB-A88A-F9A346D34550}" dt="2022-10-12T10:59:25.435" v="1594" actId="1076"/>
          <ac:picMkLst>
            <pc:docMk/>
            <pc:sldMk cId="3329533420" sldId="1030"/>
            <ac:picMk id="11266" creationId="{AC84E8AB-A6F8-2F68-61FC-06321B656813}"/>
          </ac:picMkLst>
        </pc:picChg>
      </pc:sldChg>
      <pc:sldChg chg="delSp modSp new mod">
        <pc:chgData name="伊健 杜" userId="e69aded81da48593" providerId="LiveId" clId="{78890EDF-5E74-4CFB-A88A-F9A346D34550}" dt="2022-10-13T11:37:47.109" v="5419"/>
        <pc:sldMkLst>
          <pc:docMk/>
          <pc:sldMk cId="705677220" sldId="1031"/>
        </pc:sldMkLst>
        <pc:spChg chg="mod">
          <ac:chgData name="伊健 杜" userId="e69aded81da48593" providerId="LiveId" clId="{78890EDF-5E74-4CFB-A88A-F9A346D34550}" dt="2022-10-13T11:37:47.109" v="5419"/>
          <ac:spMkLst>
            <pc:docMk/>
            <pc:sldMk cId="705677220" sldId="1031"/>
            <ac:spMk id="2" creationId="{4B5936AC-C759-830E-3D81-E37FB2BEAA08}"/>
          </ac:spMkLst>
        </pc:spChg>
        <pc:spChg chg="del">
          <ac:chgData name="伊健 杜" userId="e69aded81da48593" providerId="LiveId" clId="{78890EDF-5E74-4CFB-A88A-F9A346D34550}" dt="2022-10-12T10:59:30.587" v="1596" actId="478"/>
          <ac:spMkLst>
            <pc:docMk/>
            <pc:sldMk cId="705677220" sldId="1031"/>
            <ac:spMk id="3" creationId="{0D668339-3311-F7FA-FEE3-B2BC3D6D27DB}"/>
          </ac:spMkLst>
        </pc:spChg>
      </pc:sldChg>
      <pc:sldChg chg="addSp delSp modSp add mod">
        <pc:chgData name="伊健 杜" userId="e69aded81da48593" providerId="LiveId" clId="{78890EDF-5E74-4CFB-A88A-F9A346D34550}" dt="2022-10-13T11:37:47.109" v="5419"/>
        <pc:sldMkLst>
          <pc:docMk/>
          <pc:sldMk cId="3181573722" sldId="1032"/>
        </pc:sldMkLst>
        <pc:spChg chg="mod">
          <ac:chgData name="伊健 杜" userId="e69aded81da48593" providerId="LiveId" clId="{78890EDF-5E74-4CFB-A88A-F9A346D34550}" dt="2022-10-12T11:43:54.076" v="1734" actId="20577"/>
          <ac:spMkLst>
            <pc:docMk/>
            <pc:sldMk cId="3181573722" sldId="1032"/>
            <ac:spMk id="2" creationId="{1302A11A-625D-774F-23B3-739301B530C3}"/>
          </ac:spMkLst>
        </pc:spChg>
        <pc:spChg chg="mod">
          <ac:chgData name="伊健 杜" userId="e69aded81da48593" providerId="LiveId" clId="{78890EDF-5E74-4CFB-A88A-F9A346D34550}" dt="2022-10-13T11:37:47.109" v="5419"/>
          <ac:spMkLst>
            <pc:docMk/>
            <pc:sldMk cId="3181573722" sldId="1032"/>
            <ac:spMk id="6" creationId="{F664CF38-32CE-F1ED-1F82-42C5B7FE6DC9}"/>
          </ac:spMkLst>
        </pc:spChg>
        <pc:picChg chg="add del">
          <ac:chgData name="伊健 杜" userId="e69aded81da48593" providerId="LiveId" clId="{78890EDF-5E74-4CFB-A88A-F9A346D34550}" dt="2022-10-12T11:50:43.336" v="1832" actId="478"/>
          <ac:picMkLst>
            <pc:docMk/>
            <pc:sldMk cId="3181573722" sldId="1032"/>
            <ac:picMk id="4" creationId="{C68876CD-FF91-C121-6DA4-789A5ACD5529}"/>
          </ac:picMkLst>
        </pc:picChg>
        <pc:picChg chg="del">
          <ac:chgData name="伊健 杜" userId="e69aded81da48593" providerId="LiveId" clId="{78890EDF-5E74-4CFB-A88A-F9A346D34550}" dt="2022-10-12T11:47:21.445" v="1829" actId="478"/>
          <ac:picMkLst>
            <pc:docMk/>
            <pc:sldMk cId="3181573722" sldId="1032"/>
            <ac:picMk id="6146" creationId="{1DE39CBF-7262-EBEA-731C-FD7B28B957D8}"/>
          </ac:picMkLst>
        </pc:picChg>
        <pc:picChg chg="add mod">
          <ac:chgData name="伊健 杜" userId="e69aded81da48593" providerId="LiveId" clId="{78890EDF-5E74-4CFB-A88A-F9A346D34550}" dt="2022-10-12T11:51:51.964" v="1845" actId="1076"/>
          <ac:picMkLst>
            <pc:docMk/>
            <pc:sldMk cId="3181573722" sldId="1032"/>
            <ac:picMk id="12290" creationId="{5128BED1-9EAD-9E5B-4912-6D4A49D72A09}"/>
          </ac:picMkLst>
        </pc:picChg>
        <pc:picChg chg="add mod">
          <ac:chgData name="伊健 杜" userId="e69aded81da48593" providerId="LiveId" clId="{78890EDF-5E74-4CFB-A88A-F9A346D34550}" dt="2022-10-12T11:54:54.399" v="1856" actId="1076"/>
          <ac:picMkLst>
            <pc:docMk/>
            <pc:sldMk cId="3181573722" sldId="1032"/>
            <ac:picMk id="12292" creationId="{FC71B7F7-0C1A-585C-3AE4-F80B82609384}"/>
          </ac:picMkLst>
        </pc:picChg>
        <pc:picChg chg="add mod">
          <ac:chgData name="伊健 杜" userId="e69aded81da48593" providerId="LiveId" clId="{78890EDF-5E74-4CFB-A88A-F9A346D34550}" dt="2022-10-12T11:54:47.395" v="1849" actId="1076"/>
          <ac:picMkLst>
            <pc:docMk/>
            <pc:sldMk cId="3181573722" sldId="1032"/>
            <ac:picMk id="12294" creationId="{C1B1106A-7BB6-1B85-59E6-16EFA7C26E60}"/>
          </ac:picMkLst>
        </pc:picChg>
        <pc:picChg chg="add mod">
          <ac:chgData name="伊健 杜" userId="e69aded81da48593" providerId="LiveId" clId="{78890EDF-5E74-4CFB-A88A-F9A346D34550}" dt="2022-10-12T11:55:15.774" v="1862" actId="1076"/>
          <ac:picMkLst>
            <pc:docMk/>
            <pc:sldMk cId="3181573722" sldId="1032"/>
            <ac:picMk id="12296" creationId="{87432C28-EE09-8479-5A58-BABCD9B1B067}"/>
          </ac:picMkLst>
        </pc:picChg>
      </pc:sldChg>
      <pc:sldChg chg="addSp delSp modSp new mod">
        <pc:chgData name="伊健 杜" userId="e69aded81da48593" providerId="LiveId" clId="{78890EDF-5E74-4CFB-A88A-F9A346D34550}" dt="2022-10-13T11:37:47.109" v="5419"/>
        <pc:sldMkLst>
          <pc:docMk/>
          <pc:sldMk cId="3325632687" sldId="1033"/>
        </pc:sldMkLst>
        <pc:spChg chg="del">
          <ac:chgData name="伊健 杜" userId="e69aded81da48593" providerId="LiveId" clId="{78890EDF-5E74-4CFB-A88A-F9A346D34550}" dt="2022-10-12T12:03:25.118" v="1866" actId="478"/>
          <ac:spMkLst>
            <pc:docMk/>
            <pc:sldMk cId="3325632687" sldId="1033"/>
            <ac:spMk id="2" creationId="{2B422DED-350A-DA05-3FD7-17C5451E5C82}"/>
          </ac:spMkLst>
        </pc:spChg>
        <pc:spChg chg="del">
          <ac:chgData name="伊健 杜" userId="e69aded81da48593" providerId="LiveId" clId="{78890EDF-5E74-4CFB-A88A-F9A346D34550}" dt="2022-10-12T12:03:25.118" v="1866" actId="478"/>
          <ac:spMkLst>
            <pc:docMk/>
            <pc:sldMk cId="3325632687" sldId="1033"/>
            <ac:spMk id="3" creationId="{E162AEDA-5F3D-3FC9-1B7D-68E8553A89C3}"/>
          </ac:spMkLst>
        </pc:spChg>
        <pc:spChg chg="add mod">
          <ac:chgData name="伊健 杜" userId="e69aded81da48593" providerId="LiveId" clId="{78890EDF-5E74-4CFB-A88A-F9A346D34550}" dt="2022-10-12T12:09:36.685" v="2215" actId="207"/>
          <ac:spMkLst>
            <pc:docMk/>
            <pc:sldMk cId="3325632687" sldId="1033"/>
            <ac:spMk id="4" creationId="{17EDBEBA-6B6D-27AE-C5A6-BD661BDB85C1}"/>
          </ac:spMkLst>
        </pc:spChg>
        <pc:spChg chg="add mod">
          <ac:chgData name="伊健 杜" userId="e69aded81da48593" providerId="LiveId" clId="{78890EDF-5E74-4CFB-A88A-F9A346D34550}" dt="2022-10-12T12:09:44.030" v="2216" actId="207"/>
          <ac:spMkLst>
            <pc:docMk/>
            <pc:sldMk cId="3325632687" sldId="1033"/>
            <ac:spMk id="5" creationId="{F38EFFA3-9EF1-B812-9F62-F16008BC27AA}"/>
          </ac:spMkLst>
        </pc:spChg>
        <pc:spChg chg="add mod">
          <ac:chgData name="伊健 杜" userId="e69aded81da48593" providerId="LiveId" clId="{78890EDF-5E74-4CFB-A88A-F9A346D34550}" dt="2022-10-13T11:37:47.109" v="5419"/>
          <ac:spMkLst>
            <pc:docMk/>
            <pc:sldMk cId="3325632687" sldId="1033"/>
            <ac:spMk id="6" creationId="{D3C6F7F9-2C77-596D-529E-0E533607130D}"/>
          </ac:spMkLst>
        </pc:spChg>
        <pc:spChg chg="add del mod">
          <ac:chgData name="伊健 杜" userId="e69aded81da48593" providerId="LiveId" clId="{78890EDF-5E74-4CFB-A88A-F9A346D34550}" dt="2022-10-12T12:04:30.549" v="1942" actId="478"/>
          <ac:spMkLst>
            <pc:docMk/>
            <pc:sldMk cId="3325632687" sldId="1033"/>
            <ac:spMk id="7" creationId="{359EE2F1-9BFE-06D9-04F3-01E633DC225A}"/>
          </ac:spMkLst>
        </pc:spChg>
        <pc:spChg chg="add mod">
          <ac:chgData name="伊健 杜" userId="e69aded81da48593" providerId="LiveId" clId="{78890EDF-5E74-4CFB-A88A-F9A346D34550}" dt="2022-10-12T12:09:28.822" v="2212" actId="1076"/>
          <ac:spMkLst>
            <pc:docMk/>
            <pc:sldMk cId="3325632687" sldId="1033"/>
            <ac:spMk id="8" creationId="{47F9DB77-D1A4-83E3-EC21-D84DBAD5EFC3}"/>
          </ac:spMkLst>
        </pc:spChg>
        <pc:spChg chg="add del mod">
          <ac:chgData name="伊健 杜" userId="e69aded81da48593" providerId="LiveId" clId="{78890EDF-5E74-4CFB-A88A-F9A346D34550}" dt="2022-10-12T12:06:56.709" v="2088" actId="478"/>
          <ac:spMkLst>
            <pc:docMk/>
            <pc:sldMk cId="3325632687" sldId="1033"/>
            <ac:spMk id="9" creationId="{D4C09457-4975-66DE-E403-224D00791FF3}"/>
          </ac:spMkLst>
        </pc:spChg>
        <pc:spChg chg="add mod">
          <ac:chgData name="伊健 杜" userId="e69aded81da48593" providerId="LiveId" clId="{78890EDF-5E74-4CFB-A88A-F9A346D34550}" dt="2022-10-13T11:37:47.109" v="5419"/>
          <ac:spMkLst>
            <pc:docMk/>
            <pc:sldMk cId="3325632687" sldId="1033"/>
            <ac:spMk id="10" creationId="{45F3E697-6337-5F56-6850-50A2F131F120}"/>
          </ac:spMkLst>
        </pc:spChg>
        <pc:spChg chg="add del mod">
          <ac:chgData name="伊健 杜" userId="e69aded81da48593" providerId="LiveId" clId="{78890EDF-5E74-4CFB-A88A-F9A346D34550}" dt="2022-10-12T12:16:30.741" v="2625" actId="478"/>
          <ac:spMkLst>
            <pc:docMk/>
            <pc:sldMk cId="3325632687" sldId="1033"/>
            <ac:spMk id="11" creationId="{4C375B53-B091-9B29-50A8-BD9495A9EE55}"/>
          </ac:spMkLst>
        </pc:spChg>
        <pc:spChg chg="add mod">
          <ac:chgData name="伊健 杜" userId="e69aded81da48593" providerId="LiveId" clId="{78890EDF-5E74-4CFB-A88A-F9A346D34550}" dt="2022-10-12T12:16:48.719" v="2647" actId="207"/>
          <ac:spMkLst>
            <pc:docMk/>
            <pc:sldMk cId="3325632687" sldId="1033"/>
            <ac:spMk id="12" creationId="{9193CECB-C47B-1DEF-7033-E8C5F0F172AA}"/>
          </ac:spMkLst>
        </pc:spChg>
        <pc:spChg chg="add mod">
          <ac:chgData name="伊健 杜" userId="e69aded81da48593" providerId="LiveId" clId="{78890EDF-5E74-4CFB-A88A-F9A346D34550}" dt="2022-10-12T12:17:02.248" v="2654" actId="1076"/>
          <ac:spMkLst>
            <pc:docMk/>
            <pc:sldMk cId="3325632687" sldId="1033"/>
            <ac:spMk id="13" creationId="{5012247D-A914-06FE-C21E-B9D6A6E3AD0C}"/>
          </ac:spMkLst>
        </pc:spChg>
        <pc:spChg chg="add mod">
          <ac:chgData name="伊健 杜" userId="e69aded81da48593" providerId="LiveId" clId="{78890EDF-5E74-4CFB-A88A-F9A346D34550}" dt="2022-10-12T12:17:12.728" v="2662" actId="1076"/>
          <ac:spMkLst>
            <pc:docMk/>
            <pc:sldMk cId="3325632687" sldId="1033"/>
            <ac:spMk id="14" creationId="{647F11A4-4DCC-D7BD-F73F-3BF54D30176C}"/>
          </ac:spMkLst>
        </pc:spChg>
      </pc:sldChg>
      <pc:sldChg chg="addSp delSp modSp add mod">
        <pc:chgData name="伊健 杜" userId="e69aded81da48593" providerId="LiveId" clId="{78890EDF-5E74-4CFB-A88A-F9A346D34550}" dt="2022-10-13T11:37:47.109" v="5419"/>
        <pc:sldMkLst>
          <pc:docMk/>
          <pc:sldMk cId="821561485" sldId="1034"/>
        </pc:sldMkLst>
        <pc:spChg chg="mod">
          <ac:chgData name="伊健 杜" userId="e69aded81da48593" providerId="LiveId" clId="{78890EDF-5E74-4CFB-A88A-F9A346D34550}" dt="2022-10-13T11:37:47.109" v="5419"/>
          <ac:spMkLst>
            <pc:docMk/>
            <pc:sldMk cId="821561485" sldId="1034"/>
            <ac:spMk id="6" creationId="{F664CF38-32CE-F1ED-1F82-42C5B7FE6DC9}"/>
          </ac:spMkLst>
        </pc:spChg>
        <pc:picChg chg="del mod">
          <ac:chgData name="伊健 杜" userId="e69aded81da48593" providerId="LiveId" clId="{78890EDF-5E74-4CFB-A88A-F9A346D34550}" dt="2022-10-12T12:11:08.884" v="2286" actId="478"/>
          <ac:picMkLst>
            <pc:docMk/>
            <pc:sldMk cId="821561485" sldId="1034"/>
            <ac:picMk id="12290" creationId="{5128BED1-9EAD-9E5B-4912-6D4A49D72A09}"/>
          </ac:picMkLst>
        </pc:picChg>
        <pc:picChg chg="del mod">
          <ac:chgData name="伊健 杜" userId="e69aded81da48593" providerId="LiveId" clId="{78890EDF-5E74-4CFB-A88A-F9A346D34550}" dt="2022-10-12T12:11:08.884" v="2286" actId="478"/>
          <ac:picMkLst>
            <pc:docMk/>
            <pc:sldMk cId="821561485" sldId="1034"/>
            <ac:picMk id="12292" creationId="{FC71B7F7-0C1A-585C-3AE4-F80B82609384}"/>
          </ac:picMkLst>
        </pc:picChg>
        <pc:picChg chg="del">
          <ac:chgData name="伊健 杜" userId="e69aded81da48593" providerId="LiveId" clId="{78890EDF-5E74-4CFB-A88A-F9A346D34550}" dt="2022-10-12T12:11:08.884" v="2286" actId="478"/>
          <ac:picMkLst>
            <pc:docMk/>
            <pc:sldMk cId="821561485" sldId="1034"/>
            <ac:picMk id="12294" creationId="{C1B1106A-7BB6-1B85-59E6-16EFA7C26E60}"/>
          </ac:picMkLst>
        </pc:picChg>
        <pc:picChg chg="del">
          <ac:chgData name="伊健 杜" userId="e69aded81da48593" providerId="LiveId" clId="{78890EDF-5E74-4CFB-A88A-F9A346D34550}" dt="2022-10-12T12:11:08.884" v="2286" actId="478"/>
          <ac:picMkLst>
            <pc:docMk/>
            <pc:sldMk cId="821561485" sldId="1034"/>
            <ac:picMk id="12296" creationId="{87432C28-EE09-8479-5A58-BABCD9B1B067}"/>
          </ac:picMkLst>
        </pc:picChg>
        <pc:picChg chg="add mod">
          <ac:chgData name="伊健 杜" userId="e69aded81da48593" providerId="LiveId" clId="{78890EDF-5E74-4CFB-A88A-F9A346D34550}" dt="2022-10-12T12:12:13.285" v="2297" actId="1076"/>
          <ac:picMkLst>
            <pc:docMk/>
            <pc:sldMk cId="821561485" sldId="1034"/>
            <ac:picMk id="13314" creationId="{61A4133C-920F-2500-6216-3E512253106A}"/>
          </ac:picMkLst>
        </pc:picChg>
      </pc:sldChg>
      <pc:sldChg chg="addSp delSp modSp new mod">
        <pc:chgData name="伊健 杜" userId="e69aded81da48593" providerId="LiveId" clId="{78890EDF-5E74-4CFB-A88A-F9A346D34550}" dt="2022-10-12T12:51:52.348" v="3096" actId="1076"/>
        <pc:sldMkLst>
          <pc:docMk/>
          <pc:sldMk cId="4259235904" sldId="1035"/>
        </pc:sldMkLst>
        <pc:spChg chg="del">
          <ac:chgData name="伊健 杜" userId="e69aded81da48593" providerId="LiveId" clId="{78890EDF-5E74-4CFB-A88A-F9A346D34550}" dt="2022-10-12T12:51:44.073" v="3090" actId="478"/>
          <ac:spMkLst>
            <pc:docMk/>
            <pc:sldMk cId="4259235904" sldId="1035"/>
            <ac:spMk id="2" creationId="{02EF9DE5-4549-8970-4B00-A353E521DAB9}"/>
          </ac:spMkLst>
        </pc:spChg>
        <pc:spChg chg="del">
          <ac:chgData name="伊健 杜" userId="e69aded81da48593" providerId="LiveId" clId="{78890EDF-5E74-4CFB-A88A-F9A346D34550}" dt="2022-10-12T12:51:44.073" v="3090" actId="478"/>
          <ac:spMkLst>
            <pc:docMk/>
            <pc:sldMk cId="4259235904" sldId="1035"/>
            <ac:spMk id="3" creationId="{8EE073E9-2C04-A8BF-BAD5-1B6EC6A416B9}"/>
          </ac:spMkLst>
        </pc:spChg>
        <pc:picChg chg="add mod">
          <ac:chgData name="伊健 杜" userId="e69aded81da48593" providerId="LiveId" clId="{78890EDF-5E74-4CFB-A88A-F9A346D34550}" dt="2022-10-12T12:51:52.348" v="3096" actId="1076"/>
          <ac:picMkLst>
            <pc:docMk/>
            <pc:sldMk cId="4259235904" sldId="1035"/>
            <ac:picMk id="5" creationId="{044C7D8C-DAF8-8C44-4000-6A64DAF052E6}"/>
          </ac:picMkLst>
        </pc:picChg>
      </pc:sldChg>
      <pc:sldChg chg="addSp delSp modSp add mod">
        <pc:chgData name="伊健 杜" userId="e69aded81da48593" providerId="LiveId" clId="{78890EDF-5E74-4CFB-A88A-F9A346D34550}" dt="2022-10-13T11:37:47.109" v="5419"/>
        <pc:sldMkLst>
          <pc:docMk/>
          <pc:sldMk cId="652823886" sldId="1036"/>
        </pc:sldMkLst>
        <pc:spChg chg="mod">
          <ac:chgData name="伊健 杜" userId="e69aded81da48593" providerId="LiveId" clId="{78890EDF-5E74-4CFB-A88A-F9A346D34550}" dt="2022-10-13T11:37:47.109" v="5419"/>
          <ac:spMkLst>
            <pc:docMk/>
            <pc:sldMk cId="652823886" sldId="1036"/>
            <ac:spMk id="6" creationId="{F664CF38-32CE-F1ED-1F82-42C5B7FE6DC9}"/>
          </ac:spMkLst>
        </pc:spChg>
        <pc:picChg chg="del">
          <ac:chgData name="伊健 杜" userId="e69aded81da48593" providerId="LiveId" clId="{78890EDF-5E74-4CFB-A88A-F9A346D34550}" dt="2022-10-12T12:13:35.636" v="2420" actId="478"/>
          <ac:picMkLst>
            <pc:docMk/>
            <pc:sldMk cId="652823886" sldId="1036"/>
            <ac:picMk id="13314" creationId="{61A4133C-920F-2500-6216-3E512253106A}"/>
          </ac:picMkLst>
        </pc:picChg>
        <pc:picChg chg="add mod">
          <ac:chgData name="伊健 杜" userId="e69aded81da48593" providerId="LiveId" clId="{78890EDF-5E74-4CFB-A88A-F9A346D34550}" dt="2022-10-12T12:14:03.813" v="2435" actId="1076"/>
          <ac:picMkLst>
            <pc:docMk/>
            <pc:sldMk cId="652823886" sldId="1036"/>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184558535" sldId="1037"/>
        </pc:sldMkLst>
        <pc:spChg chg="mod">
          <ac:chgData name="伊健 杜" userId="e69aded81da48593" providerId="LiveId" clId="{78890EDF-5E74-4CFB-A88A-F9A346D34550}" dt="2022-10-13T11:37:47.109" v="5419"/>
          <ac:spMkLst>
            <pc:docMk/>
            <pc:sldMk cId="2184558535" sldId="1037"/>
            <ac:spMk id="6" creationId="{F664CF38-32CE-F1ED-1F82-42C5B7FE6DC9}"/>
          </ac:spMkLst>
        </pc:spChg>
        <pc:picChg chg="del">
          <ac:chgData name="伊健 杜" userId="e69aded81da48593" providerId="LiveId" clId="{78890EDF-5E74-4CFB-A88A-F9A346D34550}" dt="2022-10-12T12:14:15.036" v="2437" actId="478"/>
          <ac:picMkLst>
            <pc:docMk/>
            <pc:sldMk cId="2184558535" sldId="1037"/>
            <ac:picMk id="15362" creationId="{B5F2F1E1-F2DD-94EF-58F5-FE4256F454D1}"/>
          </ac:picMkLst>
        </pc:picChg>
        <pc:picChg chg="add mod">
          <ac:chgData name="伊健 杜" userId="e69aded81da48593" providerId="LiveId" clId="{78890EDF-5E74-4CFB-A88A-F9A346D34550}" dt="2022-10-12T12:22:44.508" v="2754" actId="1076"/>
          <ac:picMkLst>
            <pc:docMk/>
            <pc:sldMk cId="2184558535" sldId="1037"/>
            <ac:picMk id="18434" creationId="{40FD264F-38FF-2EB5-6DF7-E49E18268940}"/>
          </ac:picMkLst>
        </pc:picChg>
      </pc:sldChg>
      <pc:sldChg chg="addSp delSp modSp add mod delAnim">
        <pc:chgData name="伊健 杜" userId="e69aded81da48593" providerId="LiveId" clId="{78890EDF-5E74-4CFB-A88A-F9A346D34550}" dt="2022-10-13T11:37:47.109" v="5419"/>
        <pc:sldMkLst>
          <pc:docMk/>
          <pc:sldMk cId="3543458007" sldId="1038"/>
        </pc:sldMkLst>
        <pc:spChg chg="mod">
          <ac:chgData name="伊健 杜" userId="e69aded81da48593" providerId="LiveId" clId="{78890EDF-5E74-4CFB-A88A-F9A346D34550}" dt="2022-10-13T11:37:47.109" v="5419"/>
          <ac:spMkLst>
            <pc:docMk/>
            <pc:sldMk cId="3543458007" sldId="1038"/>
            <ac:spMk id="2" creationId="{287C8908-AFF3-BEC0-54E9-E37762FE8217}"/>
          </ac:spMkLst>
        </pc:spChg>
        <pc:spChg chg="add mod">
          <ac:chgData name="伊健 杜" userId="e69aded81da48593" providerId="LiveId" clId="{78890EDF-5E74-4CFB-A88A-F9A346D34550}" dt="2022-10-12T12:16:06.831" v="2615" actId="1076"/>
          <ac:spMkLst>
            <pc:docMk/>
            <pc:sldMk cId="3543458007" sldId="1038"/>
            <ac:spMk id="3" creationId="{27FF3F17-9638-3782-858F-59116B9E6B26}"/>
          </ac:spMkLst>
        </pc:spChg>
        <pc:spChg chg="add mod">
          <ac:chgData name="伊健 杜" userId="e69aded81da48593" providerId="LiveId" clId="{78890EDF-5E74-4CFB-A88A-F9A346D34550}" dt="2022-10-12T12:16:23.044" v="2623" actId="1076"/>
          <ac:spMkLst>
            <pc:docMk/>
            <pc:sldMk cId="3543458007" sldId="1038"/>
            <ac:spMk id="4" creationId="{A17EDF31-E165-F950-BADE-297A963A07FF}"/>
          </ac:spMkLst>
        </pc:spChg>
        <pc:spChg chg="add mod">
          <ac:chgData name="伊健 杜" userId="e69aded81da48593" providerId="LiveId" clId="{78890EDF-5E74-4CFB-A88A-F9A346D34550}" dt="2022-10-13T11:37:47.109" v="5419"/>
          <ac:spMkLst>
            <pc:docMk/>
            <pc:sldMk cId="3543458007" sldId="1038"/>
            <ac:spMk id="5" creationId="{AD60ADB1-0245-B9B4-2BD6-26C33BD9A853}"/>
          </ac:spMkLst>
        </pc:spChg>
        <pc:spChg chg="mod">
          <ac:chgData name="伊健 杜" userId="e69aded81da48593" providerId="LiveId" clId="{78890EDF-5E74-4CFB-A88A-F9A346D34550}" dt="2022-10-13T11:37:47.109" v="5419"/>
          <ac:spMkLst>
            <pc:docMk/>
            <pc:sldMk cId="3543458007" sldId="1038"/>
            <ac:spMk id="9" creationId="{BF258244-52A7-807A-1CD7-3278047D87C8}"/>
          </ac:spMkLst>
        </pc:spChg>
        <pc:spChg chg="mod">
          <ac:chgData name="伊健 杜" userId="e69aded81da48593" providerId="LiveId" clId="{78890EDF-5E74-4CFB-A88A-F9A346D34550}" dt="2022-10-13T11:37:47.109" v="5419"/>
          <ac:spMkLst>
            <pc:docMk/>
            <pc:sldMk cId="3543458007" sldId="1038"/>
            <ac:spMk id="11" creationId="{7EF2E39B-B2EC-4E75-6963-A2D1B7A126B8}"/>
          </ac:spMkLst>
        </pc:spChg>
        <pc:spChg chg="mod">
          <ac:chgData name="伊健 杜" userId="e69aded81da48593" providerId="LiveId" clId="{78890EDF-5E74-4CFB-A88A-F9A346D34550}" dt="2022-10-13T11:37:47.109" v="5419"/>
          <ac:spMkLst>
            <pc:docMk/>
            <pc:sldMk cId="3543458007" sldId="1038"/>
            <ac:spMk id="12" creationId="{847314BB-74DF-C29B-2D65-3EA1ECFDD52B}"/>
          </ac:spMkLst>
        </pc:spChg>
        <pc:spChg chg="mod">
          <ac:chgData name="伊健 杜" userId="e69aded81da48593" providerId="LiveId" clId="{78890EDF-5E74-4CFB-A88A-F9A346D34550}" dt="2022-10-13T11:37:47.109" v="5419"/>
          <ac:spMkLst>
            <pc:docMk/>
            <pc:sldMk cId="3543458007" sldId="1038"/>
            <ac:spMk id="13" creationId="{2BE82BD4-E6AA-B7F6-7C7E-F16F2E6E9731}"/>
          </ac:spMkLst>
        </pc:spChg>
        <pc:spChg chg="del">
          <ac:chgData name="伊健 杜" userId="e69aded81da48593" providerId="LiveId" clId="{78890EDF-5E74-4CFB-A88A-F9A346D34550}" dt="2022-10-12T12:15:31.204" v="2611" actId="478"/>
          <ac:spMkLst>
            <pc:docMk/>
            <pc:sldMk cId="3543458007" sldId="1038"/>
            <ac:spMk id="14" creationId="{E280AEC3-894B-60CA-8A90-679856CCA208}"/>
          </ac:spMkLst>
        </pc:spChg>
      </pc:sldChg>
      <pc:sldChg chg="modSp add mod">
        <pc:chgData name="伊健 杜" userId="e69aded81da48593" providerId="LiveId" clId="{78890EDF-5E74-4CFB-A88A-F9A346D34550}" dt="2022-10-13T11:37:47.109" v="5419"/>
        <pc:sldMkLst>
          <pc:docMk/>
          <pc:sldMk cId="1330810273" sldId="1039"/>
        </pc:sldMkLst>
        <pc:spChg chg="mod">
          <ac:chgData name="伊健 杜" userId="e69aded81da48593" providerId="LiveId" clId="{78890EDF-5E74-4CFB-A88A-F9A346D34550}" dt="2022-10-12T12:47:35.114" v="2951" actId="1076"/>
          <ac:spMkLst>
            <pc:docMk/>
            <pc:sldMk cId="1330810273" sldId="1039"/>
            <ac:spMk id="4" creationId="{17EDBEBA-6B6D-27AE-C5A6-BD661BDB85C1}"/>
          </ac:spMkLst>
        </pc:spChg>
        <pc:spChg chg="mod">
          <ac:chgData name="伊健 杜" userId="e69aded81da48593" providerId="LiveId" clId="{78890EDF-5E74-4CFB-A88A-F9A346D34550}" dt="2022-10-13T11:37:47.109" v="5419"/>
          <ac:spMkLst>
            <pc:docMk/>
            <pc:sldMk cId="1330810273" sldId="1039"/>
            <ac:spMk id="6" creationId="{D3C6F7F9-2C77-596D-529E-0E533607130D}"/>
          </ac:spMkLst>
        </pc:spChg>
        <pc:spChg chg="mod">
          <ac:chgData name="伊健 杜" userId="e69aded81da48593" providerId="LiveId" clId="{78890EDF-5E74-4CFB-A88A-F9A346D34550}" dt="2022-10-13T11:37:47.109" v="5419"/>
          <ac:spMkLst>
            <pc:docMk/>
            <pc:sldMk cId="1330810273" sldId="1039"/>
            <ac:spMk id="10" creationId="{45F3E697-6337-5F56-6850-50A2F131F120}"/>
          </ac:spMkLst>
        </pc:spChg>
      </pc:sldChg>
      <pc:sldChg chg="addSp delSp modSp add mod">
        <pc:chgData name="伊健 杜" userId="e69aded81da48593" providerId="LiveId" clId="{78890EDF-5E74-4CFB-A88A-F9A346D34550}" dt="2022-10-13T11:37:47.109" v="5419"/>
        <pc:sldMkLst>
          <pc:docMk/>
          <pc:sldMk cId="3305576033" sldId="1040"/>
        </pc:sldMkLst>
        <pc:spChg chg="mod">
          <ac:chgData name="伊健 杜" userId="e69aded81da48593" providerId="LiveId" clId="{78890EDF-5E74-4CFB-A88A-F9A346D34550}" dt="2022-10-13T11:37:47.109" v="5419"/>
          <ac:spMkLst>
            <pc:docMk/>
            <pc:sldMk cId="3305576033" sldId="1040"/>
            <ac:spMk id="6" creationId="{F664CF38-32CE-F1ED-1F82-42C5B7FE6DC9}"/>
          </ac:spMkLst>
        </pc:spChg>
        <pc:picChg chg="add mod modCrop">
          <ac:chgData name="伊健 杜" userId="e69aded81da48593" providerId="LiveId" clId="{78890EDF-5E74-4CFB-A88A-F9A346D34550}" dt="2022-10-12T12:46:10.086" v="2911" actId="1076"/>
          <ac:picMkLst>
            <pc:docMk/>
            <pc:sldMk cId="3305576033" sldId="1040"/>
            <ac:picMk id="4" creationId="{207BC206-F963-96BD-5625-B353C61F4751}"/>
          </ac:picMkLst>
        </pc:picChg>
        <pc:picChg chg="del">
          <ac:chgData name="伊健 杜" userId="e69aded81da48593" providerId="LiveId" clId="{78890EDF-5E74-4CFB-A88A-F9A346D34550}" dt="2022-10-12T12:36:01.478" v="2905" actId="478"/>
          <ac:picMkLst>
            <pc:docMk/>
            <pc:sldMk cId="3305576033" sldId="1040"/>
            <ac:picMk id="15362" creationId="{B5F2F1E1-F2DD-94EF-58F5-FE4256F454D1}"/>
          </ac:picMkLst>
        </pc:picChg>
      </pc:sldChg>
      <pc:sldChg chg="addSp delSp modSp add mod ord">
        <pc:chgData name="伊健 杜" userId="e69aded81da48593" providerId="LiveId" clId="{78890EDF-5E74-4CFB-A88A-F9A346D34550}" dt="2022-10-13T11:37:47.109" v="5419"/>
        <pc:sldMkLst>
          <pc:docMk/>
          <pc:sldMk cId="298578331" sldId="1041"/>
        </pc:sldMkLst>
        <pc:spChg chg="mod">
          <ac:chgData name="伊健 杜" userId="e69aded81da48593" providerId="LiveId" clId="{78890EDF-5E74-4CFB-A88A-F9A346D34550}" dt="2022-10-13T11:37:47.109" v="5419"/>
          <ac:spMkLst>
            <pc:docMk/>
            <pc:sldMk cId="298578331" sldId="1041"/>
            <ac:spMk id="6" creationId="{F664CF38-32CE-F1ED-1F82-42C5B7FE6DC9}"/>
          </ac:spMkLst>
        </pc:spChg>
        <pc:picChg chg="del">
          <ac:chgData name="伊健 杜" userId="e69aded81da48593" providerId="LiveId" clId="{78890EDF-5E74-4CFB-A88A-F9A346D34550}" dt="2022-10-12T12:48:14.936" v="3001" actId="478"/>
          <ac:picMkLst>
            <pc:docMk/>
            <pc:sldMk cId="298578331" sldId="1041"/>
            <ac:picMk id="18434" creationId="{40FD264F-38FF-2EB5-6DF7-E49E18268940}"/>
          </ac:picMkLst>
        </pc:picChg>
        <pc:picChg chg="add mod">
          <ac:chgData name="伊健 杜" userId="e69aded81da48593" providerId="LiveId" clId="{78890EDF-5E74-4CFB-A88A-F9A346D34550}" dt="2022-10-12T12:48:49.578" v="3005" actId="1076"/>
          <ac:picMkLst>
            <pc:docMk/>
            <pc:sldMk cId="298578331" sldId="1041"/>
            <ac:picMk id="19458" creationId="{34F41A22-1168-F5C7-39B0-7D69E3894F11}"/>
          </ac:picMkLst>
        </pc:picChg>
      </pc:sldChg>
      <pc:sldChg chg="addSp delSp modSp add mod">
        <pc:chgData name="伊健 杜" userId="e69aded81da48593" providerId="LiveId" clId="{78890EDF-5E74-4CFB-A88A-F9A346D34550}" dt="2022-10-13T11:37:47.109" v="5419"/>
        <pc:sldMkLst>
          <pc:docMk/>
          <pc:sldMk cId="3687329791" sldId="1042"/>
        </pc:sldMkLst>
        <pc:spChg chg="mod">
          <ac:chgData name="伊健 杜" userId="e69aded81da48593" providerId="LiveId" clId="{78890EDF-5E74-4CFB-A88A-F9A346D34550}" dt="2022-10-13T11:37:47.109" v="5419"/>
          <ac:spMkLst>
            <pc:docMk/>
            <pc:sldMk cId="3687329791" sldId="1042"/>
            <ac:spMk id="6" creationId="{F664CF38-32CE-F1ED-1F82-42C5B7FE6DC9}"/>
          </ac:spMkLst>
        </pc:spChg>
        <pc:picChg chg="del">
          <ac:chgData name="伊健 杜" userId="e69aded81da48593" providerId="LiveId" clId="{78890EDF-5E74-4CFB-A88A-F9A346D34550}" dt="2022-10-12T12:49:46.404" v="3082" actId="478"/>
          <ac:picMkLst>
            <pc:docMk/>
            <pc:sldMk cId="3687329791" sldId="1042"/>
            <ac:picMk id="19458" creationId="{34F41A22-1168-F5C7-39B0-7D69E3894F11}"/>
          </ac:picMkLst>
        </pc:picChg>
        <pc:picChg chg="add mod">
          <ac:chgData name="伊健 杜" userId="e69aded81da48593" providerId="LiveId" clId="{78890EDF-5E74-4CFB-A88A-F9A346D34550}" dt="2022-10-12T12:50:22.809" v="3089" actId="1076"/>
          <ac:picMkLst>
            <pc:docMk/>
            <pc:sldMk cId="3687329791" sldId="1042"/>
            <ac:picMk id="21506" creationId="{0AD450BD-5A4C-577B-4B4D-D75278EF7C75}"/>
          </ac:picMkLst>
        </pc:picChg>
      </pc:sldChg>
      <pc:sldChg chg="delSp modSp new mod">
        <pc:chgData name="伊健 杜" userId="e69aded81da48593" providerId="LiveId" clId="{78890EDF-5E74-4CFB-A88A-F9A346D34550}" dt="2022-10-13T11:37:47.109" v="5419"/>
        <pc:sldMkLst>
          <pc:docMk/>
          <pc:sldMk cId="449175738" sldId="1043"/>
        </pc:sldMkLst>
        <pc:spChg chg="mod">
          <ac:chgData name="伊健 杜" userId="e69aded81da48593" providerId="LiveId" clId="{78890EDF-5E74-4CFB-A88A-F9A346D34550}" dt="2022-10-13T11:37:47.109" v="5419"/>
          <ac:spMkLst>
            <pc:docMk/>
            <pc:sldMk cId="449175738" sldId="1043"/>
            <ac:spMk id="2" creationId="{5B8A7A28-0189-5DD8-EBED-67AD2E740742}"/>
          </ac:spMkLst>
        </pc:spChg>
        <pc:spChg chg="del">
          <ac:chgData name="伊健 杜" userId="e69aded81da48593" providerId="LiveId" clId="{78890EDF-5E74-4CFB-A88A-F9A346D34550}" dt="2022-10-12T12:51:58.596" v="3098" actId="478"/>
          <ac:spMkLst>
            <pc:docMk/>
            <pc:sldMk cId="449175738" sldId="1043"/>
            <ac:spMk id="3" creationId="{2E3D5AB2-582D-F213-75B6-20F41A545D2E}"/>
          </ac:spMkLst>
        </pc:spChg>
      </pc:sldChg>
      <pc:sldChg chg="delSp modSp new mod">
        <pc:chgData name="伊健 杜" userId="e69aded81da48593" providerId="LiveId" clId="{78890EDF-5E74-4CFB-A88A-F9A346D34550}" dt="2022-10-13T11:37:47.109" v="5419"/>
        <pc:sldMkLst>
          <pc:docMk/>
          <pc:sldMk cId="96288700" sldId="1044"/>
        </pc:sldMkLst>
        <pc:spChg chg="mod">
          <ac:chgData name="伊健 杜" userId="e69aded81da48593" providerId="LiveId" clId="{78890EDF-5E74-4CFB-A88A-F9A346D34550}" dt="2022-10-13T11:37:47.109" v="5419"/>
          <ac:spMkLst>
            <pc:docMk/>
            <pc:sldMk cId="96288700" sldId="1044"/>
            <ac:spMk id="2" creationId="{28313E2E-90BC-63FB-1B97-F2A9CEA37B09}"/>
          </ac:spMkLst>
        </pc:spChg>
        <pc:spChg chg="del">
          <ac:chgData name="伊健 杜" userId="e69aded81da48593" providerId="LiveId" clId="{78890EDF-5E74-4CFB-A88A-F9A346D34550}" dt="2022-10-13T09:16:45.390" v="3200" actId="478"/>
          <ac:spMkLst>
            <pc:docMk/>
            <pc:sldMk cId="96288700" sldId="1044"/>
            <ac:spMk id="3" creationId="{F2FD7D78-291B-7896-EC4A-1B15EE5170A4}"/>
          </ac:spMkLst>
        </pc:spChg>
      </pc:sldChg>
      <pc:sldChg chg="addSp delSp modSp add mod">
        <pc:chgData name="伊健 杜" userId="e69aded81da48593" providerId="LiveId" clId="{78890EDF-5E74-4CFB-A88A-F9A346D34550}" dt="2022-10-13T11:37:47.109" v="5419"/>
        <pc:sldMkLst>
          <pc:docMk/>
          <pc:sldMk cId="3236354559" sldId="1045"/>
        </pc:sldMkLst>
        <pc:spChg chg="add mod">
          <ac:chgData name="伊健 杜" userId="e69aded81da48593" providerId="LiveId" clId="{78890EDF-5E74-4CFB-A88A-F9A346D34550}" dt="2022-10-13T11:37:47.109" v="5419"/>
          <ac:spMkLst>
            <pc:docMk/>
            <pc:sldMk cId="3236354559" sldId="1045"/>
            <ac:spMk id="2" creationId="{5A19F63C-9502-E384-7507-AE77A1B6032F}"/>
          </ac:spMkLst>
        </pc:spChg>
        <pc:spChg chg="mod">
          <ac:chgData name="伊健 杜" userId="e69aded81da48593" providerId="LiveId" clId="{78890EDF-5E74-4CFB-A88A-F9A346D34550}" dt="2022-10-13T09:21:55.935" v="3236" actId="20577"/>
          <ac:spMkLst>
            <pc:docMk/>
            <pc:sldMk cId="3236354559" sldId="1045"/>
            <ac:spMk id="6" creationId="{F83A6AC8-56F1-EB9E-DD47-C1CFF9753BBA}"/>
          </ac:spMkLst>
        </pc:spChg>
        <pc:spChg chg="mod">
          <ac:chgData name="伊健 杜" userId="e69aded81da48593" providerId="LiveId" clId="{78890EDF-5E74-4CFB-A88A-F9A346D34550}" dt="2022-10-13T11:37:47.109" v="5419"/>
          <ac:spMkLst>
            <pc:docMk/>
            <pc:sldMk cId="3236354559" sldId="1045"/>
            <ac:spMk id="7" creationId="{8A134A8E-94C3-0EE7-C065-45DB3136BA45}"/>
          </ac:spMkLst>
        </pc:spChg>
        <pc:picChg chg="add mod">
          <ac:chgData name="伊健 杜" userId="e69aded81da48593" providerId="LiveId" clId="{78890EDF-5E74-4CFB-A88A-F9A346D34550}" dt="2022-10-13T09:47:40.989" v="3858" actId="14100"/>
          <ac:picMkLst>
            <pc:docMk/>
            <pc:sldMk cId="3236354559" sldId="1045"/>
            <ac:picMk id="1026" creationId="{DA8F65CF-9627-6383-7A06-253A609C8BB9}"/>
          </ac:picMkLst>
        </pc:picChg>
        <pc:picChg chg="del mod">
          <ac:chgData name="伊健 杜" userId="e69aded81da48593" providerId="LiveId" clId="{78890EDF-5E74-4CFB-A88A-F9A346D34550}" dt="2022-10-13T09:21:43.600" v="3230" actId="478"/>
          <ac:picMkLst>
            <pc:docMk/>
            <pc:sldMk cId="3236354559" sldId="1045"/>
            <ac:picMk id="5122" creationId="{19B9FA24-A80E-EC08-6C0D-54EF9EDC2BF0}"/>
          </ac:picMkLst>
        </pc:picChg>
      </pc:sldChg>
      <pc:sldChg chg="delSp modSp add mod ord">
        <pc:chgData name="伊健 杜" userId="e69aded81da48593" providerId="LiveId" clId="{78890EDF-5E74-4CFB-A88A-F9A346D34550}" dt="2022-10-13T11:37:47.109" v="5419"/>
        <pc:sldMkLst>
          <pc:docMk/>
          <pc:sldMk cId="398193033" sldId="1046"/>
        </pc:sldMkLst>
        <pc:spChg chg="del mod">
          <ac:chgData name="伊健 杜" userId="e69aded81da48593" providerId="LiveId" clId="{78890EDF-5E74-4CFB-A88A-F9A346D34550}" dt="2022-10-13T09:53:04.659" v="4264" actId="478"/>
          <ac:spMkLst>
            <pc:docMk/>
            <pc:sldMk cId="398193033" sldId="1046"/>
            <ac:spMk id="6" creationId="{F83A6AC8-56F1-EB9E-DD47-C1CFF9753BBA}"/>
          </ac:spMkLst>
        </pc:spChg>
        <pc:spChg chg="mod">
          <ac:chgData name="伊健 杜" userId="e69aded81da48593" providerId="LiveId" clId="{78890EDF-5E74-4CFB-A88A-F9A346D34550}" dt="2022-10-13T11:37:47.109" v="5419"/>
          <ac:spMkLst>
            <pc:docMk/>
            <pc:sldMk cId="398193033" sldId="1046"/>
            <ac:spMk id="7" creationId="{8A134A8E-94C3-0EE7-C065-45DB3136BA45}"/>
          </ac:spMkLst>
        </pc:spChg>
      </pc:sldChg>
      <pc:sldChg chg="delSp modSp new mod">
        <pc:chgData name="伊健 杜" userId="e69aded81da48593" providerId="LiveId" clId="{78890EDF-5E74-4CFB-A88A-F9A346D34550}" dt="2022-10-13T11:37:47.109" v="5419"/>
        <pc:sldMkLst>
          <pc:docMk/>
          <pc:sldMk cId="1186061764" sldId="1047"/>
        </pc:sldMkLst>
        <pc:spChg chg="mod">
          <ac:chgData name="伊健 杜" userId="e69aded81da48593" providerId="LiveId" clId="{78890EDF-5E74-4CFB-A88A-F9A346D34550}" dt="2022-10-13T11:37:47.109" v="5419"/>
          <ac:spMkLst>
            <pc:docMk/>
            <pc:sldMk cId="1186061764" sldId="1047"/>
            <ac:spMk id="2" creationId="{7609D272-6070-0D4E-7D60-441D332D4DA5}"/>
          </ac:spMkLst>
        </pc:spChg>
        <pc:spChg chg="del">
          <ac:chgData name="伊健 杜" userId="e69aded81da48593" providerId="LiveId" clId="{78890EDF-5E74-4CFB-A88A-F9A346D34550}" dt="2022-10-13T09:22:45.966" v="3238" actId="478"/>
          <ac:spMkLst>
            <pc:docMk/>
            <pc:sldMk cId="1186061764" sldId="1047"/>
            <ac:spMk id="3" creationId="{8E21CDBE-53E6-669F-E078-2005C9DB6AB8}"/>
          </ac:spMkLst>
        </pc:spChg>
      </pc:sldChg>
      <pc:sldChg chg="modSp add mod">
        <pc:chgData name="伊健 杜" userId="e69aded81da48593" providerId="LiveId" clId="{78890EDF-5E74-4CFB-A88A-F9A346D34550}" dt="2022-10-13T11:37:47.109" v="5419"/>
        <pc:sldMkLst>
          <pc:docMk/>
          <pc:sldMk cId="1324649716" sldId="1048"/>
        </pc:sldMkLst>
        <pc:spChg chg="mod">
          <ac:chgData name="伊健 杜" userId="e69aded81da48593" providerId="LiveId" clId="{78890EDF-5E74-4CFB-A88A-F9A346D34550}" dt="2022-10-13T11:37:47.109" v="5419"/>
          <ac:spMkLst>
            <pc:docMk/>
            <pc:sldMk cId="1324649716" sldId="1048"/>
            <ac:spMk id="2" creationId="{7609D272-6070-0D4E-7D60-441D332D4DA5}"/>
          </ac:spMkLst>
        </pc:spChg>
      </pc:sldChg>
      <pc:sldChg chg="modSp add mod">
        <pc:chgData name="伊健 杜" userId="e69aded81da48593" providerId="LiveId" clId="{78890EDF-5E74-4CFB-A88A-F9A346D34550}" dt="2022-10-13T11:37:47.109" v="5419"/>
        <pc:sldMkLst>
          <pc:docMk/>
          <pc:sldMk cId="3039098511" sldId="1049"/>
        </pc:sldMkLst>
        <pc:spChg chg="mod">
          <ac:chgData name="伊健 杜" userId="e69aded81da48593" providerId="LiveId" clId="{78890EDF-5E74-4CFB-A88A-F9A346D34550}" dt="2022-10-13T11:37:47.109" v="5419"/>
          <ac:spMkLst>
            <pc:docMk/>
            <pc:sldMk cId="3039098511" sldId="1049"/>
            <ac:spMk id="2" creationId="{7609D272-6070-0D4E-7D60-441D332D4DA5}"/>
          </ac:spMkLst>
        </pc:spChg>
      </pc:sldChg>
      <pc:sldChg chg="modSp add mod">
        <pc:chgData name="伊健 杜" userId="e69aded81da48593" providerId="LiveId" clId="{78890EDF-5E74-4CFB-A88A-F9A346D34550}" dt="2022-10-13T11:37:47.109" v="5419"/>
        <pc:sldMkLst>
          <pc:docMk/>
          <pc:sldMk cId="814560725" sldId="1050"/>
        </pc:sldMkLst>
        <pc:spChg chg="mod">
          <ac:chgData name="伊健 杜" userId="e69aded81da48593" providerId="LiveId" clId="{78890EDF-5E74-4CFB-A88A-F9A346D34550}" dt="2022-10-13T11:37:47.109" v="5419"/>
          <ac:spMkLst>
            <pc:docMk/>
            <pc:sldMk cId="814560725" sldId="1050"/>
            <ac:spMk id="2" creationId="{F0FB4111-4C5D-A171-B3E0-05D7FCA61945}"/>
          </ac:spMkLst>
        </pc:spChg>
      </pc:sldChg>
      <pc:sldChg chg="modSp add mod">
        <pc:chgData name="伊健 杜" userId="e69aded81da48593" providerId="LiveId" clId="{78890EDF-5E74-4CFB-A88A-F9A346D34550}" dt="2022-10-13T09:38:39.095" v="3621"/>
        <pc:sldMkLst>
          <pc:docMk/>
          <pc:sldMk cId="745661264" sldId="1051"/>
        </pc:sldMkLst>
        <pc:spChg chg="mod">
          <ac:chgData name="伊健 杜" userId="e69aded81da48593" providerId="LiveId" clId="{78890EDF-5E74-4CFB-A88A-F9A346D34550}" dt="2022-10-13T09:38:39.095" v="3621"/>
          <ac:spMkLst>
            <pc:docMk/>
            <pc:sldMk cId="745661264" sldId="1051"/>
            <ac:spMk id="2" creationId="{F0FB4111-4C5D-A171-B3E0-05D7FCA61945}"/>
          </ac:spMkLst>
        </pc:spChg>
      </pc:sldChg>
      <pc:sldChg chg="addSp modSp add mod">
        <pc:chgData name="伊健 杜" userId="e69aded81da48593" providerId="LiveId" clId="{78890EDF-5E74-4CFB-A88A-F9A346D34550}" dt="2022-10-13T11:37:47.109" v="5419"/>
        <pc:sldMkLst>
          <pc:docMk/>
          <pc:sldMk cId="1917630630" sldId="1052"/>
        </pc:sldMkLst>
        <pc:spChg chg="mod">
          <ac:chgData name="伊健 杜" userId="e69aded81da48593" providerId="LiveId" clId="{78890EDF-5E74-4CFB-A88A-F9A346D34550}" dt="2022-10-13T09:50:08.694" v="4120" actId="20577"/>
          <ac:spMkLst>
            <pc:docMk/>
            <pc:sldMk cId="1917630630" sldId="1052"/>
            <ac:spMk id="6" creationId="{F83A6AC8-56F1-EB9E-DD47-C1CFF9753BBA}"/>
          </ac:spMkLst>
        </pc:spChg>
        <pc:spChg chg="mod">
          <ac:chgData name="伊健 杜" userId="e69aded81da48593" providerId="LiveId" clId="{78890EDF-5E74-4CFB-A88A-F9A346D34550}" dt="2022-10-13T11:37:47.109" v="5419"/>
          <ac:spMkLst>
            <pc:docMk/>
            <pc:sldMk cId="1917630630" sldId="1052"/>
            <ac:spMk id="7" creationId="{8A134A8E-94C3-0EE7-C065-45DB3136BA45}"/>
          </ac:spMkLst>
        </pc:spChg>
        <pc:picChg chg="add mod">
          <ac:chgData name="伊健 杜" userId="e69aded81da48593" providerId="LiveId" clId="{78890EDF-5E74-4CFB-A88A-F9A346D34550}" dt="2022-10-13T09:52:59.020" v="4263" actId="1076"/>
          <ac:picMkLst>
            <pc:docMk/>
            <pc:sldMk cId="1917630630" sldId="1052"/>
            <ac:picMk id="3074" creationId="{61C77E59-8DDD-1280-36E0-04C12F272D59}"/>
          </ac:picMkLst>
        </pc:picChg>
      </pc:sldChg>
      <pc:sldChg chg="addSp delSp modSp add mod">
        <pc:chgData name="伊健 杜" userId="e69aded81da48593" providerId="LiveId" clId="{78890EDF-5E74-4CFB-A88A-F9A346D34550}" dt="2022-10-13T11:37:47.109" v="5419"/>
        <pc:sldMkLst>
          <pc:docMk/>
          <pc:sldMk cId="3355590439" sldId="1053"/>
        </pc:sldMkLst>
        <pc:spChg chg="mod">
          <ac:chgData name="伊健 杜" userId="e69aded81da48593" providerId="LiveId" clId="{78890EDF-5E74-4CFB-A88A-F9A346D34550}" dt="2022-10-13T11:37:47.109" v="5419"/>
          <ac:spMkLst>
            <pc:docMk/>
            <pc:sldMk cId="3355590439" sldId="1053"/>
            <ac:spMk id="2" creationId="{5A19F63C-9502-E384-7507-AE77A1B6032F}"/>
          </ac:spMkLst>
        </pc:spChg>
        <pc:spChg chg="mod">
          <ac:chgData name="伊健 杜" userId="e69aded81da48593" providerId="LiveId" clId="{78890EDF-5E74-4CFB-A88A-F9A346D34550}" dt="2022-10-13T09:48:56.850" v="3985" actId="20577"/>
          <ac:spMkLst>
            <pc:docMk/>
            <pc:sldMk cId="3355590439" sldId="1053"/>
            <ac:spMk id="6" creationId="{F83A6AC8-56F1-EB9E-DD47-C1CFF9753BBA}"/>
          </ac:spMkLst>
        </pc:spChg>
        <pc:spChg chg="mod">
          <ac:chgData name="伊健 杜" userId="e69aded81da48593" providerId="LiveId" clId="{78890EDF-5E74-4CFB-A88A-F9A346D34550}" dt="2022-10-13T11:37:47.109" v="5419"/>
          <ac:spMkLst>
            <pc:docMk/>
            <pc:sldMk cId="3355590439" sldId="1053"/>
            <ac:spMk id="7" creationId="{8A134A8E-94C3-0EE7-C065-45DB3136BA45}"/>
          </ac:spMkLst>
        </pc:spChg>
        <pc:picChg chg="del">
          <ac:chgData name="伊健 杜" userId="e69aded81da48593" providerId="LiveId" clId="{78890EDF-5E74-4CFB-A88A-F9A346D34550}" dt="2022-10-13T09:49:41.895" v="4113" actId="478"/>
          <ac:picMkLst>
            <pc:docMk/>
            <pc:sldMk cId="3355590439" sldId="1053"/>
            <ac:picMk id="1026" creationId="{DA8F65CF-9627-6383-7A06-253A609C8BB9}"/>
          </ac:picMkLst>
        </pc:picChg>
        <pc:picChg chg="add mod">
          <ac:chgData name="伊健 杜" userId="e69aded81da48593" providerId="LiveId" clId="{78890EDF-5E74-4CFB-A88A-F9A346D34550}" dt="2022-10-13T09:50:04.571" v="4118" actId="14100"/>
          <ac:picMkLst>
            <pc:docMk/>
            <pc:sldMk cId="3355590439" sldId="1053"/>
            <ac:picMk id="2050" creationId="{DA99D8BA-7C87-0E2F-6C6A-09CE266449D2}"/>
          </ac:picMkLst>
        </pc:picChg>
      </pc:sldChg>
      <pc:sldChg chg="modSp add mod">
        <pc:chgData name="伊健 杜" userId="e69aded81da48593" providerId="LiveId" clId="{78890EDF-5E74-4CFB-A88A-F9A346D34550}" dt="2022-10-13T11:37:47.109" v="5419"/>
        <pc:sldMkLst>
          <pc:docMk/>
          <pc:sldMk cId="2156951361" sldId="1054"/>
        </pc:sldMkLst>
        <pc:spChg chg="mod">
          <ac:chgData name="伊健 杜" userId="e69aded81da48593" providerId="LiveId" clId="{78890EDF-5E74-4CFB-A88A-F9A346D34550}" dt="2022-10-13T11:37:47.109" v="5419"/>
          <ac:spMkLst>
            <pc:docMk/>
            <pc:sldMk cId="2156951361" sldId="1054"/>
            <ac:spMk id="7" creationId="{8A134A8E-94C3-0EE7-C065-45DB3136BA45}"/>
          </ac:spMkLst>
        </pc:spChg>
      </pc:sldChg>
      <pc:sldChg chg="addSp delSp modSp add mod">
        <pc:chgData name="伊健 杜" userId="e69aded81da48593" providerId="LiveId" clId="{78890EDF-5E74-4CFB-A88A-F9A346D34550}" dt="2022-10-13T11:37:47.109" v="5419"/>
        <pc:sldMkLst>
          <pc:docMk/>
          <pc:sldMk cId="1937040206" sldId="1055"/>
        </pc:sldMkLst>
        <pc:spChg chg="del">
          <ac:chgData name="伊健 杜" userId="e69aded81da48593" providerId="LiveId" clId="{78890EDF-5E74-4CFB-A88A-F9A346D34550}" dt="2022-10-13T09:57:48.935" v="4537" actId="478"/>
          <ac:spMkLst>
            <pc:docMk/>
            <pc:sldMk cId="1937040206" sldId="1055"/>
            <ac:spMk id="2" creationId="{5A19F63C-9502-E384-7507-AE77A1B6032F}"/>
          </ac:spMkLst>
        </pc:spChg>
        <pc:spChg chg="add mod">
          <ac:chgData name="伊健 杜" userId="e69aded81da48593" providerId="LiveId" clId="{78890EDF-5E74-4CFB-A88A-F9A346D34550}" dt="2022-10-13T10:02:31.137" v="4691" actId="1076"/>
          <ac:spMkLst>
            <pc:docMk/>
            <pc:sldMk cId="1937040206" sldId="1055"/>
            <ac:spMk id="5" creationId="{E84B93CB-B8B2-DB84-DF26-0970604E4045}"/>
          </ac:spMkLst>
        </pc:spChg>
        <pc:spChg chg="mod">
          <ac:chgData name="伊健 杜" userId="e69aded81da48593" providerId="LiveId" clId="{78890EDF-5E74-4CFB-A88A-F9A346D34550}" dt="2022-10-13T09:56:54.892" v="4536"/>
          <ac:spMkLst>
            <pc:docMk/>
            <pc:sldMk cId="1937040206" sldId="1055"/>
            <ac:spMk id="6" creationId="{F83A6AC8-56F1-EB9E-DD47-C1CFF9753BBA}"/>
          </ac:spMkLst>
        </pc:spChg>
        <pc:spChg chg="mod">
          <ac:chgData name="伊健 杜" userId="e69aded81da48593" providerId="LiveId" clId="{78890EDF-5E74-4CFB-A88A-F9A346D34550}" dt="2022-10-13T11:37:47.109" v="5419"/>
          <ac:spMkLst>
            <pc:docMk/>
            <pc:sldMk cId="1937040206" sldId="1055"/>
            <ac:spMk id="7" creationId="{8A134A8E-94C3-0EE7-C065-45DB3136BA45}"/>
          </ac:spMkLst>
        </pc:spChg>
        <pc:spChg chg="add mod">
          <ac:chgData name="伊健 杜" userId="e69aded81da48593" providerId="LiveId" clId="{78890EDF-5E74-4CFB-A88A-F9A346D34550}" dt="2022-10-13T10:01:52.849" v="4677" actId="1076"/>
          <ac:spMkLst>
            <pc:docMk/>
            <pc:sldMk cId="1937040206" sldId="1055"/>
            <ac:spMk id="8" creationId="{B412442D-5D2C-D57B-2031-07DC1F9BD18E}"/>
          </ac:spMkLst>
        </pc:spChg>
        <pc:spChg chg="add mod">
          <ac:chgData name="伊健 杜" userId="e69aded81da48593" providerId="LiveId" clId="{78890EDF-5E74-4CFB-A88A-F9A346D34550}" dt="2022-10-13T10:02:20.757" v="4688" actId="1076"/>
          <ac:spMkLst>
            <pc:docMk/>
            <pc:sldMk cId="1937040206" sldId="1055"/>
            <ac:spMk id="9" creationId="{7B386131-051F-EA1B-66AE-CB1677A16989}"/>
          </ac:spMkLst>
        </pc:spChg>
        <pc:picChg chg="add mod">
          <ac:chgData name="伊健 杜" userId="e69aded81da48593" providerId="LiveId" clId="{78890EDF-5E74-4CFB-A88A-F9A346D34550}" dt="2022-10-13T10:02:31.137" v="4691" actId="1076"/>
          <ac:picMkLst>
            <pc:docMk/>
            <pc:sldMk cId="1937040206" sldId="1055"/>
            <ac:picMk id="3" creationId="{C746BB03-0014-D62F-7B73-9E84B4573027}"/>
          </ac:picMkLst>
        </pc:picChg>
        <pc:picChg chg="add mod">
          <ac:chgData name="伊健 杜" userId="e69aded81da48593" providerId="LiveId" clId="{78890EDF-5E74-4CFB-A88A-F9A346D34550}" dt="2022-10-13T10:01:51.355" v="4676" actId="14100"/>
          <ac:picMkLst>
            <pc:docMk/>
            <pc:sldMk cId="1937040206" sldId="1055"/>
            <ac:picMk id="4" creationId="{7E5E7BA8-CE40-D311-39B7-6C0A4B9D498C}"/>
          </ac:picMkLst>
        </pc:picChg>
        <pc:picChg chg="add mod">
          <ac:chgData name="伊健 杜" userId="e69aded81da48593" providerId="LiveId" clId="{78890EDF-5E74-4CFB-A88A-F9A346D34550}" dt="2022-10-13T10:02:21.728" v="4689" actId="1076"/>
          <ac:picMkLst>
            <pc:docMk/>
            <pc:sldMk cId="1937040206" sldId="1055"/>
            <ac:picMk id="10" creationId="{DB061C1E-D379-A2F9-6117-E303CEE326D8}"/>
          </ac:picMkLst>
        </pc:picChg>
        <pc:picChg chg="del">
          <ac:chgData name="伊健 杜" userId="e69aded81da48593" providerId="LiveId" clId="{78890EDF-5E74-4CFB-A88A-F9A346D34550}" dt="2022-10-13T10:00:49.329" v="4652" actId="478"/>
          <ac:picMkLst>
            <pc:docMk/>
            <pc:sldMk cId="1937040206" sldId="1055"/>
            <ac:picMk id="1026" creationId="{DA8F65CF-9627-6383-7A06-253A609C8BB9}"/>
          </ac:picMkLst>
        </pc:picChg>
        <pc:picChg chg="add mod">
          <ac:chgData name="伊健 杜" userId="e69aded81da48593" providerId="LiveId" clId="{78890EDF-5E74-4CFB-A88A-F9A346D34550}" dt="2022-10-13T10:02:27.849" v="4690" actId="1076"/>
          <ac:picMkLst>
            <pc:docMk/>
            <pc:sldMk cId="1937040206" sldId="1055"/>
            <ac:picMk id="4098" creationId="{0D0D9D2D-3F8B-59FB-0874-BD599D24CBFC}"/>
          </ac:picMkLst>
        </pc:picChg>
      </pc:sldChg>
      <pc:sldChg chg="addSp delSp modSp add mod">
        <pc:chgData name="伊健 杜" userId="e69aded81da48593" providerId="LiveId" clId="{78890EDF-5E74-4CFB-A88A-F9A346D34550}" dt="2022-10-13T11:37:47.109" v="5419"/>
        <pc:sldMkLst>
          <pc:docMk/>
          <pc:sldMk cId="3291895734" sldId="1056"/>
        </pc:sldMkLst>
        <pc:spChg chg="del mod">
          <ac:chgData name="伊健 杜" userId="e69aded81da48593" providerId="LiveId" clId="{78890EDF-5E74-4CFB-A88A-F9A346D34550}" dt="2022-10-13T10:05:24.894" v="4760" actId="478"/>
          <ac:spMkLst>
            <pc:docMk/>
            <pc:sldMk cId="3291895734" sldId="1056"/>
            <ac:spMk id="5" creationId="{E84B93CB-B8B2-DB84-DF26-0970604E4045}"/>
          </ac:spMkLst>
        </pc:spChg>
        <pc:spChg chg="mod">
          <ac:chgData name="伊健 杜" userId="e69aded81da48593" providerId="LiveId" clId="{78890EDF-5E74-4CFB-A88A-F9A346D34550}" dt="2022-10-13T11:37:47.109" v="5419"/>
          <ac:spMkLst>
            <pc:docMk/>
            <pc:sldMk cId="3291895734" sldId="1056"/>
            <ac:spMk id="7" creationId="{8A134A8E-94C3-0EE7-C065-45DB3136BA45}"/>
          </ac:spMkLst>
        </pc:spChg>
        <pc:spChg chg="del">
          <ac:chgData name="伊健 杜" userId="e69aded81da48593" providerId="LiveId" clId="{78890EDF-5E74-4CFB-A88A-F9A346D34550}" dt="2022-10-13T10:05:24.894" v="4760" actId="478"/>
          <ac:spMkLst>
            <pc:docMk/>
            <pc:sldMk cId="3291895734" sldId="1056"/>
            <ac:spMk id="8" creationId="{B412442D-5D2C-D57B-2031-07DC1F9BD18E}"/>
          </ac:spMkLst>
        </pc:spChg>
        <pc:spChg chg="del">
          <ac:chgData name="伊健 杜" userId="e69aded81da48593" providerId="LiveId" clId="{78890EDF-5E74-4CFB-A88A-F9A346D34550}" dt="2022-10-13T10:05:24.894" v="4760" actId="478"/>
          <ac:spMkLst>
            <pc:docMk/>
            <pc:sldMk cId="3291895734" sldId="1056"/>
            <ac:spMk id="9" creationId="{7B386131-051F-EA1B-66AE-CB1677A16989}"/>
          </ac:spMkLst>
        </pc:spChg>
        <pc:picChg chg="del mod">
          <ac:chgData name="伊健 杜" userId="e69aded81da48593" providerId="LiveId" clId="{78890EDF-5E74-4CFB-A88A-F9A346D34550}" dt="2022-10-13T10:05:24.894" v="4760" actId="478"/>
          <ac:picMkLst>
            <pc:docMk/>
            <pc:sldMk cId="3291895734" sldId="1056"/>
            <ac:picMk id="3" creationId="{C746BB03-0014-D62F-7B73-9E84B4573027}"/>
          </ac:picMkLst>
        </pc:picChg>
        <pc:picChg chg="del mod">
          <ac:chgData name="伊健 杜" userId="e69aded81da48593" providerId="LiveId" clId="{78890EDF-5E74-4CFB-A88A-F9A346D34550}" dt="2022-10-13T10:05:24.894" v="4760" actId="478"/>
          <ac:picMkLst>
            <pc:docMk/>
            <pc:sldMk cId="3291895734" sldId="1056"/>
            <ac:picMk id="4" creationId="{7E5E7BA8-CE40-D311-39B7-6C0A4B9D498C}"/>
          </ac:picMkLst>
        </pc:picChg>
        <pc:picChg chg="del">
          <ac:chgData name="伊健 杜" userId="e69aded81da48593" providerId="LiveId" clId="{78890EDF-5E74-4CFB-A88A-F9A346D34550}" dt="2022-10-13T10:05:24.894" v="4760" actId="478"/>
          <ac:picMkLst>
            <pc:docMk/>
            <pc:sldMk cId="3291895734" sldId="1056"/>
            <ac:picMk id="10" creationId="{DB061C1E-D379-A2F9-6117-E303CEE326D8}"/>
          </ac:picMkLst>
        </pc:picChg>
        <pc:picChg chg="del mod">
          <ac:chgData name="伊健 杜" userId="e69aded81da48593" providerId="LiveId" clId="{78890EDF-5E74-4CFB-A88A-F9A346D34550}" dt="2022-10-13T10:05:24.894" v="4760" actId="478"/>
          <ac:picMkLst>
            <pc:docMk/>
            <pc:sldMk cId="3291895734" sldId="1056"/>
            <ac:picMk id="4098" creationId="{0D0D9D2D-3F8B-59FB-0874-BD599D24CBFC}"/>
          </ac:picMkLst>
        </pc:picChg>
        <pc:picChg chg="add mod">
          <ac:chgData name="伊健 杜" userId="e69aded81da48593" providerId="LiveId" clId="{78890EDF-5E74-4CFB-A88A-F9A346D34550}" dt="2022-10-13T10:05:55.083" v="4763" actId="1076"/>
          <ac:picMkLst>
            <pc:docMk/>
            <pc:sldMk cId="3291895734" sldId="1056"/>
            <ac:picMk id="5122" creationId="{7A568157-548C-83D1-7DB0-4E8B04BE7D8A}"/>
          </ac:picMkLst>
        </pc:picChg>
      </pc:sldChg>
      <pc:sldChg chg="addSp delSp modSp add mod">
        <pc:chgData name="伊健 杜" userId="e69aded81da48593" providerId="LiveId" clId="{78890EDF-5E74-4CFB-A88A-F9A346D34550}" dt="2022-10-13T11:37:47.109" v="5419"/>
        <pc:sldMkLst>
          <pc:docMk/>
          <pc:sldMk cId="3893839984" sldId="1057"/>
        </pc:sldMkLst>
        <pc:spChg chg="mod">
          <ac:chgData name="伊健 杜" userId="e69aded81da48593" providerId="LiveId" clId="{78890EDF-5E74-4CFB-A88A-F9A346D34550}" dt="2022-10-13T11:21:52.972" v="4958" actId="20577"/>
          <ac:spMkLst>
            <pc:docMk/>
            <pc:sldMk cId="3893839984" sldId="1057"/>
            <ac:spMk id="6" creationId="{F83A6AC8-56F1-EB9E-DD47-C1CFF9753BBA}"/>
          </ac:spMkLst>
        </pc:spChg>
        <pc:spChg chg="mod">
          <ac:chgData name="伊健 杜" userId="e69aded81da48593" providerId="LiveId" clId="{78890EDF-5E74-4CFB-A88A-F9A346D34550}" dt="2022-10-13T11:37:47.109" v="5419"/>
          <ac:spMkLst>
            <pc:docMk/>
            <pc:sldMk cId="3893839984" sldId="1057"/>
            <ac:spMk id="7" creationId="{8A134A8E-94C3-0EE7-C065-45DB3136BA45}"/>
          </ac:spMkLst>
        </pc:spChg>
        <pc:picChg chg="add mod">
          <ac:chgData name="伊健 杜" userId="e69aded81da48593" providerId="LiveId" clId="{78890EDF-5E74-4CFB-A88A-F9A346D34550}" dt="2022-10-13T11:22:57.706" v="5060" actId="1076"/>
          <ac:picMkLst>
            <pc:docMk/>
            <pc:sldMk cId="3893839984" sldId="1057"/>
            <ac:picMk id="1026" creationId="{8089A75E-BD2C-13F8-B28B-22F724D3A078}"/>
          </ac:picMkLst>
        </pc:picChg>
        <pc:picChg chg="del mod">
          <ac:chgData name="伊健 杜" userId="e69aded81da48593" providerId="LiveId" clId="{78890EDF-5E74-4CFB-A88A-F9A346D34550}" dt="2022-10-13T11:22:46.250" v="5058" actId="478"/>
          <ac:picMkLst>
            <pc:docMk/>
            <pc:sldMk cId="3893839984" sldId="1057"/>
            <ac:picMk id="5122" creationId="{7A568157-548C-83D1-7DB0-4E8B04BE7D8A}"/>
          </ac:picMkLst>
        </pc:picChg>
      </pc:sldChg>
      <pc:sldChg chg="modSp add mod">
        <pc:chgData name="伊健 杜" userId="e69aded81da48593" providerId="LiveId" clId="{78890EDF-5E74-4CFB-A88A-F9A346D34550}" dt="2022-10-13T11:37:47.109" v="5419"/>
        <pc:sldMkLst>
          <pc:docMk/>
          <pc:sldMk cId="2542799483" sldId="1058"/>
        </pc:sldMkLst>
        <pc:spChg chg="mod">
          <ac:chgData name="伊健 杜" userId="e69aded81da48593" providerId="LiveId" clId="{78890EDF-5E74-4CFB-A88A-F9A346D34550}" dt="2022-10-13T11:37:47.109" v="5419"/>
          <ac:spMkLst>
            <pc:docMk/>
            <pc:sldMk cId="2542799483" sldId="1058"/>
            <ac:spMk id="7" creationId="{8A134A8E-94C3-0EE7-C065-45DB3136BA45}"/>
          </ac:spMkLst>
        </pc:spChg>
      </pc:sldChg>
      <pc:sldChg chg="modSp add mod">
        <pc:chgData name="伊健 杜" userId="e69aded81da48593" providerId="LiveId" clId="{78890EDF-5E74-4CFB-A88A-F9A346D34550}" dt="2022-10-13T11:37:47.109" v="5419"/>
        <pc:sldMkLst>
          <pc:docMk/>
          <pc:sldMk cId="515591944" sldId="1059"/>
        </pc:sldMkLst>
        <pc:spChg chg="mod">
          <ac:chgData name="伊健 杜" userId="e69aded81da48593" providerId="LiveId" clId="{78890EDF-5E74-4CFB-A88A-F9A346D34550}" dt="2022-10-13T11:37:47.109" v="5419"/>
          <ac:spMkLst>
            <pc:docMk/>
            <pc:sldMk cId="515591944" sldId="1059"/>
            <ac:spMk id="7" creationId="{8A134A8E-94C3-0EE7-C065-45DB3136BA45}"/>
          </ac:spMkLst>
        </pc:spChg>
      </pc:sldChg>
      <pc:sldChg chg="addSp delSp modSp add mod">
        <pc:chgData name="伊健 杜" userId="e69aded81da48593" providerId="LiveId" clId="{78890EDF-5E74-4CFB-A88A-F9A346D34550}" dt="2022-10-13T11:37:47.109" v="5419"/>
        <pc:sldMkLst>
          <pc:docMk/>
          <pc:sldMk cId="3714553315" sldId="1060"/>
        </pc:sldMkLst>
        <pc:spChg chg="mod">
          <ac:chgData name="伊健 杜" userId="e69aded81da48593" providerId="LiveId" clId="{78890EDF-5E74-4CFB-A88A-F9A346D34550}" dt="2022-10-13T11:37:47.109" v="5419"/>
          <ac:spMkLst>
            <pc:docMk/>
            <pc:sldMk cId="3714553315" sldId="1060"/>
            <ac:spMk id="7" creationId="{8A134A8E-94C3-0EE7-C065-45DB3136BA45}"/>
          </ac:spMkLst>
        </pc:spChg>
        <pc:picChg chg="del">
          <ac:chgData name="伊健 杜" userId="e69aded81da48593" providerId="LiveId" clId="{78890EDF-5E74-4CFB-A88A-F9A346D34550}" dt="2022-10-13T11:25:09.884" v="5062" actId="478"/>
          <ac:picMkLst>
            <pc:docMk/>
            <pc:sldMk cId="3714553315" sldId="1060"/>
            <ac:picMk id="1026" creationId="{8089A75E-BD2C-13F8-B28B-22F724D3A078}"/>
          </ac:picMkLst>
        </pc:picChg>
        <pc:picChg chg="add mod">
          <ac:chgData name="伊健 杜" userId="e69aded81da48593" providerId="LiveId" clId="{78890EDF-5E74-4CFB-A88A-F9A346D34550}" dt="2022-10-13T11:25:13.713" v="5065" actId="1076"/>
          <ac:picMkLst>
            <pc:docMk/>
            <pc:sldMk cId="3714553315" sldId="1060"/>
            <ac:picMk id="2050" creationId="{F0618C33-DD6E-A245-2D92-DDF07D12B1F3}"/>
          </ac:picMkLst>
        </pc:picChg>
      </pc:sldChg>
      <pc:sldChg chg="addSp delSp modSp add mod">
        <pc:chgData name="伊健 杜" userId="e69aded81da48593" providerId="LiveId" clId="{78890EDF-5E74-4CFB-A88A-F9A346D34550}" dt="2022-10-13T11:37:47.109" v="5419"/>
        <pc:sldMkLst>
          <pc:docMk/>
          <pc:sldMk cId="920932515" sldId="1061"/>
        </pc:sldMkLst>
        <pc:spChg chg="mod">
          <ac:chgData name="伊健 杜" userId="e69aded81da48593" providerId="LiveId" clId="{78890EDF-5E74-4CFB-A88A-F9A346D34550}" dt="2022-10-13T11:26:10.366" v="5133" actId="20577"/>
          <ac:spMkLst>
            <pc:docMk/>
            <pc:sldMk cId="920932515" sldId="1061"/>
            <ac:spMk id="6" creationId="{F83A6AC8-56F1-EB9E-DD47-C1CFF9753BBA}"/>
          </ac:spMkLst>
        </pc:spChg>
        <pc:spChg chg="mod">
          <ac:chgData name="伊健 杜" userId="e69aded81da48593" providerId="LiveId" clId="{78890EDF-5E74-4CFB-A88A-F9A346D34550}" dt="2022-10-13T11:37:47.109" v="5419"/>
          <ac:spMkLst>
            <pc:docMk/>
            <pc:sldMk cId="920932515" sldId="1061"/>
            <ac:spMk id="7" creationId="{8A134A8E-94C3-0EE7-C065-45DB3136BA45}"/>
          </ac:spMkLst>
        </pc:spChg>
        <pc:picChg chg="add del mod">
          <ac:chgData name="伊健 杜" userId="e69aded81da48593" providerId="LiveId" clId="{78890EDF-5E74-4CFB-A88A-F9A346D34550}" dt="2022-10-13T11:28:05.310" v="5217" actId="1076"/>
          <ac:picMkLst>
            <pc:docMk/>
            <pc:sldMk cId="920932515" sldId="1061"/>
            <ac:picMk id="2" creationId="{C47B8DB3-107F-1F82-34C8-CB971C956FED}"/>
          </ac:picMkLst>
        </pc:picChg>
        <pc:picChg chg="del">
          <ac:chgData name="伊健 杜" userId="e69aded81da48593" providerId="LiveId" clId="{78890EDF-5E74-4CFB-A88A-F9A346D34550}" dt="2022-10-13T11:26:48.434" v="5134" actId="478"/>
          <ac:picMkLst>
            <pc:docMk/>
            <pc:sldMk cId="920932515" sldId="1061"/>
            <ac:picMk id="2050" creationId="{F0618C33-DD6E-A245-2D92-DDF07D12B1F3}"/>
          </ac:picMkLst>
        </pc:picChg>
        <pc:picChg chg="add mod">
          <ac:chgData name="伊健 杜" userId="e69aded81da48593" providerId="LiveId" clId="{78890EDF-5E74-4CFB-A88A-F9A346D34550}" dt="2022-10-13T11:28:04.420" v="5216" actId="14100"/>
          <ac:picMkLst>
            <pc:docMk/>
            <pc:sldMk cId="920932515" sldId="1061"/>
            <ac:picMk id="3074" creationId="{45964954-CFA3-4897-73E5-AC50CAB705AB}"/>
          </ac:picMkLst>
        </pc:picChg>
      </pc:sldChg>
      <pc:sldChg chg="addSp delSp modSp new mod ord">
        <pc:chgData name="伊健 杜" userId="e69aded81da48593" providerId="LiveId" clId="{78890EDF-5E74-4CFB-A88A-F9A346D34550}" dt="2022-10-13T11:37:47.109" v="5419"/>
        <pc:sldMkLst>
          <pc:docMk/>
          <pc:sldMk cId="4037140997" sldId="1062"/>
        </pc:sldMkLst>
        <pc:spChg chg="del">
          <ac:chgData name="伊健 杜" userId="e69aded81da48593" providerId="LiveId" clId="{78890EDF-5E74-4CFB-A88A-F9A346D34550}" dt="2022-10-13T11:28:45.495" v="5280" actId="478"/>
          <ac:spMkLst>
            <pc:docMk/>
            <pc:sldMk cId="4037140997" sldId="1062"/>
            <ac:spMk id="2" creationId="{2948B4D0-8E62-D895-9808-E0D5C64F711C}"/>
          </ac:spMkLst>
        </pc:spChg>
        <pc:spChg chg="del">
          <ac:chgData name="伊健 杜" userId="e69aded81da48593" providerId="LiveId" clId="{78890EDF-5E74-4CFB-A88A-F9A346D34550}" dt="2022-10-13T11:28:45.495" v="5280" actId="478"/>
          <ac:spMkLst>
            <pc:docMk/>
            <pc:sldMk cId="4037140997" sldId="1062"/>
            <ac:spMk id="3" creationId="{19BD122B-B081-C3D7-A2F9-EDBA32AEA82C}"/>
          </ac:spMkLst>
        </pc:spChg>
        <pc:spChg chg="add mod">
          <ac:chgData name="伊健 杜" userId="e69aded81da48593" providerId="LiveId" clId="{78890EDF-5E74-4CFB-A88A-F9A346D34550}" dt="2022-10-13T11:37:47.109" v="5419"/>
          <ac:spMkLst>
            <pc:docMk/>
            <pc:sldMk cId="4037140997" sldId="1062"/>
            <ac:spMk id="4" creationId="{3E43AB14-E06D-A0CF-AEFF-4228A00F5602}"/>
          </ac:spMkLst>
        </pc:spChg>
      </pc:sldChg>
      <pc:sldChg chg="modSp add mod">
        <pc:chgData name="伊健 杜" userId="e69aded81da48593" providerId="LiveId" clId="{78890EDF-5E74-4CFB-A88A-F9A346D34550}" dt="2022-10-13T11:37:47.109" v="5419"/>
        <pc:sldMkLst>
          <pc:docMk/>
          <pc:sldMk cId="128798790" sldId="1063"/>
        </pc:sldMkLst>
        <pc:spChg chg="mod">
          <ac:chgData name="伊健 杜" userId="e69aded81da48593" providerId="LiveId" clId="{78890EDF-5E74-4CFB-A88A-F9A346D34550}" dt="2022-10-13T11:37:47.109" v="5419"/>
          <ac:spMkLst>
            <pc:docMk/>
            <pc:sldMk cId="128798790" sldId="1063"/>
            <ac:spMk id="7" creationId="{8A134A8E-94C3-0EE7-C065-45DB3136BA45}"/>
          </ac:spMkLst>
        </pc:spChg>
      </pc:sldChg>
      <pc:sldChg chg="new">
        <pc:chgData name="伊健 杜" userId="e69aded81da48593" providerId="LiveId" clId="{78890EDF-5E74-4CFB-A88A-F9A346D34550}" dt="2022-10-13T12:00:30.781" v="5420" actId="680"/>
        <pc:sldMkLst>
          <pc:docMk/>
          <pc:sldMk cId="2248431918" sldId="1064"/>
        </pc:sldMkLst>
      </pc:sldChg>
    </pc:docChg>
  </pc:docChgLst>
  <pc:docChgLst>
    <pc:chgData name="伊健 杜" userId="e69aded81da48593" providerId="LiveId" clId="{DF7AD5C2-FB82-437E-AA04-4958D4AF7326}"/>
    <pc:docChg chg="undo custSel addSld delSld modSld sldOrd">
      <pc:chgData name="伊健 杜" userId="e69aded81da48593" providerId="LiveId" clId="{DF7AD5C2-FB82-437E-AA04-4958D4AF7326}" dt="2023-02-14T15:47:14.413" v="7329" actId="20577"/>
      <pc:docMkLst>
        <pc:docMk/>
      </pc:docMkLst>
      <pc:sldChg chg="del">
        <pc:chgData name="伊健 杜" userId="e69aded81da48593" providerId="LiveId" clId="{DF7AD5C2-FB82-437E-AA04-4958D4AF7326}" dt="2023-02-13T13:44:09.931" v="1" actId="47"/>
        <pc:sldMkLst>
          <pc:docMk/>
          <pc:sldMk cId="3856165884" sldId="1783"/>
        </pc:sldMkLst>
      </pc:sldChg>
      <pc:sldChg chg="del">
        <pc:chgData name="伊健 杜" userId="e69aded81da48593" providerId="LiveId" clId="{DF7AD5C2-FB82-437E-AA04-4958D4AF7326}" dt="2023-02-13T13:44:09.931" v="1" actId="47"/>
        <pc:sldMkLst>
          <pc:docMk/>
          <pc:sldMk cId="4283497013" sldId="1808"/>
        </pc:sldMkLst>
      </pc:sldChg>
      <pc:sldChg chg="del">
        <pc:chgData name="伊健 杜" userId="e69aded81da48593" providerId="LiveId" clId="{DF7AD5C2-FB82-437E-AA04-4958D4AF7326}" dt="2023-02-13T13:44:09.931" v="1" actId="47"/>
        <pc:sldMkLst>
          <pc:docMk/>
          <pc:sldMk cId="3654403645" sldId="1809"/>
        </pc:sldMkLst>
      </pc:sldChg>
      <pc:sldChg chg="del">
        <pc:chgData name="伊健 杜" userId="e69aded81da48593" providerId="LiveId" clId="{DF7AD5C2-FB82-437E-AA04-4958D4AF7326}" dt="2023-02-13T13:44:09.931" v="1" actId="47"/>
        <pc:sldMkLst>
          <pc:docMk/>
          <pc:sldMk cId="3382976734" sldId="1810"/>
        </pc:sldMkLst>
      </pc:sldChg>
      <pc:sldChg chg="del">
        <pc:chgData name="伊健 杜" userId="e69aded81da48593" providerId="LiveId" clId="{DF7AD5C2-FB82-437E-AA04-4958D4AF7326}" dt="2023-02-13T13:44:09.931" v="1" actId="47"/>
        <pc:sldMkLst>
          <pc:docMk/>
          <pc:sldMk cId="534003533" sldId="1811"/>
        </pc:sldMkLst>
      </pc:sldChg>
      <pc:sldChg chg="del">
        <pc:chgData name="伊健 杜" userId="e69aded81da48593" providerId="LiveId" clId="{DF7AD5C2-FB82-437E-AA04-4958D4AF7326}" dt="2023-02-13T13:44:09.931" v="1" actId="47"/>
        <pc:sldMkLst>
          <pc:docMk/>
          <pc:sldMk cId="2110167488" sldId="1812"/>
        </pc:sldMkLst>
      </pc:sldChg>
      <pc:sldChg chg="del">
        <pc:chgData name="伊健 杜" userId="e69aded81da48593" providerId="LiveId" clId="{DF7AD5C2-FB82-437E-AA04-4958D4AF7326}" dt="2023-02-13T13:44:09.931" v="1" actId="47"/>
        <pc:sldMkLst>
          <pc:docMk/>
          <pc:sldMk cId="1323335388" sldId="1813"/>
        </pc:sldMkLst>
      </pc:sldChg>
      <pc:sldChg chg="del">
        <pc:chgData name="伊健 杜" userId="e69aded81da48593" providerId="LiveId" clId="{DF7AD5C2-FB82-437E-AA04-4958D4AF7326}" dt="2023-02-13T13:44:09.931" v="1" actId="47"/>
        <pc:sldMkLst>
          <pc:docMk/>
          <pc:sldMk cId="3980471894" sldId="1814"/>
        </pc:sldMkLst>
      </pc:sldChg>
      <pc:sldChg chg="del">
        <pc:chgData name="伊健 杜" userId="e69aded81da48593" providerId="LiveId" clId="{DF7AD5C2-FB82-437E-AA04-4958D4AF7326}" dt="2023-02-13T13:44:09.931" v="1" actId="47"/>
        <pc:sldMkLst>
          <pc:docMk/>
          <pc:sldMk cId="1852353414" sldId="1815"/>
        </pc:sldMkLst>
      </pc:sldChg>
      <pc:sldChg chg="addSp delSp modSp mod ord">
        <pc:chgData name="伊健 杜" userId="e69aded81da48593" providerId="LiveId" clId="{DF7AD5C2-FB82-437E-AA04-4958D4AF7326}" dt="2023-02-14T12:17:35.902" v="7297"/>
        <pc:sldMkLst>
          <pc:docMk/>
          <pc:sldMk cId="1182784179" sldId="1816"/>
        </pc:sldMkLst>
        <pc:spChg chg="mod">
          <ac:chgData name="伊健 杜" userId="e69aded81da48593" providerId="LiveId" clId="{DF7AD5C2-FB82-437E-AA04-4958D4AF7326}" dt="2023-02-13T13:46:41.708" v="107"/>
          <ac:spMkLst>
            <pc:docMk/>
            <pc:sldMk cId="1182784179" sldId="1816"/>
            <ac:spMk id="2" creationId="{10304424-DB4A-36E7-9E0D-D32A5DD0F26C}"/>
          </ac:spMkLst>
        </pc:spChg>
        <pc:spChg chg="mod">
          <ac:chgData name="伊健 杜" userId="e69aded81da48593" providerId="LiveId" clId="{DF7AD5C2-FB82-437E-AA04-4958D4AF7326}" dt="2023-02-14T12:17:35.902" v="7297"/>
          <ac:spMkLst>
            <pc:docMk/>
            <pc:sldMk cId="1182784179" sldId="1816"/>
            <ac:spMk id="5" creationId="{E7287B0E-EF55-E721-8EFA-9A9183C0EDF9}"/>
          </ac:spMkLst>
        </pc:spChg>
        <pc:picChg chg="add mod">
          <ac:chgData name="伊健 杜" userId="e69aded81da48593" providerId="LiveId" clId="{DF7AD5C2-FB82-437E-AA04-4958D4AF7326}" dt="2023-02-13T23:15:27.256" v="7141" actId="1076"/>
          <ac:picMkLst>
            <pc:docMk/>
            <pc:sldMk cId="1182784179" sldId="1816"/>
            <ac:picMk id="2050" creationId="{7987A1F1-E436-0F07-B2E7-9390D4B9A4A6}"/>
          </ac:picMkLst>
        </pc:picChg>
        <pc:picChg chg="del">
          <ac:chgData name="伊健 杜" userId="e69aded81da48593" providerId="LiveId" clId="{DF7AD5C2-FB82-437E-AA04-4958D4AF7326}" dt="2023-02-13T13:47:20.771" v="245" actId="478"/>
          <ac:picMkLst>
            <pc:docMk/>
            <pc:sldMk cId="1182784179" sldId="1816"/>
            <ac:picMk id="10242" creationId="{FD3EE104-74C1-008A-7939-F2E6873BD4F4}"/>
          </ac:picMkLst>
        </pc:picChg>
      </pc:sldChg>
      <pc:sldChg chg="del">
        <pc:chgData name="伊健 杜" userId="e69aded81da48593" providerId="LiveId" clId="{DF7AD5C2-FB82-437E-AA04-4958D4AF7326}" dt="2023-02-13T13:46:38.117" v="96" actId="47"/>
        <pc:sldMkLst>
          <pc:docMk/>
          <pc:sldMk cId="3329540244" sldId="1817"/>
        </pc:sldMkLst>
      </pc:sldChg>
      <pc:sldChg chg="modSp mod">
        <pc:chgData name="伊健 杜" userId="e69aded81da48593" providerId="LiveId" clId="{DF7AD5C2-FB82-437E-AA04-4958D4AF7326}" dt="2023-02-14T12:17:35.902" v="7297"/>
        <pc:sldMkLst>
          <pc:docMk/>
          <pc:sldMk cId="3732309597" sldId="1818"/>
        </pc:sldMkLst>
        <pc:spChg chg="mod">
          <ac:chgData name="伊健 杜" userId="e69aded81da48593" providerId="LiveId" clId="{DF7AD5C2-FB82-437E-AA04-4958D4AF7326}" dt="2023-02-14T12:17:35.902" v="7297"/>
          <ac:spMkLst>
            <pc:docMk/>
            <pc:sldMk cId="3732309597" sldId="1818"/>
            <ac:spMk id="5" creationId="{E7287B0E-EF55-E721-8EFA-9A9183C0EDF9}"/>
          </ac:spMkLst>
        </pc:spChg>
      </pc:sldChg>
      <pc:sldChg chg="modSp mod">
        <pc:chgData name="伊健 杜" userId="e69aded81da48593" providerId="LiveId" clId="{DF7AD5C2-FB82-437E-AA04-4958D4AF7326}" dt="2023-02-14T12:17:35.902" v="7297"/>
        <pc:sldMkLst>
          <pc:docMk/>
          <pc:sldMk cId="2424331750" sldId="1819"/>
        </pc:sldMkLst>
        <pc:spChg chg="mod">
          <ac:chgData name="伊健 杜" userId="e69aded81da48593" providerId="LiveId" clId="{DF7AD5C2-FB82-437E-AA04-4958D4AF7326}" dt="2023-02-14T12:17:35.902" v="7297"/>
          <ac:spMkLst>
            <pc:docMk/>
            <pc:sldMk cId="2424331750" sldId="1819"/>
            <ac:spMk id="5" creationId="{E7287B0E-EF55-E721-8EFA-9A9183C0EDF9}"/>
          </ac:spMkLst>
        </pc:spChg>
      </pc:sldChg>
      <pc:sldChg chg="del">
        <pc:chgData name="伊健 杜" userId="e69aded81da48593" providerId="LiveId" clId="{DF7AD5C2-FB82-437E-AA04-4958D4AF7326}" dt="2023-02-13T13:44:26.894" v="2" actId="47"/>
        <pc:sldMkLst>
          <pc:docMk/>
          <pc:sldMk cId="840721233" sldId="1820"/>
        </pc:sldMkLst>
      </pc:sldChg>
      <pc:sldChg chg="del">
        <pc:chgData name="伊健 杜" userId="e69aded81da48593" providerId="LiveId" clId="{DF7AD5C2-FB82-437E-AA04-4958D4AF7326}" dt="2023-02-13T13:44:26.894" v="2" actId="47"/>
        <pc:sldMkLst>
          <pc:docMk/>
          <pc:sldMk cId="775145746" sldId="1821"/>
        </pc:sldMkLst>
      </pc:sldChg>
      <pc:sldChg chg="del">
        <pc:chgData name="伊健 杜" userId="e69aded81da48593" providerId="LiveId" clId="{DF7AD5C2-FB82-437E-AA04-4958D4AF7326}" dt="2023-02-13T13:44:26.894" v="2" actId="47"/>
        <pc:sldMkLst>
          <pc:docMk/>
          <pc:sldMk cId="1189890073" sldId="1822"/>
        </pc:sldMkLst>
      </pc:sldChg>
      <pc:sldChg chg="del">
        <pc:chgData name="伊健 杜" userId="e69aded81da48593" providerId="LiveId" clId="{DF7AD5C2-FB82-437E-AA04-4958D4AF7326}" dt="2023-02-13T13:44:26.894" v="2" actId="47"/>
        <pc:sldMkLst>
          <pc:docMk/>
          <pc:sldMk cId="2623191584" sldId="1823"/>
        </pc:sldMkLst>
      </pc:sldChg>
      <pc:sldChg chg="del">
        <pc:chgData name="伊健 杜" userId="e69aded81da48593" providerId="LiveId" clId="{DF7AD5C2-FB82-437E-AA04-4958D4AF7326}" dt="2023-02-13T13:44:26.894" v="2" actId="47"/>
        <pc:sldMkLst>
          <pc:docMk/>
          <pc:sldMk cId="894672260" sldId="1824"/>
        </pc:sldMkLst>
      </pc:sldChg>
      <pc:sldChg chg="del">
        <pc:chgData name="伊健 杜" userId="e69aded81da48593" providerId="LiveId" clId="{DF7AD5C2-FB82-437E-AA04-4958D4AF7326}" dt="2023-02-13T13:44:26.894" v="2" actId="47"/>
        <pc:sldMkLst>
          <pc:docMk/>
          <pc:sldMk cId="424594395" sldId="1825"/>
        </pc:sldMkLst>
      </pc:sldChg>
      <pc:sldChg chg="del">
        <pc:chgData name="伊健 杜" userId="e69aded81da48593" providerId="LiveId" clId="{DF7AD5C2-FB82-437E-AA04-4958D4AF7326}" dt="2023-02-13T13:44:26.894" v="2" actId="47"/>
        <pc:sldMkLst>
          <pc:docMk/>
          <pc:sldMk cId="325125849" sldId="1826"/>
        </pc:sldMkLst>
      </pc:sldChg>
      <pc:sldChg chg="del">
        <pc:chgData name="伊健 杜" userId="e69aded81da48593" providerId="LiveId" clId="{DF7AD5C2-FB82-437E-AA04-4958D4AF7326}" dt="2023-02-13T13:44:26.894" v="2" actId="47"/>
        <pc:sldMkLst>
          <pc:docMk/>
          <pc:sldMk cId="2388399253" sldId="1827"/>
        </pc:sldMkLst>
      </pc:sldChg>
      <pc:sldChg chg="del">
        <pc:chgData name="伊健 杜" userId="e69aded81da48593" providerId="LiveId" clId="{DF7AD5C2-FB82-437E-AA04-4958D4AF7326}" dt="2023-02-13T13:44:26.894" v="2" actId="47"/>
        <pc:sldMkLst>
          <pc:docMk/>
          <pc:sldMk cId="129023773" sldId="1828"/>
        </pc:sldMkLst>
      </pc:sldChg>
      <pc:sldChg chg="del">
        <pc:chgData name="伊健 杜" userId="e69aded81da48593" providerId="LiveId" clId="{DF7AD5C2-FB82-437E-AA04-4958D4AF7326}" dt="2023-02-13T13:44:26.894" v="2" actId="47"/>
        <pc:sldMkLst>
          <pc:docMk/>
          <pc:sldMk cId="2050799650" sldId="1829"/>
        </pc:sldMkLst>
      </pc:sldChg>
      <pc:sldChg chg="del">
        <pc:chgData name="伊健 杜" userId="e69aded81da48593" providerId="LiveId" clId="{DF7AD5C2-FB82-437E-AA04-4958D4AF7326}" dt="2023-02-13T13:44:26.894" v="2" actId="47"/>
        <pc:sldMkLst>
          <pc:docMk/>
          <pc:sldMk cId="723896810" sldId="1830"/>
        </pc:sldMkLst>
      </pc:sldChg>
      <pc:sldChg chg="del">
        <pc:chgData name="伊健 杜" userId="e69aded81da48593" providerId="LiveId" clId="{DF7AD5C2-FB82-437E-AA04-4958D4AF7326}" dt="2023-02-13T13:44:26.894" v="2" actId="47"/>
        <pc:sldMkLst>
          <pc:docMk/>
          <pc:sldMk cId="3914552007" sldId="1831"/>
        </pc:sldMkLst>
      </pc:sldChg>
      <pc:sldChg chg="addSp modSp mod">
        <pc:chgData name="伊健 杜" userId="e69aded81da48593" providerId="LiveId" clId="{DF7AD5C2-FB82-437E-AA04-4958D4AF7326}" dt="2023-02-14T12:17:35.902" v="7297"/>
        <pc:sldMkLst>
          <pc:docMk/>
          <pc:sldMk cId="469157231" sldId="1832"/>
        </pc:sldMkLst>
        <pc:spChg chg="add mod">
          <ac:chgData name="伊健 杜" userId="e69aded81da48593" providerId="LiveId" clId="{DF7AD5C2-FB82-437E-AA04-4958D4AF7326}" dt="2023-02-14T12:17:35.902" v="7297"/>
          <ac:spMkLst>
            <pc:docMk/>
            <pc:sldMk cId="469157231" sldId="1832"/>
            <ac:spMk id="2" creationId="{1BBA1E6B-CF13-CBBF-146F-B0891DE8FB09}"/>
          </ac:spMkLst>
        </pc:spChg>
        <pc:spChg chg="add mod">
          <ac:chgData name="伊健 杜" userId="e69aded81da48593" providerId="LiveId" clId="{DF7AD5C2-FB82-437E-AA04-4958D4AF7326}" dt="2023-02-13T18:59:23.110" v="4796" actId="1076"/>
          <ac:spMkLst>
            <pc:docMk/>
            <pc:sldMk cId="469157231" sldId="1832"/>
            <ac:spMk id="3" creationId="{93947BA8-9F1F-D745-ABFA-3C017523E387}"/>
          </ac:spMkLst>
        </pc:spChg>
        <pc:spChg chg="add mod">
          <ac:chgData name="伊健 杜" userId="e69aded81da48593" providerId="LiveId" clId="{DF7AD5C2-FB82-437E-AA04-4958D4AF7326}" dt="2023-02-13T18:59:23.110" v="4796" actId="1076"/>
          <ac:spMkLst>
            <pc:docMk/>
            <pc:sldMk cId="469157231" sldId="1832"/>
            <ac:spMk id="4" creationId="{DBB94264-3D4B-BBC9-E2C8-CF53F4F5AD26}"/>
          </ac:spMkLst>
        </pc:spChg>
        <pc:spChg chg="mod">
          <ac:chgData name="伊健 杜" userId="e69aded81da48593" providerId="LiveId" clId="{DF7AD5C2-FB82-437E-AA04-4958D4AF7326}" dt="2023-02-14T12:17:35.902" v="7297"/>
          <ac:spMkLst>
            <pc:docMk/>
            <pc:sldMk cId="469157231" sldId="1832"/>
            <ac:spMk id="5" creationId="{E7287B0E-EF55-E721-8EFA-9A9183C0EDF9}"/>
          </ac:spMkLst>
        </pc:spChg>
      </pc:sldChg>
      <pc:sldChg chg="del">
        <pc:chgData name="伊健 杜" userId="e69aded81da48593" providerId="LiveId" clId="{DF7AD5C2-FB82-437E-AA04-4958D4AF7326}" dt="2023-02-13T13:44:36.709" v="3" actId="47"/>
        <pc:sldMkLst>
          <pc:docMk/>
          <pc:sldMk cId="1141779814" sldId="1833"/>
        </pc:sldMkLst>
      </pc:sldChg>
      <pc:sldChg chg="addSp delSp modSp mod">
        <pc:chgData name="伊健 杜" userId="e69aded81da48593" providerId="LiveId" clId="{DF7AD5C2-FB82-437E-AA04-4958D4AF7326}" dt="2023-02-14T12:17:35.902" v="7297"/>
        <pc:sldMkLst>
          <pc:docMk/>
          <pc:sldMk cId="441302955" sldId="1834"/>
        </pc:sldMkLst>
        <pc:spChg chg="add mod">
          <ac:chgData name="伊健 杜" userId="e69aded81da48593" providerId="LiveId" clId="{DF7AD5C2-FB82-437E-AA04-4958D4AF7326}" dt="2023-02-13T14:54:00.722" v="3849"/>
          <ac:spMkLst>
            <pc:docMk/>
            <pc:sldMk cId="441302955" sldId="1834"/>
            <ac:spMk id="2" creationId="{67909CFC-9978-E786-E794-1C64E9238F59}"/>
          </ac:spMkLst>
        </pc:spChg>
        <pc:spChg chg="mod">
          <ac:chgData name="伊健 杜" userId="e69aded81da48593" providerId="LiveId" clId="{DF7AD5C2-FB82-437E-AA04-4958D4AF7326}" dt="2023-02-14T12:17:35.902" v="7297"/>
          <ac:spMkLst>
            <pc:docMk/>
            <pc:sldMk cId="441302955" sldId="1834"/>
            <ac:spMk id="3" creationId="{AFF80177-B508-486C-D283-AFDDC448C9C4}"/>
          </ac:spMkLst>
        </pc:spChg>
        <pc:spChg chg="add mod">
          <ac:chgData name="伊健 杜" userId="e69aded81da48593" providerId="LiveId" clId="{DF7AD5C2-FB82-437E-AA04-4958D4AF7326}" dt="2023-02-13T14:54:39.455" v="3854" actId="1076"/>
          <ac:spMkLst>
            <pc:docMk/>
            <pc:sldMk cId="441302955" sldId="1834"/>
            <ac:spMk id="4" creationId="{17CA4060-4498-716D-D762-ADD92313E304}"/>
          </ac:spMkLst>
        </pc:spChg>
        <pc:spChg chg="mod">
          <ac:chgData name="伊健 杜" userId="e69aded81da48593" providerId="LiveId" clId="{DF7AD5C2-FB82-437E-AA04-4958D4AF7326}" dt="2023-02-14T12:17:35.902" v="7297"/>
          <ac:spMkLst>
            <pc:docMk/>
            <pc:sldMk cId="441302955" sldId="1834"/>
            <ac:spMk id="5" creationId="{E7287B0E-EF55-E721-8EFA-9A9183C0EDF9}"/>
          </ac:spMkLst>
        </pc:spChg>
        <pc:picChg chg="add mod">
          <ac:chgData name="伊健 杜" userId="e69aded81da48593" providerId="LiveId" clId="{DF7AD5C2-FB82-437E-AA04-4958D4AF7326}" dt="2023-02-13T18:48:00.781" v="4470" actId="1076"/>
          <ac:picMkLst>
            <pc:docMk/>
            <pc:sldMk cId="441302955" sldId="1834"/>
            <ac:picMk id="2050" creationId="{02FDCC22-FB9D-61CA-5BD8-F79C44DC3681}"/>
          </ac:picMkLst>
        </pc:picChg>
        <pc:picChg chg="del">
          <ac:chgData name="伊健 杜" userId="e69aded81da48593" providerId="LiveId" clId="{DF7AD5C2-FB82-437E-AA04-4958D4AF7326}" dt="2023-02-13T18:46:55.244" v="4334" actId="478"/>
          <ac:picMkLst>
            <pc:docMk/>
            <pc:sldMk cId="441302955" sldId="1834"/>
            <ac:picMk id="5122" creationId="{204562D6-7356-DAC9-4A32-EAD619A48062}"/>
          </ac:picMkLst>
        </pc:picChg>
      </pc:sldChg>
      <pc:sldChg chg="del">
        <pc:chgData name="伊健 杜" userId="e69aded81da48593" providerId="LiveId" clId="{DF7AD5C2-FB82-437E-AA04-4958D4AF7326}" dt="2023-02-13T18:59:35.304" v="4797" actId="47"/>
        <pc:sldMkLst>
          <pc:docMk/>
          <pc:sldMk cId="3272918559" sldId="1835"/>
        </pc:sldMkLst>
      </pc:sldChg>
      <pc:sldChg chg="delSp modSp new mod ord">
        <pc:chgData name="伊健 杜" userId="e69aded81da48593" providerId="LiveId" clId="{DF7AD5C2-FB82-437E-AA04-4958D4AF7326}" dt="2023-02-14T12:59:53.838" v="7300"/>
        <pc:sldMkLst>
          <pc:docMk/>
          <pc:sldMk cId="1206195055" sldId="1836"/>
        </pc:sldMkLst>
        <pc:spChg chg="mod">
          <ac:chgData name="伊健 杜" userId="e69aded81da48593" providerId="LiveId" clId="{DF7AD5C2-FB82-437E-AA04-4958D4AF7326}" dt="2023-02-14T12:59:53.838" v="7300"/>
          <ac:spMkLst>
            <pc:docMk/>
            <pc:sldMk cId="1206195055" sldId="1836"/>
            <ac:spMk id="2" creationId="{3D78739E-41E8-236E-E230-B8B23241333A}"/>
          </ac:spMkLst>
        </pc:spChg>
        <pc:spChg chg="del">
          <ac:chgData name="伊健 杜" userId="e69aded81da48593" providerId="LiveId" clId="{DF7AD5C2-FB82-437E-AA04-4958D4AF7326}" dt="2023-02-13T13:45:10.311" v="5" actId="478"/>
          <ac:spMkLst>
            <pc:docMk/>
            <pc:sldMk cId="1206195055" sldId="1836"/>
            <ac:spMk id="3" creationId="{D719E48C-75B2-FDAE-2E02-34A2EA4DBBCD}"/>
          </ac:spMkLst>
        </pc:spChg>
      </pc:sldChg>
      <pc:sldChg chg="del">
        <pc:chgData name="伊健 杜" userId="e69aded81da48593" providerId="LiveId" clId="{DF7AD5C2-FB82-437E-AA04-4958D4AF7326}" dt="2023-02-13T13:44:36.709" v="3" actId="47"/>
        <pc:sldMkLst>
          <pc:docMk/>
          <pc:sldMk cId="3328939384" sldId="1836"/>
        </pc:sldMkLst>
      </pc:sldChg>
      <pc:sldChg chg="delSp modSp new mod ord">
        <pc:chgData name="伊健 杜" userId="e69aded81da48593" providerId="LiveId" clId="{DF7AD5C2-FB82-437E-AA04-4958D4AF7326}" dt="2023-02-14T12:17:35.902" v="7297"/>
        <pc:sldMkLst>
          <pc:docMk/>
          <pc:sldMk cId="559681157" sldId="1837"/>
        </pc:sldMkLst>
        <pc:spChg chg="mod">
          <ac:chgData name="伊健 杜" userId="e69aded81da48593" providerId="LiveId" clId="{DF7AD5C2-FB82-437E-AA04-4958D4AF7326}" dt="2023-02-14T12:17:35.902" v="7297"/>
          <ac:spMkLst>
            <pc:docMk/>
            <pc:sldMk cId="559681157" sldId="1837"/>
            <ac:spMk id="2" creationId="{E02B9A2C-0D27-A09A-4FB3-2AB2BDFA1E24}"/>
          </ac:spMkLst>
        </pc:spChg>
        <pc:spChg chg="del">
          <ac:chgData name="伊健 杜" userId="e69aded81da48593" providerId="LiveId" clId="{DF7AD5C2-FB82-437E-AA04-4958D4AF7326}" dt="2023-02-13T13:45:22.492" v="15" actId="478"/>
          <ac:spMkLst>
            <pc:docMk/>
            <pc:sldMk cId="559681157" sldId="1837"/>
            <ac:spMk id="3" creationId="{F33EC05C-45DF-5FC1-CE33-D31E4773ABA1}"/>
          </ac:spMkLst>
        </pc:spChg>
      </pc:sldChg>
      <pc:sldChg chg="del">
        <pc:chgData name="伊健 杜" userId="e69aded81da48593" providerId="LiveId" clId="{DF7AD5C2-FB82-437E-AA04-4958D4AF7326}" dt="2023-02-13T13:44:36.709" v="3" actId="47"/>
        <pc:sldMkLst>
          <pc:docMk/>
          <pc:sldMk cId="1310852061" sldId="1837"/>
        </pc:sldMkLst>
      </pc:sldChg>
      <pc:sldChg chg="del">
        <pc:chgData name="伊健 杜" userId="e69aded81da48593" providerId="LiveId" clId="{DF7AD5C2-FB82-437E-AA04-4958D4AF7326}" dt="2023-02-13T13:44:36.709" v="3" actId="47"/>
        <pc:sldMkLst>
          <pc:docMk/>
          <pc:sldMk cId="647846251" sldId="1838"/>
        </pc:sldMkLst>
      </pc:sldChg>
      <pc:sldChg chg="addSp modSp add mod">
        <pc:chgData name="伊健 杜" userId="e69aded81da48593" providerId="LiveId" clId="{DF7AD5C2-FB82-437E-AA04-4958D4AF7326}" dt="2023-02-14T12:17:35.902" v="7297"/>
        <pc:sldMkLst>
          <pc:docMk/>
          <pc:sldMk cId="2276778235" sldId="1838"/>
        </pc:sldMkLst>
        <pc:spChg chg="add mod">
          <ac:chgData name="伊健 杜" userId="e69aded81da48593" providerId="LiveId" clId="{DF7AD5C2-FB82-437E-AA04-4958D4AF7326}" dt="2023-02-13T23:18:29.096" v="7184" actId="14100"/>
          <ac:spMkLst>
            <pc:docMk/>
            <pc:sldMk cId="2276778235" sldId="1838"/>
            <ac:spMk id="3" creationId="{EEF48AE6-8696-C8BF-4788-1337B39C6E09}"/>
          </ac:spMkLst>
        </pc:spChg>
        <pc:spChg chg="add mod">
          <ac:chgData name="伊健 杜" userId="e69aded81da48593" providerId="LiveId" clId="{DF7AD5C2-FB82-437E-AA04-4958D4AF7326}" dt="2023-02-13T23:18:37.038" v="7187" actId="14100"/>
          <ac:spMkLst>
            <pc:docMk/>
            <pc:sldMk cId="2276778235" sldId="1838"/>
            <ac:spMk id="4" creationId="{8829797B-115C-FED2-2141-B1C2D17E6744}"/>
          </ac:spMkLst>
        </pc:spChg>
        <pc:spChg chg="mod">
          <ac:chgData name="伊健 杜" userId="e69aded81da48593" providerId="LiveId" clId="{DF7AD5C2-FB82-437E-AA04-4958D4AF7326}" dt="2023-02-14T12:17:35.902" v="7297"/>
          <ac:spMkLst>
            <pc:docMk/>
            <pc:sldMk cId="2276778235" sldId="1838"/>
            <ac:spMk id="5" creationId="{E7287B0E-EF55-E721-8EFA-9A9183C0EDF9}"/>
          </ac:spMkLst>
        </pc:spChg>
        <pc:picChg chg="add mod">
          <ac:chgData name="伊健 杜" userId="e69aded81da48593" providerId="LiveId" clId="{DF7AD5C2-FB82-437E-AA04-4958D4AF7326}" dt="2023-02-13T23:17:58.245" v="7178" actId="1076"/>
          <ac:picMkLst>
            <pc:docMk/>
            <pc:sldMk cId="2276778235" sldId="1838"/>
            <ac:picMk id="3074" creationId="{6DB22818-D0C0-C120-3223-B88B8D2F9CCE}"/>
          </ac:picMkLst>
        </pc:picChg>
      </pc:sldChg>
      <pc:sldChg chg="modSp add mod">
        <pc:chgData name="伊健 杜" userId="e69aded81da48593" providerId="LiveId" clId="{DF7AD5C2-FB82-437E-AA04-4958D4AF7326}" dt="2023-02-14T12:17:35.902" v="7297"/>
        <pc:sldMkLst>
          <pc:docMk/>
          <pc:sldMk cId="1118664200" sldId="1839"/>
        </pc:sldMkLst>
        <pc:spChg chg="mod">
          <ac:chgData name="伊健 杜" userId="e69aded81da48593" providerId="LiveId" clId="{DF7AD5C2-FB82-437E-AA04-4958D4AF7326}" dt="2023-02-14T12:17:35.902" v="7297"/>
          <ac:spMkLst>
            <pc:docMk/>
            <pc:sldMk cId="1118664200" sldId="1839"/>
            <ac:spMk id="2" creationId="{E02B9A2C-0D27-A09A-4FB3-2AB2BDFA1E24}"/>
          </ac:spMkLst>
        </pc:spChg>
      </pc:sldChg>
      <pc:sldChg chg="del">
        <pc:chgData name="伊健 杜" userId="e69aded81da48593" providerId="LiveId" clId="{DF7AD5C2-FB82-437E-AA04-4958D4AF7326}" dt="2023-02-13T13:44:36.709" v="3" actId="47"/>
        <pc:sldMkLst>
          <pc:docMk/>
          <pc:sldMk cId="3553750469" sldId="1839"/>
        </pc:sldMkLst>
      </pc:sldChg>
      <pc:sldChg chg="modSp add mod">
        <pc:chgData name="伊健 杜" userId="e69aded81da48593" providerId="LiveId" clId="{DF7AD5C2-FB82-437E-AA04-4958D4AF7326}" dt="2023-02-14T12:17:35.902" v="7297"/>
        <pc:sldMkLst>
          <pc:docMk/>
          <pc:sldMk cId="1082628279" sldId="1840"/>
        </pc:sldMkLst>
        <pc:spChg chg="mod">
          <ac:chgData name="伊健 杜" userId="e69aded81da48593" providerId="LiveId" clId="{DF7AD5C2-FB82-437E-AA04-4958D4AF7326}" dt="2023-02-14T12:17:35.902" v="7297"/>
          <ac:spMkLst>
            <pc:docMk/>
            <pc:sldMk cId="1082628279" sldId="1840"/>
            <ac:spMk id="2" creationId="{E02B9A2C-0D27-A09A-4FB3-2AB2BDFA1E24}"/>
          </ac:spMkLst>
        </pc:spChg>
      </pc:sldChg>
      <pc:sldChg chg="del">
        <pc:chgData name="伊健 杜" userId="e69aded81da48593" providerId="LiveId" clId="{DF7AD5C2-FB82-437E-AA04-4958D4AF7326}" dt="2023-02-13T13:44:36.709" v="3" actId="47"/>
        <pc:sldMkLst>
          <pc:docMk/>
          <pc:sldMk cId="4093228433" sldId="1840"/>
        </pc:sldMkLst>
      </pc:sldChg>
      <pc:sldChg chg="modSp add mod">
        <pc:chgData name="伊健 杜" userId="e69aded81da48593" providerId="LiveId" clId="{DF7AD5C2-FB82-437E-AA04-4958D4AF7326}" dt="2023-02-14T12:17:35.902" v="7297"/>
        <pc:sldMkLst>
          <pc:docMk/>
          <pc:sldMk cId="2816285143" sldId="1841"/>
        </pc:sldMkLst>
        <pc:spChg chg="mod">
          <ac:chgData name="伊健 杜" userId="e69aded81da48593" providerId="LiveId" clId="{DF7AD5C2-FB82-437E-AA04-4958D4AF7326}" dt="2023-02-14T12:17:35.902" v="7297"/>
          <ac:spMkLst>
            <pc:docMk/>
            <pc:sldMk cId="2816285143" sldId="1841"/>
            <ac:spMk id="5" creationId="{E7287B0E-EF55-E721-8EFA-9A9183C0EDF9}"/>
          </ac:spMkLst>
        </pc:spChg>
      </pc:sldChg>
      <pc:sldChg chg="del">
        <pc:chgData name="伊健 杜" userId="e69aded81da48593" providerId="LiveId" clId="{DF7AD5C2-FB82-437E-AA04-4958D4AF7326}" dt="2023-02-13T13:44:36.709" v="3" actId="47"/>
        <pc:sldMkLst>
          <pc:docMk/>
          <pc:sldMk cId="3787247942" sldId="1841"/>
        </pc:sldMkLst>
      </pc:sldChg>
      <pc:sldChg chg="del">
        <pc:chgData name="伊健 杜" userId="e69aded81da48593" providerId="LiveId" clId="{DF7AD5C2-FB82-437E-AA04-4958D4AF7326}" dt="2023-02-13T13:44:36.709" v="3" actId="47"/>
        <pc:sldMkLst>
          <pc:docMk/>
          <pc:sldMk cId="3282397901" sldId="1842"/>
        </pc:sldMkLst>
      </pc:sldChg>
      <pc:sldChg chg="addSp modSp add mod">
        <pc:chgData name="伊健 杜" userId="e69aded81da48593" providerId="LiveId" clId="{DF7AD5C2-FB82-437E-AA04-4958D4AF7326}" dt="2023-02-14T12:17:35.902" v="7297"/>
        <pc:sldMkLst>
          <pc:docMk/>
          <pc:sldMk cId="4008097233" sldId="1842"/>
        </pc:sldMkLst>
        <pc:spChg chg="mod">
          <ac:chgData name="伊健 杜" userId="e69aded81da48593" providerId="LiveId" clId="{DF7AD5C2-FB82-437E-AA04-4958D4AF7326}" dt="2023-02-14T12:17:35.902" v="7297"/>
          <ac:spMkLst>
            <pc:docMk/>
            <pc:sldMk cId="4008097233" sldId="1842"/>
            <ac:spMk id="2" creationId="{10304424-DB4A-36E7-9E0D-D32A5DD0F26C}"/>
          </ac:spMkLst>
        </pc:spChg>
        <pc:spChg chg="mod">
          <ac:chgData name="伊健 杜" userId="e69aded81da48593" providerId="LiveId" clId="{DF7AD5C2-FB82-437E-AA04-4958D4AF7326}" dt="2023-02-14T12:17:35.902" v="7297"/>
          <ac:spMkLst>
            <pc:docMk/>
            <pc:sldMk cId="4008097233" sldId="1842"/>
            <ac:spMk id="5" creationId="{E7287B0E-EF55-E721-8EFA-9A9183C0EDF9}"/>
          </ac:spMkLst>
        </pc:spChg>
        <pc:picChg chg="add mod">
          <ac:chgData name="伊健 杜" userId="e69aded81da48593" providerId="LiveId" clId="{DF7AD5C2-FB82-437E-AA04-4958D4AF7326}" dt="2023-02-13T23:24:59.451" v="7190" actId="1076"/>
          <ac:picMkLst>
            <pc:docMk/>
            <pc:sldMk cId="4008097233" sldId="1842"/>
            <ac:picMk id="4098" creationId="{A5C3F476-C640-B68D-ABE6-ECEC0B371396}"/>
          </ac:picMkLst>
        </pc:picChg>
      </pc:sldChg>
      <pc:sldChg chg="addSp modSp add mod">
        <pc:chgData name="伊健 杜" userId="e69aded81da48593" providerId="LiveId" clId="{DF7AD5C2-FB82-437E-AA04-4958D4AF7326}" dt="2023-02-14T12:17:35.902" v="7297"/>
        <pc:sldMkLst>
          <pc:docMk/>
          <pc:sldMk cId="520123745" sldId="1843"/>
        </pc:sldMkLst>
        <pc:spChg chg="mod">
          <ac:chgData name="伊健 杜" userId="e69aded81da48593" providerId="LiveId" clId="{DF7AD5C2-FB82-437E-AA04-4958D4AF7326}" dt="2023-02-14T12:17:35.902" v="7297"/>
          <ac:spMkLst>
            <pc:docMk/>
            <pc:sldMk cId="520123745" sldId="1843"/>
            <ac:spMk id="2" creationId="{10304424-DB4A-36E7-9E0D-D32A5DD0F26C}"/>
          </ac:spMkLst>
        </pc:spChg>
        <pc:spChg chg="mod">
          <ac:chgData name="伊健 杜" userId="e69aded81da48593" providerId="LiveId" clId="{DF7AD5C2-FB82-437E-AA04-4958D4AF7326}" dt="2023-02-14T12:17:35.902" v="7297"/>
          <ac:spMkLst>
            <pc:docMk/>
            <pc:sldMk cId="520123745" sldId="1843"/>
            <ac:spMk id="5" creationId="{E7287B0E-EF55-E721-8EFA-9A9183C0EDF9}"/>
          </ac:spMkLst>
        </pc:spChg>
        <pc:picChg chg="add mod">
          <ac:chgData name="伊健 杜" userId="e69aded81da48593" providerId="LiveId" clId="{DF7AD5C2-FB82-437E-AA04-4958D4AF7326}" dt="2023-02-13T23:25:21.630" v="7192" actId="1076"/>
          <ac:picMkLst>
            <pc:docMk/>
            <pc:sldMk cId="520123745" sldId="1843"/>
            <ac:picMk id="5122" creationId="{A5DDBAEB-B368-A348-3DC4-DFC7514354B4}"/>
          </ac:picMkLst>
        </pc:picChg>
      </pc:sldChg>
      <pc:sldChg chg="del">
        <pc:chgData name="伊健 杜" userId="e69aded81da48593" providerId="LiveId" clId="{DF7AD5C2-FB82-437E-AA04-4958D4AF7326}" dt="2023-02-13T13:44:36.709" v="3" actId="47"/>
        <pc:sldMkLst>
          <pc:docMk/>
          <pc:sldMk cId="2247810595" sldId="1843"/>
        </pc:sldMkLst>
      </pc:sldChg>
      <pc:sldChg chg="modSp add mod">
        <pc:chgData name="伊健 杜" userId="e69aded81da48593" providerId="LiveId" clId="{DF7AD5C2-FB82-437E-AA04-4958D4AF7326}" dt="2023-02-14T12:17:35.902" v="7297"/>
        <pc:sldMkLst>
          <pc:docMk/>
          <pc:sldMk cId="943858495" sldId="1844"/>
        </pc:sldMkLst>
        <pc:spChg chg="mod">
          <ac:chgData name="伊健 杜" userId="e69aded81da48593" providerId="LiveId" clId="{DF7AD5C2-FB82-437E-AA04-4958D4AF7326}" dt="2023-02-14T12:17:35.902" v="7297"/>
          <ac:spMkLst>
            <pc:docMk/>
            <pc:sldMk cId="943858495" sldId="1844"/>
            <ac:spMk id="5" creationId="{E7287B0E-EF55-E721-8EFA-9A9183C0EDF9}"/>
          </ac:spMkLst>
        </pc:spChg>
      </pc:sldChg>
      <pc:sldChg chg="del">
        <pc:chgData name="伊健 杜" userId="e69aded81da48593" providerId="LiveId" clId="{DF7AD5C2-FB82-437E-AA04-4958D4AF7326}" dt="2023-02-13T13:44:36.709" v="3" actId="47"/>
        <pc:sldMkLst>
          <pc:docMk/>
          <pc:sldMk cId="3199710514" sldId="1844"/>
        </pc:sldMkLst>
      </pc:sldChg>
      <pc:sldChg chg="modSp add mod">
        <pc:chgData name="伊健 杜" userId="e69aded81da48593" providerId="LiveId" clId="{DF7AD5C2-FB82-437E-AA04-4958D4AF7326}" dt="2023-02-14T12:17:35.902" v="7297"/>
        <pc:sldMkLst>
          <pc:docMk/>
          <pc:sldMk cId="761785810" sldId="1845"/>
        </pc:sldMkLst>
        <pc:spChg chg="mod">
          <ac:chgData name="伊健 杜" userId="e69aded81da48593" providerId="LiveId" clId="{DF7AD5C2-FB82-437E-AA04-4958D4AF7326}" dt="2023-02-14T12:17:35.902" v="7297"/>
          <ac:spMkLst>
            <pc:docMk/>
            <pc:sldMk cId="761785810" sldId="1845"/>
            <ac:spMk id="5" creationId="{E7287B0E-EF55-E721-8EFA-9A9183C0EDF9}"/>
          </ac:spMkLst>
        </pc:spChg>
      </pc:sldChg>
      <pc:sldChg chg="del">
        <pc:chgData name="伊健 杜" userId="e69aded81da48593" providerId="LiveId" clId="{DF7AD5C2-FB82-437E-AA04-4958D4AF7326}" dt="2023-02-13T13:44:36.709" v="3" actId="47"/>
        <pc:sldMkLst>
          <pc:docMk/>
          <pc:sldMk cId="2043309908" sldId="1845"/>
        </pc:sldMkLst>
      </pc:sldChg>
      <pc:sldChg chg="modSp add mod">
        <pc:chgData name="伊健 杜" userId="e69aded81da48593" providerId="LiveId" clId="{DF7AD5C2-FB82-437E-AA04-4958D4AF7326}" dt="2023-02-14T12:17:35.902" v="7297"/>
        <pc:sldMkLst>
          <pc:docMk/>
          <pc:sldMk cId="4108740789" sldId="1846"/>
        </pc:sldMkLst>
        <pc:spChg chg="mod">
          <ac:chgData name="伊健 杜" userId="e69aded81da48593" providerId="LiveId" clId="{DF7AD5C2-FB82-437E-AA04-4958D4AF7326}" dt="2023-02-14T12:17:35.902" v="7297"/>
          <ac:spMkLst>
            <pc:docMk/>
            <pc:sldMk cId="4108740789" sldId="1846"/>
            <ac:spMk id="5" creationId="{E7287B0E-EF55-E721-8EFA-9A9183C0EDF9}"/>
          </ac:spMkLst>
        </pc:spChg>
      </pc:sldChg>
      <pc:sldChg chg="addSp modSp add mod">
        <pc:chgData name="伊健 杜" userId="e69aded81da48593" providerId="LiveId" clId="{DF7AD5C2-FB82-437E-AA04-4958D4AF7326}" dt="2023-02-14T12:17:35.902" v="7297"/>
        <pc:sldMkLst>
          <pc:docMk/>
          <pc:sldMk cId="1574584794" sldId="1847"/>
        </pc:sldMkLst>
        <pc:spChg chg="mod">
          <ac:chgData name="伊健 杜" userId="e69aded81da48593" providerId="LiveId" clId="{DF7AD5C2-FB82-437E-AA04-4958D4AF7326}" dt="2023-02-14T12:17:35.902" v="7297"/>
          <ac:spMkLst>
            <pc:docMk/>
            <pc:sldMk cId="1574584794" sldId="1847"/>
            <ac:spMk id="2" creationId="{10304424-DB4A-36E7-9E0D-D32A5DD0F26C}"/>
          </ac:spMkLst>
        </pc:spChg>
        <pc:spChg chg="mod">
          <ac:chgData name="伊健 杜" userId="e69aded81da48593" providerId="LiveId" clId="{DF7AD5C2-FB82-437E-AA04-4958D4AF7326}" dt="2023-02-14T12:17:35.902" v="7297"/>
          <ac:spMkLst>
            <pc:docMk/>
            <pc:sldMk cId="1574584794" sldId="1847"/>
            <ac:spMk id="5" creationId="{E7287B0E-EF55-E721-8EFA-9A9183C0EDF9}"/>
          </ac:spMkLst>
        </pc:spChg>
        <pc:picChg chg="add mod">
          <ac:chgData name="伊健 杜" userId="e69aded81da48593" providerId="LiveId" clId="{DF7AD5C2-FB82-437E-AA04-4958D4AF7326}" dt="2023-02-14T06:06:39.571" v="7194" actId="1076"/>
          <ac:picMkLst>
            <pc:docMk/>
            <pc:sldMk cId="1574584794" sldId="1847"/>
            <ac:picMk id="1026" creationId="{D2C480A4-3906-DFF9-9794-351AF62A9E0B}"/>
          </ac:picMkLst>
        </pc:picChg>
      </pc:sldChg>
      <pc:sldChg chg="del">
        <pc:chgData name="伊健 杜" userId="e69aded81da48593" providerId="LiveId" clId="{DF7AD5C2-FB82-437E-AA04-4958D4AF7326}" dt="2023-02-13T13:44:36.709" v="3" actId="47"/>
        <pc:sldMkLst>
          <pc:docMk/>
          <pc:sldMk cId="1712841235" sldId="1847"/>
        </pc:sldMkLst>
      </pc:sldChg>
      <pc:sldChg chg="addSp modSp add mod">
        <pc:chgData name="伊健 杜" userId="e69aded81da48593" providerId="LiveId" clId="{DF7AD5C2-FB82-437E-AA04-4958D4AF7326}" dt="2023-02-14T12:17:35.902" v="7297"/>
        <pc:sldMkLst>
          <pc:docMk/>
          <pc:sldMk cId="2320414823" sldId="1848"/>
        </pc:sldMkLst>
        <pc:spChg chg="mod">
          <ac:chgData name="伊健 杜" userId="e69aded81da48593" providerId="LiveId" clId="{DF7AD5C2-FB82-437E-AA04-4958D4AF7326}" dt="2023-02-14T12:17:35.902" v="7297"/>
          <ac:spMkLst>
            <pc:docMk/>
            <pc:sldMk cId="2320414823" sldId="1848"/>
            <ac:spMk id="2" creationId="{10304424-DB4A-36E7-9E0D-D32A5DD0F26C}"/>
          </ac:spMkLst>
        </pc:spChg>
        <pc:spChg chg="mod">
          <ac:chgData name="伊健 杜" userId="e69aded81da48593" providerId="LiveId" clId="{DF7AD5C2-FB82-437E-AA04-4958D4AF7326}" dt="2023-02-14T12:17:35.902" v="7297"/>
          <ac:spMkLst>
            <pc:docMk/>
            <pc:sldMk cId="2320414823" sldId="1848"/>
            <ac:spMk id="5" creationId="{E7287B0E-EF55-E721-8EFA-9A9183C0EDF9}"/>
          </ac:spMkLst>
        </pc:spChg>
        <pc:picChg chg="add mod">
          <ac:chgData name="伊健 杜" userId="e69aded81da48593" providerId="LiveId" clId="{DF7AD5C2-FB82-437E-AA04-4958D4AF7326}" dt="2023-02-14T06:07:10.777" v="7198" actId="1076"/>
          <ac:picMkLst>
            <pc:docMk/>
            <pc:sldMk cId="2320414823" sldId="1848"/>
            <ac:picMk id="2050" creationId="{5A51870B-486D-F656-0AB3-2A7E7B6F62E1}"/>
          </ac:picMkLst>
        </pc:picChg>
        <pc:picChg chg="add mod">
          <ac:chgData name="伊健 杜" userId="e69aded81da48593" providerId="LiveId" clId="{DF7AD5C2-FB82-437E-AA04-4958D4AF7326}" dt="2023-02-14T06:07:40.914" v="7200" actId="1076"/>
          <ac:picMkLst>
            <pc:docMk/>
            <pc:sldMk cId="2320414823" sldId="1848"/>
            <ac:picMk id="2052" creationId="{1228235D-E40E-E27E-D002-5F5CC49C040B}"/>
          </ac:picMkLst>
        </pc:picChg>
      </pc:sldChg>
      <pc:sldChg chg="del">
        <pc:chgData name="伊健 杜" userId="e69aded81da48593" providerId="LiveId" clId="{DF7AD5C2-FB82-437E-AA04-4958D4AF7326}" dt="2023-02-13T13:44:36.709" v="3" actId="47"/>
        <pc:sldMkLst>
          <pc:docMk/>
          <pc:sldMk cId="3673186016" sldId="1848"/>
        </pc:sldMkLst>
      </pc:sldChg>
      <pc:sldChg chg="del">
        <pc:chgData name="伊健 杜" userId="e69aded81da48593" providerId="LiveId" clId="{DF7AD5C2-FB82-437E-AA04-4958D4AF7326}" dt="2023-02-13T13:44:36.709" v="3" actId="47"/>
        <pc:sldMkLst>
          <pc:docMk/>
          <pc:sldMk cId="2025854122" sldId="1849"/>
        </pc:sldMkLst>
      </pc:sldChg>
      <pc:sldChg chg="modSp add mod">
        <pc:chgData name="伊健 杜" userId="e69aded81da48593" providerId="LiveId" clId="{DF7AD5C2-FB82-437E-AA04-4958D4AF7326}" dt="2023-02-14T12:17:35.902" v="7297"/>
        <pc:sldMkLst>
          <pc:docMk/>
          <pc:sldMk cId="2047851705" sldId="1849"/>
        </pc:sldMkLst>
        <pc:spChg chg="mod">
          <ac:chgData name="伊健 杜" userId="e69aded81da48593" providerId="LiveId" clId="{DF7AD5C2-FB82-437E-AA04-4958D4AF7326}" dt="2023-02-14T12:17:35.902" v="7297"/>
          <ac:spMkLst>
            <pc:docMk/>
            <pc:sldMk cId="2047851705" sldId="1849"/>
            <ac:spMk id="5" creationId="{E7287B0E-EF55-E721-8EFA-9A9183C0EDF9}"/>
          </ac:spMkLst>
        </pc:spChg>
      </pc:sldChg>
      <pc:sldChg chg="del">
        <pc:chgData name="伊健 杜" userId="e69aded81da48593" providerId="LiveId" clId="{DF7AD5C2-FB82-437E-AA04-4958D4AF7326}" dt="2023-02-13T13:44:36.709" v="3" actId="47"/>
        <pc:sldMkLst>
          <pc:docMk/>
          <pc:sldMk cId="225046245" sldId="1850"/>
        </pc:sldMkLst>
      </pc:sldChg>
      <pc:sldChg chg="modSp add mod">
        <pc:chgData name="伊健 杜" userId="e69aded81da48593" providerId="LiveId" clId="{DF7AD5C2-FB82-437E-AA04-4958D4AF7326}" dt="2023-02-14T12:17:35.902" v="7297"/>
        <pc:sldMkLst>
          <pc:docMk/>
          <pc:sldMk cId="2118042326" sldId="1850"/>
        </pc:sldMkLst>
        <pc:spChg chg="mod">
          <ac:chgData name="伊健 杜" userId="e69aded81da48593" providerId="LiveId" clId="{DF7AD5C2-FB82-437E-AA04-4958D4AF7326}" dt="2023-02-14T12:17:35.902" v="7297"/>
          <ac:spMkLst>
            <pc:docMk/>
            <pc:sldMk cId="2118042326" sldId="1850"/>
            <ac:spMk id="5" creationId="{E7287B0E-EF55-E721-8EFA-9A9183C0EDF9}"/>
          </ac:spMkLst>
        </pc:spChg>
      </pc:sldChg>
      <pc:sldChg chg="del">
        <pc:chgData name="伊健 杜" userId="e69aded81da48593" providerId="LiveId" clId="{DF7AD5C2-FB82-437E-AA04-4958D4AF7326}" dt="2023-02-13T13:44:36.709" v="3" actId="47"/>
        <pc:sldMkLst>
          <pc:docMk/>
          <pc:sldMk cId="155880092" sldId="1851"/>
        </pc:sldMkLst>
      </pc:sldChg>
      <pc:sldChg chg="modSp add mod">
        <pc:chgData name="伊健 杜" userId="e69aded81da48593" providerId="LiveId" clId="{DF7AD5C2-FB82-437E-AA04-4958D4AF7326}" dt="2023-02-14T12:17:35.902" v="7297"/>
        <pc:sldMkLst>
          <pc:docMk/>
          <pc:sldMk cId="546406609" sldId="1851"/>
        </pc:sldMkLst>
        <pc:spChg chg="mod">
          <ac:chgData name="伊健 杜" userId="e69aded81da48593" providerId="LiveId" clId="{DF7AD5C2-FB82-437E-AA04-4958D4AF7326}" dt="2023-02-14T12:17:35.902" v="7297"/>
          <ac:spMkLst>
            <pc:docMk/>
            <pc:sldMk cId="546406609" sldId="1851"/>
            <ac:spMk id="5" creationId="{E7287B0E-EF55-E721-8EFA-9A9183C0EDF9}"/>
          </ac:spMkLst>
        </pc:spChg>
      </pc:sldChg>
      <pc:sldChg chg="del">
        <pc:chgData name="伊健 杜" userId="e69aded81da48593" providerId="LiveId" clId="{DF7AD5C2-FB82-437E-AA04-4958D4AF7326}" dt="2023-02-13T13:44:36.709" v="3" actId="47"/>
        <pc:sldMkLst>
          <pc:docMk/>
          <pc:sldMk cId="1848858954" sldId="1852"/>
        </pc:sldMkLst>
      </pc:sldChg>
      <pc:sldChg chg="addSp modSp add mod">
        <pc:chgData name="伊健 杜" userId="e69aded81da48593" providerId="LiveId" clId="{DF7AD5C2-FB82-437E-AA04-4958D4AF7326}" dt="2023-02-14T12:17:35.902" v="7297"/>
        <pc:sldMkLst>
          <pc:docMk/>
          <pc:sldMk cId="2260333010" sldId="1852"/>
        </pc:sldMkLst>
        <pc:spChg chg="mod">
          <ac:chgData name="伊健 杜" userId="e69aded81da48593" providerId="LiveId" clId="{DF7AD5C2-FB82-437E-AA04-4958D4AF7326}" dt="2023-02-14T12:17:35.902" v="7297"/>
          <ac:spMkLst>
            <pc:docMk/>
            <pc:sldMk cId="2260333010" sldId="1852"/>
            <ac:spMk id="2" creationId="{10304424-DB4A-36E7-9E0D-D32A5DD0F26C}"/>
          </ac:spMkLst>
        </pc:spChg>
        <pc:spChg chg="mod">
          <ac:chgData name="伊健 杜" userId="e69aded81da48593" providerId="LiveId" clId="{DF7AD5C2-FB82-437E-AA04-4958D4AF7326}" dt="2023-02-14T12:17:35.902" v="7297"/>
          <ac:spMkLst>
            <pc:docMk/>
            <pc:sldMk cId="2260333010" sldId="1852"/>
            <ac:spMk id="5" creationId="{E7287B0E-EF55-E721-8EFA-9A9183C0EDF9}"/>
          </ac:spMkLst>
        </pc:spChg>
        <pc:picChg chg="add mod">
          <ac:chgData name="伊健 杜" userId="e69aded81da48593" providerId="LiveId" clId="{DF7AD5C2-FB82-437E-AA04-4958D4AF7326}" dt="2023-02-14T06:08:24.651" v="7205" actId="1076"/>
          <ac:picMkLst>
            <pc:docMk/>
            <pc:sldMk cId="2260333010" sldId="1852"/>
            <ac:picMk id="3074" creationId="{08DCC905-965F-6C42-91AE-C14E839FAF05}"/>
          </ac:picMkLst>
        </pc:picChg>
      </pc:sldChg>
      <pc:sldChg chg="addSp modSp add mod">
        <pc:chgData name="伊健 杜" userId="e69aded81da48593" providerId="LiveId" clId="{DF7AD5C2-FB82-437E-AA04-4958D4AF7326}" dt="2023-02-14T12:17:35.902" v="7297"/>
        <pc:sldMkLst>
          <pc:docMk/>
          <pc:sldMk cId="593841963" sldId="1853"/>
        </pc:sldMkLst>
        <pc:spChg chg="mod">
          <ac:chgData name="伊健 杜" userId="e69aded81da48593" providerId="LiveId" clId="{DF7AD5C2-FB82-437E-AA04-4958D4AF7326}" dt="2023-02-14T12:17:35.902" v="7297"/>
          <ac:spMkLst>
            <pc:docMk/>
            <pc:sldMk cId="593841963" sldId="1853"/>
            <ac:spMk id="2" creationId="{10304424-DB4A-36E7-9E0D-D32A5DD0F26C}"/>
          </ac:spMkLst>
        </pc:spChg>
        <pc:spChg chg="mod">
          <ac:chgData name="伊健 杜" userId="e69aded81da48593" providerId="LiveId" clId="{DF7AD5C2-FB82-437E-AA04-4958D4AF7326}" dt="2023-02-14T12:17:35.902" v="7297"/>
          <ac:spMkLst>
            <pc:docMk/>
            <pc:sldMk cId="593841963" sldId="1853"/>
            <ac:spMk id="5" creationId="{E7287B0E-EF55-E721-8EFA-9A9183C0EDF9}"/>
          </ac:spMkLst>
        </pc:spChg>
        <pc:picChg chg="add mod">
          <ac:chgData name="伊健 杜" userId="e69aded81da48593" providerId="LiveId" clId="{DF7AD5C2-FB82-437E-AA04-4958D4AF7326}" dt="2023-02-14T06:11:01.069" v="7227" actId="1076"/>
          <ac:picMkLst>
            <pc:docMk/>
            <pc:sldMk cId="593841963" sldId="1853"/>
            <ac:picMk id="4098" creationId="{9C3F2949-5197-896E-E5C1-A483623A38D5}"/>
          </ac:picMkLst>
        </pc:picChg>
        <pc:picChg chg="add mod">
          <ac:chgData name="伊健 杜" userId="e69aded81da48593" providerId="LiveId" clId="{DF7AD5C2-FB82-437E-AA04-4958D4AF7326}" dt="2023-02-14T06:12:46.019" v="7230" actId="1076"/>
          <ac:picMkLst>
            <pc:docMk/>
            <pc:sldMk cId="593841963" sldId="1853"/>
            <ac:picMk id="4100" creationId="{8872B296-C561-3CF3-F2A7-2EDCDB07C923}"/>
          </ac:picMkLst>
        </pc:picChg>
      </pc:sldChg>
      <pc:sldChg chg="del">
        <pc:chgData name="伊健 杜" userId="e69aded81da48593" providerId="LiveId" clId="{DF7AD5C2-FB82-437E-AA04-4958D4AF7326}" dt="2023-02-13T13:44:36.709" v="3" actId="47"/>
        <pc:sldMkLst>
          <pc:docMk/>
          <pc:sldMk cId="1281149884" sldId="1853"/>
        </pc:sldMkLst>
      </pc:sldChg>
      <pc:sldChg chg="del">
        <pc:chgData name="伊健 杜" userId="e69aded81da48593" providerId="LiveId" clId="{DF7AD5C2-FB82-437E-AA04-4958D4AF7326}" dt="2023-02-13T13:44:36.709" v="3" actId="47"/>
        <pc:sldMkLst>
          <pc:docMk/>
          <pc:sldMk cId="2383208265" sldId="1854"/>
        </pc:sldMkLst>
      </pc:sldChg>
      <pc:sldChg chg="modSp add mod">
        <pc:chgData name="伊健 杜" userId="e69aded81da48593" providerId="LiveId" clId="{DF7AD5C2-FB82-437E-AA04-4958D4AF7326}" dt="2023-02-14T15:47:14.413" v="7329" actId="20577"/>
        <pc:sldMkLst>
          <pc:docMk/>
          <pc:sldMk cId="3598124087" sldId="1854"/>
        </pc:sldMkLst>
        <pc:spChg chg="mod">
          <ac:chgData name="伊健 杜" userId="e69aded81da48593" providerId="LiveId" clId="{DF7AD5C2-FB82-437E-AA04-4958D4AF7326}" dt="2023-02-14T15:47:14.413" v="7329" actId="20577"/>
          <ac:spMkLst>
            <pc:docMk/>
            <pc:sldMk cId="3598124087" sldId="1854"/>
            <ac:spMk id="5" creationId="{E7287B0E-EF55-E721-8EFA-9A9183C0EDF9}"/>
          </ac:spMkLst>
        </pc:spChg>
      </pc:sldChg>
      <pc:sldChg chg="del">
        <pc:chgData name="伊健 杜" userId="e69aded81da48593" providerId="LiveId" clId="{DF7AD5C2-FB82-437E-AA04-4958D4AF7326}" dt="2023-02-13T13:44:36.709" v="3" actId="47"/>
        <pc:sldMkLst>
          <pc:docMk/>
          <pc:sldMk cId="1834061836" sldId="1855"/>
        </pc:sldMkLst>
      </pc:sldChg>
      <pc:sldChg chg="modSp add mod">
        <pc:chgData name="伊健 杜" userId="e69aded81da48593" providerId="LiveId" clId="{DF7AD5C2-FB82-437E-AA04-4958D4AF7326}" dt="2023-02-14T12:17:35.902" v="7297"/>
        <pc:sldMkLst>
          <pc:docMk/>
          <pc:sldMk cId="3424883701" sldId="1855"/>
        </pc:sldMkLst>
        <pc:spChg chg="mod">
          <ac:chgData name="伊健 杜" userId="e69aded81da48593" providerId="LiveId" clId="{DF7AD5C2-FB82-437E-AA04-4958D4AF7326}" dt="2023-02-14T12:17:35.902" v="7297"/>
          <ac:spMkLst>
            <pc:docMk/>
            <pc:sldMk cId="3424883701" sldId="1855"/>
            <ac:spMk id="5" creationId="{E7287B0E-EF55-E721-8EFA-9A9183C0EDF9}"/>
          </ac:spMkLst>
        </pc:spChg>
      </pc:sldChg>
      <pc:sldChg chg="del">
        <pc:chgData name="伊健 杜" userId="e69aded81da48593" providerId="LiveId" clId="{DF7AD5C2-FB82-437E-AA04-4958D4AF7326}" dt="2023-02-13T13:44:36.709" v="3" actId="47"/>
        <pc:sldMkLst>
          <pc:docMk/>
          <pc:sldMk cId="1247942368" sldId="1856"/>
        </pc:sldMkLst>
      </pc:sldChg>
      <pc:sldChg chg="modSp add mod">
        <pc:chgData name="伊健 杜" userId="e69aded81da48593" providerId="LiveId" clId="{DF7AD5C2-FB82-437E-AA04-4958D4AF7326}" dt="2023-02-14T12:17:35.902" v="7297"/>
        <pc:sldMkLst>
          <pc:docMk/>
          <pc:sldMk cId="1769131069" sldId="1856"/>
        </pc:sldMkLst>
        <pc:spChg chg="mod">
          <ac:chgData name="伊健 杜" userId="e69aded81da48593" providerId="LiveId" clId="{DF7AD5C2-FB82-437E-AA04-4958D4AF7326}" dt="2023-02-14T12:17:35.902" v="7297"/>
          <ac:spMkLst>
            <pc:docMk/>
            <pc:sldMk cId="1769131069" sldId="1856"/>
            <ac:spMk id="5" creationId="{E7287B0E-EF55-E721-8EFA-9A9183C0EDF9}"/>
          </ac:spMkLst>
        </pc:spChg>
      </pc:sldChg>
      <pc:sldChg chg="add del">
        <pc:chgData name="伊健 杜" userId="e69aded81da48593" providerId="LiveId" clId="{DF7AD5C2-FB82-437E-AA04-4958D4AF7326}" dt="2023-02-13T14:41:37.541" v="3155" actId="47"/>
        <pc:sldMkLst>
          <pc:docMk/>
          <pc:sldMk cId="1916692986" sldId="1856"/>
        </pc:sldMkLst>
      </pc:sldChg>
      <pc:sldChg chg="addSp modSp add mod">
        <pc:chgData name="伊健 杜" userId="e69aded81da48593" providerId="LiveId" clId="{DF7AD5C2-FB82-437E-AA04-4958D4AF7326}" dt="2023-02-14T12:17:35.902" v="7297"/>
        <pc:sldMkLst>
          <pc:docMk/>
          <pc:sldMk cId="1348994491" sldId="1857"/>
        </pc:sldMkLst>
        <pc:spChg chg="mod">
          <ac:chgData name="伊健 杜" userId="e69aded81da48593" providerId="LiveId" clId="{DF7AD5C2-FB82-437E-AA04-4958D4AF7326}" dt="2023-02-14T12:17:35.902" v="7297"/>
          <ac:spMkLst>
            <pc:docMk/>
            <pc:sldMk cId="1348994491" sldId="1857"/>
            <ac:spMk id="2" creationId="{10304424-DB4A-36E7-9E0D-D32A5DD0F26C}"/>
          </ac:spMkLst>
        </pc:spChg>
        <pc:spChg chg="mod">
          <ac:chgData name="伊健 杜" userId="e69aded81da48593" providerId="LiveId" clId="{DF7AD5C2-FB82-437E-AA04-4958D4AF7326}" dt="2023-02-14T12:17:35.902" v="7297"/>
          <ac:spMkLst>
            <pc:docMk/>
            <pc:sldMk cId="1348994491" sldId="1857"/>
            <ac:spMk id="5" creationId="{E7287B0E-EF55-E721-8EFA-9A9183C0EDF9}"/>
          </ac:spMkLst>
        </pc:spChg>
        <pc:picChg chg="add mod">
          <ac:chgData name="伊健 杜" userId="e69aded81da48593" providerId="LiveId" clId="{DF7AD5C2-FB82-437E-AA04-4958D4AF7326}" dt="2023-02-14T06:13:29.522" v="7234" actId="1076"/>
          <ac:picMkLst>
            <pc:docMk/>
            <pc:sldMk cId="1348994491" sldId="1857"/>
            <ac:picMk id="5122" creationId="{378DD9CF-3B3F-BE87-C8EE-A26D7F42DB63}"/>
          </ac:picMkLst>
        </pc:picChg>
      </pc:sldChg>
      <pc:sldChg chg="del">
        <pc:chgData name="伊健 杜" userId="e69aded81da48593" providerId="LiveId" clId="{DF7AD5C2-FB82-437E-AA04-4958D4AF7326}" dt="2023-02-13T13:44:36.709" v="3" actId="47"/>
        <pc:sldMkLst>
          <pc:docMk/>
          <pc:sldMk cId="1444010171" sldId="1857"/>
        </pc:sldMkLst>
      </pc:sldChg>
      <pc:sldChg chg="addSp delSp modSp add mod">
        <pc:chgData name="伊健 杜" userId="e69aded81da48593" providerId="LiveId" clId="{DF7AD5C2-FB82-437E-AA04-4958D4AF7326}" dt="2023-02-14T12:17:35.902" v="7297"/>
        <pc:sldMkLst>
          <pc:docMk/>
          <pc:sldMk cId="985599936" sldId="1858"/>
        </pc:sldMkLst>
        <pc:spChg chg="mod">
          <ac:chgData name="伊健 杜" userId="e69aded81da48593" providerId="LiveId" clId="{DF7AD5C2-FB82-437E-AA04-4958D4AF7326}" dt="2023-02-14T12:17:35.902" v="7297"/>
          <ac:spMkLst>
            <pc:docMk/>
            <pc:sldMk cId="985599936" sldId="1858"/>
            <ac:spMk id="2" creationId="{10304424-DB4A-36E7-9E0D-D32A5DD0F26C}"/>
          </ac:spMkLst>
        </pc:spChg>
        <pc:spChg chg="add mod">
          <ac:chgData name="伊健 杜" userId="e69aded81da48593" providerId="LiveId" clId="{DF7AD5C2-FB82-437E-AA04-4958D4AF7326}" dt="2023-02-14T12:17:35.902" v="7297"/>
          <ac:spMkLst>
            <pc:docMk/>
            <pc:sldMk cId="985599936" sldId="1858"/>
            <ac:spMk id="3" creationId="{1F4B8DC6-094A-5CB3-8BAE-D3FE3162A830}"/>
          </ac:spMkLst>
        </pc:spChg>
        <pc:spChg chg="add mod">
          <ac:chgData name="伊健 杜" userId="e69aded81da48593" providerId="LiveId" clId="{DF7AD5C2-FB82-437E-AA04-4958D4AF7326}" dt="2023-02-14T12:17:35.902" v="7297"/>
          <ac:spMkLst>
            <pc:docMk/>
            <pc:sldMk cId="985599936" sldId="1858"/>
            <ac:spMk id="4" creationId="{C56188FD-1AE9-75B1-A176-4499B854894B}"/>
          </ac:spMkLst>
        </pc:spChg>
        <pc:spChg chg="del mod">
          <ac:chgData name="伊健 杜" userId="e69aded81da48593" providerId="LiveId" clId="{DF7AD5C2-FB82-437E-AA04-4958D4AF7326}" dt="2023-02-13T14:43:55.769" v="3510" actId="478"/>
          <ac:spMkLst>
            <pc:docMk/>
            <pc:sldMk cId="985599936" sldId="1858"/>
            <ac:spMk id="5" creationId="{E7287B0E-EF55-E721-8EFA-9A9183C0EDF9}"/>
          </ac:spMkLst>
        </pc:spChg>
      </pc:sldChg>
      <pc:sldChg chg="del">
        <pc:chgData name="伊健 杜" userId="e69aded81da48593" providerId="LiveId" clId="{DF7AD5C2-FB82-437E-AA04-4958D4AF7326}" dt="2023-02-13T13:44:36.709" v="3" actId="47"/>
        <pc:sldMkLst>
          <pc:docMk/>
          <pc:sldMk cId="3242509332" sldId="1858"/>
        </pc:sldMkLst>
      </pc:sldChg>
      <pc:sldChg chg="del">
        <pc:chgData name="伊健 杜" userId="e69aded81da48593" providerId="LiveId" clId="{DF7AD5C2-FB82-437E-AA04-4958D4AF7326}" dt="2023-02-13T13:44:36.709" v="3" actId="47"/>
        <pc:sldMkLst>
          <pc:docMk/>
          <pc:sldMk cId="3487957228" sldId="1859"/>
        </pc:sldMkLst>
      </pc:sldChg>
      <pc:sldChg chg="modSp add mod">
        <pc:chgData name="伊健 杜" userId="e69aded81da48593" providerId="LiveId" clId="{DF7AD5C2-FB82-437E-AA04-4958D4AF7326}" dt="2023-02-14T12:17:35.902" v="7297"/>
        <pc:sldMkLst>
          <pc:docMk/>
          <pc:sldMk cId="4045785956" sldId="1859"/>
        </pc:sldMkLst>
        <pc:spChg chg="mod">
          <ac:chgData name="伊健 杜" userId="e69aded81da48593" providerId="LiveId" clId="{DF7AD5C2-FB82-437E-AA04-4958D4AF7326}" dt="2023-02-14T12:17:35.902" v="7297"/>
          <ac:spMkLst>
            <pc:docMk/>
            <pc:sldMk cId="4045785956" sldId="1859"/>
            <ac:spMk id="5" creationId="{E7287B0E-EF55-E721-8EFA-9A9183C0EDF9}"/>
          </ac:spMkLst>
        </pc:spChg>
      </pc:sldChg>
      <pc:sldChg chg="modSp add mod">
        <pc:chgData name="伊健 杜" userId="e69aded81da48593" providerId="LiveId" clId="{DF7AD5C2-FB82-437E-AA04-4958D4AF7326}" dt="2023-02-14T13:49:13.327" v="7327"/>
        <pc:sldMkLst>
          <pc:docMk/>
          <pc:sldMk cId="2348487570" sldId="1860"/>
        </pc:sldMkLst>
        <pc:spChg chg="mod">
          <ac:chgData name="伊健 杜" userId="e69aded81da48593" providerId="LiveId" clId="{DF7AD5C2-FB82-437E-AA04-4958D4AF7326}" dt="2023-02-14T13:49:13.327" v="7327"/>
          <ac:spMkLst>
            <pc:docMk/>
            <pc:sldMk cId="2348487570" sldId="1860"/>
            <ac:spMk id="5" creationId="{E7287B0E-EF55-E721-8EFA-9A9183C0EDF9}"/>
          </ac:spMkLst>
        </pc:spChg>
      </pc:sldChg>
      <pc:sldChg chg="add del">
        <pc:chgData name="伊健 杜" userId="e69aded81da48593" providerId="LiveId" clId="{DF7AD5C2-FB82-437E-AA04-4958D4AF7326}" dt="2023-02-13T13:44:09.931" v="1" actId="47"/>
        <pc:sldMkLst>
          <pc:docMk/>
          <pc:sldMk cId="3347053401" sldId="1860"/>
        </pc:sldMkLst>
      </pc:sldChg>
      <pc:sldChg chg="add del ord">
        <pc:chgData name="伊健 杜" userId="e69aded81da48593" providerId="LiveId" clId="{DF7AD5C2-FB82-437E-AA04-4958D4AF7326}" dt="2023-02-13T18:59:35.304" v="4797" actId="47"/>
        <pc:sldMkLst>
          <pc:docMk/>
          <pc:sldMk cId="1224520831" sldId="1861"/>
        </pc:sldMkLst>
      </pc:sldChg>
      <pc:sldChg chg="add del">
        <pc:chgData name="伊健 杜" userId="e69aded81da48593" providerId="LiveId" clId="{DF7AD5C2-FB82-437E-AA04-4958D4AF7326}" dt="2023-02-13T14:53:49.195" v="3835" actId="47"/>
        <pc:sldMkLst>
          <pc:docMk/>
          <pc:sldMk cId="1276364897" sldId="1862"/>
        </pc:sldMkLst>
      </pc:sldChg>
      <pc:sldChg chg="addSp delSp modSp add mod ord">
        <pc:chgData name="伊健 杜" userId="e69aded81da48593" providerId="LiveId" clId="{DF7AD5C2-FB82-437E-AA04-4958D4AF7326}" dt="2023-02-14T12:17:35.902" v="7297"/>
        <pc:sldMkLst>
          <pc:docMk/>
          <pc:sldMk cId="2578987838" sldId="1862"/>
        </pc:sldMkLst>
        <pc:spChg chg="mod">
          <ac:chgData name="伊健 杜" userId="e69aded81da48593" providerId="LiveId" clId="{DF7AD5C2-FB82-437E-AA04-4958D4AF7326}" dt="2023-02-14T12:17:35.902" v="7297"/>
          <ac:spMkLst>
            <pc:docMk/>
            <pc:sldMk cId="2578987838" sldId="1862"/>
            <ac:spMk id="3" creationId="{AFF80177-B508-486C-D283-AFDDC448C9C4}"/>
          </ac:spMkLst>
        </pc:spChg>
        <pc:spChg chg="mod">
          <ac:chgData name="伊健 杜" userId="e69aded81da48593" providerId="LiveId" clId="{DF7AD5C2-FB82-437E-AA04-4958D4AF7326}" dt="2023-02-13T18:44:34.377" v="4292" actId="1076"/>
          <ac:spMkLst>
            <pc:docMk/>
            <pc:sldMk cId="2578987838" sldId="1862"/>
            <ac:spMk id="4" creationId="{17CA4060-4498-716D-D762-ADD92313E304}"/>
          </ac:spMkLst>
        </pc:spChg>
        <pc:spChg chg="mod">
          <ac:chgData name="伊健 杜" userId="e69aded81da48593" providerId="LiveId" clId="{DF7AD5C2-FB82-437E-AA04-4958D4AF7326}" dt="2023-02-14T12:17:35.902" v="7297"/>
          <ac:spMkLst>
            <pc:docMk/>
            <pc:sldMk cId="2578987838" sldId="1862"/>
            <ac:spMk id="5" creationId="{E7287B0E-EF55-E721-8EFA-9A9183C0EDF9}"/>
          </ac:spMkLst>
        </pc:spChg>
        <pc:spChg chg="add mod">
          <ac:chgData name="伊健 杜" userId="e69aded81da48593" providerId="LiveId" clId="{DF7AD5C2-FB82-437E-AA04-4958D4AF7326}" dt="2023-02-13T18:44:55.174" v="4294" actId="1076"/>
          <ac:spMkLst>
            <pc:docMk/>
            <pc:sldMk cId="2578987838" sldId="1862"/>
            <ac:spMk id="6" creationId="{B4A41A23-8C9E-5CED-E21C-05CE8E02A9DE}"/>
          </ac:spMkLst>
        </pc:spChg>
        <pc:spChg chg="add mod">
          <ac:chgData name="伊健 杜" userId="e69aded81da48593" providerId="LiveId" clId="{DF7AD5C2-FB82-437E-AA04-4958D4AF7326}" dt="2023-02-13T18:45:05.793" v="4304" actId="1076"/>
          <ac:spMkLst>
            <pc:docMk/>
            <pc:sldMk cId="2578987838" sldId="1862"/>
            <ac:spMk id="7" creationId="{21B979C9-250E-85CE-2413-85B3FA14DECC}"/>
          </ac:spMkLst>
        </pc:spChg>
        <pc:spChg chg="add mod">
          <ac:chgData name="伊健 杜" userId="e69aded81da48593" providerId="LiveId" clId="{DF7AD5C2-FB82-437E-AA04-4958D4AF7326}" dt="2023-02-13T18:46:17.577" v="4327" actId="1076"/>
          <ac:spMkLst>
            <pc:docMk/>
            <pc:sldMk cId="2578987838" sldId="1862"/>
            <ac:spMk id="8" creationId="{755DC383-E2A0-32C2-8340-1801810DE705}"/>
          </ac:spMkLst>
        </pc:spChg>
        <pc:picChg chg="add mod">
          <ac:chgData name="伊健 杜" userId="e69aded81da48593" providerId="LiveId" clId="{DF7AD5C2-FB82-437E-AA04-4958D4AF7326}" dt="2023-02-13T18:22:49.920" v="4065" actId="14100"/>
          <ac:picMkLst>
            <pc:docMk/>
            <pc:sldMk cId="2578987838" sldId="1862"/>
            <ac:picMk id="1026" creationId="{39E586D3-EFD7-118E-4BD1-17B6652C451B}"/>
          </ac:picMkLst>
        </pc:picChg>
        <pc:picChg chg="del">
          <ac:chgData name="伊健 杜" userId="e69aded81da48593" providerId="LiveId" clId="{DF7AD5C2-FB82-437E-AA04-4958D4AF7326}" dt="2023-02-13T18:21:50.509" v="3963" actId="478"/>
          <ac:picMkLst>
            <pc:docMk/>
            <pc:sldMk cId="2578987838" sldId="1862"/>
            <ac:picMk id="5122" creationId="{204562D6-7356-DAC9-4A32-EAD619A48062}"/>
          </ac:picMkLst>
        </pc:picChg>
      </pc:sldChg>
      <pc:sldChg chg="addSp delSp modSp add mod delAnim modAnim">
        <pc:chgData name="伊健 杜" userId="e69aded81da48593" providerId="LiveId" clId="{DF7AD5C2-FB82-437E-AA04-4958D4AF7326}" dt="2023-02-14T12:17:35.902" v="7297"/>
        <pc:sldMkLst>
          <pc:docMk/>
          <pc:sldMk cId="1905041575" sldId="1863"/>
        </pc:sldMkLst>
        <pc:spChg chg="mod">
          <ac:chgData name="伊健 杜" userId="e69aded81da48593" providerId="LiveId" clId="{DF7AD5C2-FB82-437E-AA04-4958D4AF7326}" dt="2023-02-13T18:46:33.365" v="4332" actId="1076"/>
          <ac:spMkLst>
            <pc:docMk/>
            <pc:sldMk cId="1905041575" sldId="1863"/>
            <ac:spMk id="2" creationId="{67909CFC-9978-E786-E794-1C64E9238F59}"/>
          </ac:spMkLst>
        </pc:spChg>
        <pc:spChg chg="mod">
          <ac:chgData name="伊健 杜" userId="e69aded81da48593" providerId="LiveId" clId="{DF7AD5C2-FB82-437E-AA04-4958D4AF7326}" dt="2023-02-14T12:17:35.902" v="7297"/>
          <ac:spMkLst>
            <pc:docMk/>
            <pc:sldMk cId="1905041575" sldId="1863"/>
            <ac:spMk id="3" creationId="{AFF80177-B508-486C-D283-AFDDC448C9C4}"/>
          </ac:spMkLst>
        </pc:spChg>
        <pc:spChg chg="mod">
          <ac:chgData name="伊健 杜" userId="e69aded81da48593" providerId="LiveId" clId="{DF7AD5C2-FB82-437E-AA04-4958D4AF7326}" dt="2023-02-13T18:46:33.365" v="4332" actId="1076"/>
          <ac:spMkLst>
            <pc:docMk/>
            <pc:sldMk cId="1905041575" sldId="1863"/>
            <ac:spMk id="4" creationId="{17CA4060-4498-716D-D762-ADD92313E304}"/>
          </ac:spMkLst>
        </pc:spChg>
        <pc:spChg chg="mod">
          <ac:chgData name="伊健 杜" userId="e69aded81da48593" providerId="LiveId" clId="{DF7AD5C2-FB82-437E-AA04-4958D4AF7326}" dt="2023-02-13T18:46:33.365" v="4332" actId="1076"/>
          <ac:spMkLst>
            <pc:docMk/>
            <pc:sldMk cId="1905041575" sldId="1863"/>
            <ac:spMk id="5" creationId="{E7287B0E-EF55-E721-8EFA-9A9183C0EDF9}"/>
          </ac:spMkLst>
        </pc:spChg>
        <pc:spChg chg="add mod">
          <ac:chgData name="伊健 杜" userId="e69aded81da48593" providerId="LiveId" clId="{DF7AD5C2-FB82-437E-AA04-4958D4AF7326}" dt="2023-02-13T18:46:33.365" v="4332" actId="1076"/>
          <ac:spMkLst>
            <pc:docMk/>
            <pc:sldMk cId="1905041575" sldId="1863"/>
            <ac:spMk id="6" creationId="{1452B079-85F7-38B0-8A5F-D85E8751A282}"/>
          </ac:spMkLst>
        </pc:spChg>
        <pc:spChg chg="add mod">
          <ac:chgData name="伊健 杜" userId="e69aded81da48593" providerId="LiveId" clId="{DF7AD5C2-FB82-437E-AA04-4958D4AF7326}" dt="2023-02-14T12:17:35.902" v="7297"/>
          <ac:spMkLst>
            <pc:docMk/>
            <pc:sldMk cId="1905041575" sldId="1863"/>
            <ac:spMk id="7" creationId="{DCFCF952-17E5-B875-6840-FB6F5BA177C0}"/>
          </ac:spMkLst>
        </pc:spChg>
        <pc:spChg chg="add del mod">
          <ac:chgData name="伊健 杜" userId="e69aded81da48593" providerId="LiveId" clId="{DF7AD5C2-FB82-437E-AA04-4958D4AF7326}" dt="2023-02-13T18:43:09.174" v="4169" actId="478"/>
          <ac:spMkLst>
            <pc:docMk/>
            <pc:sldMk cId="1905041575" sldId="1863"/>
            <ac:spMk id="8" creationId="{7E96764B-93B8-0A24-C12A-FF54BF512D3A}"/>
          </ac:spMkLst>
        </pc:spChg>
        <pc:spChg chg="add del mod">
          <ac:chgData name="伊健 杜" userId="e69aded81da48593" providerId="LiveId" clId="{DF7AD5C2-FB82-437E-AA04-4958D4AF7326}" dt="2023-02-13T18:46:23.001" v="4328" actId="478"/>
          <ac:spMkLst>
            <pc:docMk/>
            <pc:sldMk cId="1905041575" sldId="1863"/>
            <ac:spMk id="9" creationId="{59BCA214-CEBD-9584-0CC6-C3F340143B8B}"/>
          </ac:spMkLst>
        </pc:spChg>
        <pc:picChg chg="del">
          <ac:chgData name="伊健 杜" userId="e69aded81da48593" providerId="LiveId" clId="{DF7AD5C2-FB82-437E-AA04-4958D4AF7326}" dt="2023-02-13T18:25:09.509" v="4070" actId="478"/>
          <ac:picMkLst>
            <pc:docMk/>
            <pc:sldMk cId="1905041575" sldId="1863"/>
            <ac:picMk id="1026" creationId="{39E586D3-EFD7-118E-4BD1-17B6652C451B}"/>
          </ac:picMkLst>
        </pc:picChg>
      </pc:sldChg>
      <pc:sldChg chg="addSp delSp modSp add mod">
        <pc:chgData name="伊健 杜" userId="e69aded81da48593" providerId="LiveId" clId="{DF7AD5C2-FB82-437E-AA04-4958D4AF7326}" dt="2023-02-14T12:17:35.902" v="7297"/>
        <pc:sldMkLst>
          <pc:docMk/>
          <pc:sldMk cId="3026010392" sldId="1864"/>
        </pc:sldMkLst>
        <pc:spChg chg="mod">
          <ac:chgData name="伊健 杜" userId="e69aded81da48593" providerId="LiveId" clId="{DF7AD5C2-FB82-437E-AA04-4958D4AF7326}" dt="2023-02-14T12:17:35.902" v="7297"/>
          <ac:spMkLst>
            <pc:docMk/>
            <pc:sldMk cId="3026010392" sldId="1864"/>
            <ac:spMk id="3" creationId="{AFF80177-B508-486C-D283-AFDDC448C9C4}"/>
          </ac:spMkLst>
        </pc:spChg>
        <pc:spChg chg="mod">
          <ac:chgData name="伊健 杜" userId="e69aded81da48593" providerId="LiveId" clId="{DF7AD5C2-FB82-437E-AA04-4958D4AF7326}" dt="2023-02-14T12:17:35.902" v="7297"/>
          <ac:spMkLst>
            <pc:docMk/>
            <pc:sldMk cId="3026010392" sldId="1864"/>
            <ac:spMk id="5" creationId="{E7287B0E-EF55-E721-8EFA-9A9183C0EDF9}"/>
          </ac:spMkLst>
        </pc:spChg>
        <pc:picChg chg="del">
          <ac:chgData name="伊健 杜" userId="e69aded81da48593" providerId="LiveId" clId="{DF7AD5C2-FB82-437E-AA04-4958D4AF7326}" dt="2023-02-13T18:48:21.637" v="4472" actId="478"/>
          <ac:picMkLst>
            <pc:docMk/>
            <pc:sldMk cId="3026010392" sldId="1864"/>
            <ac:picMk id="2050" creationId="{02FDCC22-FB9D-61CA-5BD8-F79C44DC3681}"/>
          </ac:picMkLst>
        </pc:picChg>
        <pc:picChg chg="add mod">
          <ac:chgData name="伊健 杜" userId="e69aded81da48593" providerId="LiveId" clId="{DF7AD5C2-FB82-437E-AA04-4958D4AF7326}" dt="2023-02-13T18:50:44.415" v="4475" actId="1076"/>
          <ac:picMkLst>
            <pc:docMk/>
            <pc:sldMk cId="3026010392" sldId="1864"/>
            <ac:picMk id="4098" creationId="{3BF82EDC-BFD9-B3B0-2432-C9667BB67F15}"/>
          </ac:picMkLst>
        </pc:picChg>
      </pc:sldChg>
      <pc:sldChg chg="delSp modSp add del mod">
        <pc:chgData name="伊健 杜" userId="e69aded81da48593" providerId="LiveId" clId="{DF7AD5C2-FB82-437E-AA04-4958D4AF7326}" dt="2023-02-13T18:58:32.108" v="4658" actId="47"/>
        <pc:sldMkLst>
          <pc:docMk/>
          <pc:sldMk cId="561461137" sldId="1865"/>
        </pc:sldMkLst>
        <pc:spChg chg="mod">
          <ac:chgData name="伊健 杜" userId="e69aded81da48593" providerId="LiveId" clId="{DF7AD5C2-FB82-437E-AA04-4958D4AF7326}" dt="2023-02-13T18:58:19.829" v="4657" actId="14100"/>
          <ac:spMkLst>
            <pc:docMk/>
            <pc:sldMk cId="561461137" sldId="1865"/>
            <ac:spMk id="5" creationId="{E7287B0E-EF55-E721-8EFA-9A9183C0EDF9}"/>
          </ac:spMkLst>
        </pc:spChg>
        <pc:picChg chg="del">
          <ac:chgData name="伊健 杜" userId="e69aded81da48593" providerId="LiveId" clId="{DF7AD5C2-FB82-437E-AA04-4958D4AF7326}" dt="2023-02-13T18:52:40.995" v="4631" actId="478"/>
          <ac:picMkLst>
            <pc:docMk/>
            <pc:sldMk cId="561461137" sldId="1865"/>
            <ac:picMk id="4098" creationId="{3BF82EDC-BFD9-B3B0-2432-C9667BB67F15}"/>
          </ac:picMkLst>
        </pc:picChg>
      </pc:sldChg>
      <pc:sldChg chg="addSp modSp add mod">
        <pc:chgData name="伊健 杜" userId="e69aded81da48593" providerId="LiveId" clId="{DF7AD5C2-FB82-437E-AA04-4958D4AF7326}" dt="2023-02-14T12:17:35.902" v="7297"/>
        <pc:sldMkLst>
          <pc:docMk/>
          <pc:sldMk cId="2797835003" sldId="1865"/>
        </pc:sldMkLst>
        <pc:spChg chg="mod">
          <ac:chgData name="伊健 杜" userId="e69aded81da48593" providerId="LiveId" clId="{DF7AD5C2-FB82-437E-AA04-4958D4AF7326}" dt="2023-02-14T12:17:35.902" v="7297"/>
          <ac:spMkLst>
            <pc:docMk/>
            <pc:sldMk cId="2797835003" sldId="1865"/>
            <ac:spMk id="2" creationId="{10304424-DB4A-36E7-9E0D-D32A5DD0F26C}"/>
          </ac:spMkLst>
        </pc:spChg>
        <pc:spChg chg="mod">
          <ac:chgData name="伊健 杜" userId="e69aded81da48593" providerId="LiveId" clId="{DF7AD5C2-FB82-437E-AA04-4958D4AF7326}" dt="2023-02-14T12:17:35.902" v="7297"/>
          <ac:spMkLst>
            <pc:docMk/>
            <pc:sldMk cId="2797835003" sldId="1865"/>
            <ac:spMk id="5" creationId="{E7287B0E-EF55-E721-8EFA-9A9183C0EDF9}"/>
          </ac:spMkLst>
        </pc:spChg>
        <pc:picChg chg="add mod">
          <ac:chgData name="伊健 杜" userId="e69aded81da48593" providerId="LiveId" clId="{DF7AD5C2-FB82-437E-AA04-4958D4AF7326}" dt="2023-02-14T06:14:16.736" v="7251" actId="1076"/>
          <ac:picMkLst>
            <pc:docMk/>
            <pc:sldMk cId="2797835003" sldId="1865"/>
            <ac:picMk id="6146" creationId="{D0CCE43C-AA58-F79F-8B78-8DE8618EC721}"/>
          </ac:picMkLst>
        </pc:picChg>
      </pc:sldChg>
      <pc:sldChg chg="delSp modSp add mod">
        <pc:chgData name="伊健 杜" userId="e69aded81da48593" providerId="LiveId" clId="{DF7AD5C2-FB82-437E-AA04-4958D4AF7326}" dt="2023-02-14T12:17:35.902" v="7297"/>
        <pc:sldMkLst>
          <pc:docMk/>
          <pc:sldMk cId="601978743" sldId="1866"/>
        </pc:sldMkLst>
        <pc:spChg chg="mod">
          <ac:chgData name="伊健 杜" userId="e69aded81da48593" providerId="LiveId" clId="{DF7AD5C2-FB82-437E-AA04-4958D4AF7326}" dt="2023-02-14T12:17:35.902" v="7297"/>
          <ac:spMkLst>
            <pc:docMk/>
            <pc:sldMk cId="601978743" sldId="1866"/>
            <ac:spMk id="2" creationId="{10304424-DB4A-36E7-9E0D-D32A5DD0F26C}"/>
          </ac:spMkLst>
        </pc:spChg>
        <pc:spChg chg="del">
          <ac:chgData name="伊健 杜" userId="e69aded81da48593" providerId="LiveId" clId="{DF7AD5C2-FB82-437E-AA04-4958D4AF7326}" dt="2023-02-13T21:41:28.932" v="5196" actId="478"/>
          <ac:spMkLst>
            <pc:docMk/>
            <pc:sldMk cId="601978743" sldId="1866"/>
            <ac:spMk id="5" creationId="{E7287B0E-EF55-E721-8EFA-9A9183C0EDF9}"/>
          </ac:spMkLst>
        </pc:spChg>
      </pc:sldChg>
      <pc:sldChg chg="addSp delSp modSp add mod">
        <pc:chgData name="伊健 杜" userId="e69aded81da48593" providerId="LiveId" clId="{DF7AD5C2-FB82-437E-AA04-4958D4AF7326}" dt="2023-02-14T12:17:35.902" v="7297"/>
        <pc:sldMkLst>
          <pc:docMk/>
          <pc:sldMk cId="3967501716" sldId="1867"/>
        </pc:sldMkLst>
        <pc:spChg chg="add mod">
          <ac:chgData name="伊健 杜" userId="e69aded81da48593" providerId="LiveId" clId="{DF7AD5C2-FB82-437E-AA04-4958D4AF7326}" dt="2023-02-14T12:17:35.902" v="7297"/>
          <ac:spMkLst>
            <pc:docMk/>
            <pc:sldMk cId="3967501716" sldId="1867"/>
            <ac:spMk id="2" creationId="{5CA05D9F-2965-958F-AF00-AE7378D4D9C9}"/>
          </ac:spMkLst>
        </pc:spChg>
        <pc:spChg chg="add del mod">
          <ac:chgData name="伊健 杜" userId="e69aded81da48593" providerId="LiveId" clId="{DF7AD5C2-FB82-437E-AA04-4958D4AF7326}" dt="2023-02-13T22:30:00.242" v="5635" actId="478"/>
          <ac:spMkLst>
            <pc:docMk/>
            <pc:sldMk cId="3967501716" sldId="1867"/>
            <ac:spMk id="3" creationId="{E28F2768-3DF8-079A-C1DA-3C2AB9C779DA}"/>
          </ac:spMkLst>
        </pc:spChg>
        <pc:spChg chg="mod">
          <ac:chgData name="伊健 杜" userId="e69aded81da48593" providerId="LiveId" clId="{DF7AD5C2-FB82-437E-AA04-4958D4AF7326}" dt="2023-02-14T12:17:35.902" v="7297"/>
          <ac:spMkLst>
            <pc:docMk/>
            <pc:sldMk cId="3967501716" sldId="1867"/>
            <ac:spMk id="5" creationId="{E7287B0E-EF55-E721-8EFA-9A9183C0EDF9}"/>
          </ac:spMkLst>
        </pc:spChg>
      </pc:sldChg>
      <pc:sldChg chg="modSp add mod">
        <pc:chgData name="伊健 杜" userId="e69aded81da48593" providerId="LiveId" clId="{DF7AD5C2-FB82-437E-AA04-4958D4AF7326}" dt="2023-02-14T12:17:35.902" v="7297"/>
        <pc:sldMkLst>
          <pc:docMk/>
          <pc:sldMk cId="3806184157" sldId="1868"/>
        </pc:sldMkLst>
        <pc:spChg chg="mod">
          <ac:chgData name="伊健 杜" userId="e69aded81da48593" providerId="LiveId" clId="{DF7AD5C2-FB82-437E-AA04-4958D4AF7326}" dt="2023-02-14T12:17:35.902" v="7297"/>
          <ac:spMkLst>
            <pc:docMk/>
            <pc:sldMk cId="3806184157" sldId="1868"/>
            <ac:spMk id="5" creationId="{E7287B0E-EF55-E721-8EFA-9A9183C0EDF9}"/>
          </ac:spMkLst>
        </pc:spChg>
      </pc:sldChg>
      <pc:sldChg chg="add del">
        <pc:chgData name="伊健 杜" userId="e69aded81da48593" providerId="LiveId" clId="{DF7AD5C2-FB82-437E-AA04-4958D4AF7326}" dt="2023-02-13T22:36:24.793" v="5813" actId="47"/>
        <pc:sldMkLst>
          <pc:docMk/>
          <pc:sldMk cId="3727994330" sldId="1869"/>
        </pc:sldMkLst>
      </pc:sldChg>
      <pc:sldChg chg="addSp modSp add mod">
        <pc:chgData name="伊健 杜" userId="e69aded81da48593" providerId="LiveId" clId="{DF7AD5C2-FB82-437E-AA04-4958D4AF7326}" dt="2023-02-14T12:17:35.902" v="7297"/>
        <pc:sldMkLst>
          <pc:docMk/>
          <pc:sldMk cId="1185750856" sldId="1870"/>
        </pc:sldMkLst>
        <pc:spChg chg="mod">
          <ac:chgData name="伊健 杜" userId="e69aded81da48593" providerId="LiveId" clId="{DF7AD5C2-FB82-437E-AA04-4958D4AF7326}" dt="2023-02-14T12:17:35.902" v="7297"/>
          <ac:spMkLst>
            <pc:docMk/>
            <pc:sldMk cId="1185750856" sldId="1870"/>
            <ac:spMk id="2" creationId="{10304424-DB4A-36E7-9E0D-D32A5DD0F26C}"/>
          </ac:spMkLst>
        </pc:spChg>
        <pc:spChg chg="mod">
          <ac:chgData name="伊健 杜" userId="e69aded81da48593" providerId="LiveId" clId="{DF7AD5C2-FB82-437E-AA04-4958D4AF7326}" dt="2023-02-14T12:17:35.902" v="7297"/>
          <ac:spMkLst>
            <pc:docMk/>
            <pc:sldMk cId="1185750856" sldId="1870"/>
            <ac:spMk id="5" creationId="{E7287B0E-EF55-E721-8EFA-9A9183C0EDF9}"/>
          </ac:spMkLst>
        </pc:spChg>
        <pc:picChg chg="add mod">
          <ac:chgData name="伊健 杜" userId="e69aded81da48593" providerId="LiveId" clId="{DF7AD5C2-FB82-437E-AA04-4958D4AF7326}" dt="2023-02-14T06:15:10.229" v="7253" actId="1076"/>
          <ac:picMkLst>
            <pc:docMk/>
            <pc:sldMk cId="1185750856" sldId="1870"/>
            <ac:picMk id="7170" creationId="{1CFD434E-D3E1-B4BC-712F-A355CEEB9D13}"/>
          </ac:picMkLst>
        </pc:picChg>
      </pc:sldChg>
      <pc:sldChg chg="addSp delSp modSp add mod ord">
        <pc:chgData name="伊健 杜" userId="e69aded81da48593" providerId="LiveId" clId="{DF7AD5C2-FB82-437E-AA04-4958D4AF7326}" dt="2023-02-14T12:17:35.902" v="7297"/>
        <pc:sldMkLst>
          <pc:docMk/>
          <pc:sldMk cId="956487282" sldId="1871"/>
        </pc:sldMkLst>
        <pc:spChg chg="del">
          <ac:chgData name="伊健 杜" userId="e69aded81da48593" providerId="LiveId" clId="{DF7AD5C2-FB82-437E-AA04-4958D4AF7326}" dt="2023-02-13T22:29:03.676" v="5526" actId="478"/>
          <ac:spMkLst>
            <pc:docMk/>
            <pc:sldMk cId="956487282" sldId="1871"/>
            <ac:spMk id="2" creationId="{5CA05D9F-2965-958F-AF00-AE7378D4D9C9}"/>
          </ac:spMkLst>
        </pc:spChg>
        <pc:spChg chg="del mod">
          <ac:chgData name="伊健 杜" userId="e69aded81da48593" providerId="LiveId" clId="{DF7AD5C2-FB82-437E-AA04-4958D4AF7326}" dt="2023-02-13T22:33:48.398" v="5685" actId="478"/>
          <ac:spMkLst>
            <pc:docMk/>
            <pc:sldMk cId="956487282" sldId="1871"/>
            <ac:spMk id="3" creationId="{E28F2768-3DF8-079A-C1DA-3C2AB9C779DA}"/>
          </ac:spMkLst>
        </pc:spChg>
        <pc:spChg chg="add mod">
          <ac:chgData name="伊健 杜" userId="e69aded81da48593" providerId="LiveId" clId="{DF7AD5C2-FB82-437E-AA04-4958D4AF7326}" dt="2023-02-14T12:17:35.902" v="7297"/>
          <ac:spMkLst>
            <pc:docMk/>
            <pc:sldMk cId="956487282" sldId="1871"/>
            <ac:spMk id="4" creationId="{DD699633-86B9-7121-4338-E04D4A5B5732}"/>
          </ac:spMkLst>
        </pc:spChg>
        <pc:spChg chg="del mod">
          <ac:chgData name="伊健 杜" userId="e69aded81da48593" providerId="LiveId" clId="{DF7AD5C2-FB82-437E-AA04-4958D4AF7326}" dt="2023-02-13T22:32:50.433" v="5674" actId="478"/>
          <ac:spMkLst>
            <pc:docMk/>
            <pc:sldMk cId="956487282" sldId="1871"/>
            <ac:spMk id="5" creationId="{E7287B0E-EF55-E721-8EFA-9A9183C0EDF9}"/>
          </ac:spMkLst>
        </pc:spChg>
        <pc:spChg chg="add mod">
          <ac:chgData name="伊健 杜" userId="e69aded81da48593" providerId="LiveId" clId="{DF7AD5C2-FB82-437E-AA04-4958D4AF7326}" dt="2023-02-14T12:17:35.902" v="7297"/>
          <ac:spMkLst>
            <pc:docMk/>
            <pc:sldMk cId="956487282" sldId="1871"/>
            <ac:spMk id="6" creationId="{C7131AC7-439C-9A16-1F10-4B051D7CB4EB}"/>
          </ac:spMkLst>
        </pc:spChg>
        <pc:picChg chg="add mod">
          <ac:chgData name="伊健 杜" userId="e69aded81da48593" providerId="LiveId" clId="{DF7AD5C2-FB82-437E-AA04-4958D4AF7326}" dt="2023-02-13T22:34:07.350" v="5686" actId="1076"/>
          <ac:picMkLst>
            <pc:docMk/>
            <pc:sldMk cId="956487282" sldId="1871"/>
            <ac:picMk id="1026" creationId="{3EAEDF00-E513-C386-28C2-7D8264FF8892}"/>
          </ac:picMkLst>
        </pc:picChg>
        <pc:picChg chg="add mod">
          <ac:chgData name="伊健 杜" userId="e69aded81da48593" providerId="LiveId" clId="{DF7AD5C2-FB82-437E-AA04-4958D4AF7326}" dt="2023-02-13T22:34:07.350" v="5686" actId="1076"/>
          <ac:picMkLst>
            <pc:docMk/>
            <pc:sldMk cId="956487282" sldId="1871"/>
            <ac:picMk id="1028" creationId="{3B73918B-8992-D805-294F-CDD17D4EF82D}"/>
          </ac:picMkLst>
        </pc:picChg>
      </pc:sldChg>
      <pc:sldChg chg="modSp add mod">
        <pc:chgData name="伊健 杜" userId="e69aded81da48593" providerId="LiveId" clId="{DF7AD5C2-FB82-437E-AA04-4958D4AF7326}" dt="2023-02-14T12:17:35.902" v="7297"/>
        <pc:sldMkLst>
          <pc:docMk/>
          <pc:sldMk cId="1395520413" sldId="1872"/>
        </pc:sldMkLst>
        <pc:spChg chg="mod">
          <ac:chgData name="伊健 杜" userId="e69aded81da48593" providerId="LiveId" clId="{DF7AD5C2-FB82-437E-AA04-4958D4AF7326}" dt="2023-02-14T12:17:35.902" v="7297"/>
          <ac:spMkLst>
            <pc:docMk/>
            <pc:sldMk cId="1395520413" sldId="1872"/>
            <ac:spMk id="5" creationId="{E7287B0E-EF55-E721-8EFA-9A9183C0EDF9}"/>
          </ac:spMkLst>
        </pc:spChg>
      </pc:sldChg>
      <pc:sldChg chg="addSp delSp modSp add mod">
        <pc:chgData name="伊健 杜" userId="e69aded81da48593" providerId="LiveId" clId="{DF7AD5C2-FB82-437E-AA04-4958D4AF7326}" dt="2023-02-14T12:17:35.902" v="7297"/>
        <pc:sldMkLst>
          <pc:docMk/>
          <pc:sldMk cId="2177072508" sldId="1873"/>
        </pc:sldMkLst>
        <pc:spChg chg="mod">
          <ac:chgData name="伊健 杜" userId="e69aded81da48593" providerId="LiveId" clId="{DF7AD5C2-FB82-437E-AA04-4958D4AF7326}" dt="2023-02-14T12:17:35.902" v="7297"/>
          <ac:spMkLst>
            <pc:docMk/>
            <pc:sldMk cId="2177072508" sldId="1873"/>
            <ac:spMk id="2" creationId="{10304424-DB4A-36E7-9E0D-D32A5DD0F26C}"/>
          </ac:spMkLst>
        </pc:spChg>
        <pc:spChg chg="add del">
          <ac:chgData name="伊健 杜" userId="e69aded81da48593" providerId="LiveId" clId="{DF7AD5C2-FB82-437E-AA04-4958D4AF7326}" dt="2023-02-13T22:39:41.154" v="5938" actId="22"/>
          <ac:spMkLst>
            <pc:docMk/>
            <pc:sldMk cId="2177072508" sldId="1873"/>
            <ac:spMk id="4" creationId="{FBBEA738-EF88-4275-83C2-F09BEF4D5BC5}"/>
          </ac:spMkLst>
        </pc:spChg>
        <pc:spChg chg="mod">
          <ac:chgData name="伊健 杜" userId="e69aded81da48593" providerId="LiveId" clId="{DF7AD5C2-FB82-437E-AA04-4958D4AF7326}" dt="2023-02-14T12:17:35.902" v="7297"/>
          <ac:spMkLst>
            <pc:docMk/>
            <pc:sldMk cId="2177072508" sldId="1873"/>
            <ac:spMk id="5" creationId="{E7287B0E-EF55-E721-8EFA-9A9183C0EDF9}"/>
          </ac:spMkLst>
        </pc:spChg>
        <pc:picChg chg="add mod">
          <ac:chgData name="伊健 杜" userId="e69aded81da48593" providerId="LiveId" clId="{DF7AD5C2-FB82-437E-AA04-4958D4AF7326}" dt="2023-02-14T06:16:28.435" v="7257" actId="1076"/>
          <ac:picMkLst>
            <pc:docMk/>
            <pc:sldMk cId="2177072508" sldId="1873"/>
            <ac:picMk id="8194" creationId="{D5191123-6B36-9717-CB46-581EAD7310FB}"/>
          </ac:picMkLst>
        </pc:picChg>
      </pc:sldChg>
      <pc:sldChg chg="add del">
        <pc:chgData name="伊健 杜" userId="e69aded81da48593" providerId="LiveId" clId="{DF7AD5C2-FB82-437E-AA04-4958D4AF7326}" dt="2023-02-13T22:39:45.253" v="5940" actId="47"/>
        <pc:sldMkLst>
          <pc:docMk/>
          <pc:sldMk cId="666681640" sldId="1874"/>
        </pc:sldMkLst>
      </pc:sldChg>
      <pc:sldChg chg="addSp delSp modSp add mod">
        <pc:chgData name="伊健 杜" userId="e69aded81da48593" providerId="LiveId" clId="{DF7AD5C2-FB82-437E-AA04-4958D4AF7326}" dt="2023-02-14T12:17:35.902" v="7297"/>
        <pc:sldMkLst>
          <pc:docMk/>
          <pc:sldMk cId="1934134787" sldId="1875"/>
        </pc:sldMkLst>
        <pc:spChg chg="add del mod">
          <ac:chgData name="伊健 杜" userId="e69aded81da48593" providerId="LiveId" clId="{DF7AD5C2-FB82-437E-AA04-4958D4AF7326}" dt="2023-02-13T23:13:00.969" v="7134" actId="478"/>
          <ac:spMkLst>
            <pc:docMk/>
            <pc:sldMk cId="1934134787" sldId="1875"/>
            <ac:spMk id="2" creationId="{5F413D86-82B8-BDF2-CF4E-BBE2B9F38E37}"/>
          </ac:spMkLst>
        </pc:spChg>
        <pc:spChg chg="add del mod">
          <ac:chgData name="伊健 杜" userId="e69aded81da48593" providerId="LiveId" clId="{DF7AD5C2-FB82-437E-AA04-4958D4AF7326}" dt="2023-02-13T23:13:04.850" v="7135" actId="478"/>
          <ac:spMkLst>
            <pc:docMk/>
            <pc:sldMk cId="1934134787" sldId="1875"/>
            <ac:spMk id="4" creationId="{FD3D9CEA-AFFC-DF16-BFB6-31742A613933}"/>
          </ac:spMkLst>
        </pc:spChg>
        <pc:spChg chg="mod">
          <ac:chgData name="伊健 杜" userId="e69aded81da48593" providerId="LiveId" clId="{DF7AD5C2-FB82-437E-AA04-4958D4AF7326}" dt="2023-02-14T12:17:35.902" v="7297"/>
          <ac:spMkLst>
            <pc:docMk/>
            <pc:sldMk cId="1934134787" sldId="1875"/>
            <ac:spMk id="5" creationId="{E7287B0E-EF55-E721-8EFA-9A9183C0EDF9}"/>
          </ac:spMkLst>
        </pc:spChg>
      </pc:sldChg>
      <pc:sldChg chg="modSp add mod">
        <pc:chgData name="伊健 杜" userId="e69aded81da48593" providerId="LiveId" clId="{DF7AD5C2-FB82-437E-AA04-4958D4AF7326}" dt="2023-02-14T12:17:35.902" v="7297"/>
        <pc:sldMkLst>
          <pc:docMk/>
          <pc:sldMk cId="2000620399" sldId="1876"/>
        </pc:sldMkLst>
        <pc:spChg chg="mod">
          <ac:chgData name="伊健 杜" userId="e69aded81da48593" providerId="LiveId" clId="{DF7AD5C2-FB82-437E-AA04-4958D4AF7326}" dt="2023-02-14T12:17:35.902" v="7297"/>
          <ac:spMkLst>
            <pc:docMk/>
            <pc:sldMk cId="2000620399" sldId="1876"/>
            <ac:spMk id="5" creationId="{E7287B0E-EF55-E721-8EFA-9A9183C0EDF9}"/>
          </ac:spMkLst>
        </pc:spChg>
      </pc:sldChg>
      <pc:sldChg chg="add del">
        <pc:chgData name="伊健 杜" userId="e69aded81da48593" providerId="LiveId" clId="{DF7AD5C2-FB82-437E-AA04-4958D4AF7326}" dt="2023-02-13T22:45:26.014" v="6263" actId="47"/>
        <pc:sldMkLst>
          <pc:docMk/>
          <pc:sldMk cId="527525844" sldId="1877"/>
        </pc:sldMkLst>
      </pc:sldChg>
      <pc:sldChg chg="addSp modSp add">
        <pc:chgData name="伊健 杜" userId="e69aded81da48593" providerId="LiveId" clId="{DF7AD5C2-FB82-437E-AA04-4958D4AF7326}" dt="2023-02-14T12:17:35.902" v="7297"/>
        <pc:sldMkLst>
          <pc:docMk/>
          <pc:sldMk cId="1822420397" sldId="1878"/>
        </pc:sldMkLst>
        <pc:spChg chg="mod">
          <ac:chgData name="伊健 杜" userId="e69aded81da48593" providerId="LiveId" clId="{DF7AD5C2-FB82-437E-AA04-4958D4AF7326}" dt="2023-02-14T12:17:35.902" v="7297"/>
          <ac:spMkLst>
            <pc:docMk/>
            <pc:sldMk cId="1822420397" sldId="1878"/>
            <ac:spMk id="2" creationId="{10304424-DB4A-36E7-9E0D-D32A5DD0F26C}"/>
          </ac:spMkLst>
        </pc:spChg>
        <pc:spChg chg="mod">
          <ac:chgData name="伊健 杜" userId="e69aded81da48593" providerId="LiveId" clId="{DF7AD5C2-FB82-437E-AA04-4958D4AF7326}" dt="2023-02-14T12:17:35.902" v="7297"/>
          <ac:spMkLst>
            <pc:docMk/>
            <pc:sldMk cId="1822420397" sldId="1878"/>
            <ac:spMk id="5" creationId="{E7287B0E-EF55-E721-8EFA-9A9183C0EDF9}"/>
          </ac:spMkLst>
        </pc:spChg>
        <pc:picChg chg="add mod">
          <ac:chgData name="伊健 杜" userId="e69aded81da48593" providerId="LiveId" clId="{DF7AD5C2-FB82-437E-AA04-4958D4AF7326}" dt="2023-02-14T06:16:50.478" v="7260" actId="14100"/>
          <ac:picMkLst>
            <pc:docMk/>
            <pc:sldMk cId="1822420397" sldId="1878"/>
            <ac:picMk id="9218" creationId="{2C9678B5-5F38-E6F1-F097-F00E1E7A2779}"/>
          </ac:picMkLst>
        </pc:picChg>
      </pc:sldChg>
      <pc:sldChg chg="addSp modSp add mod">
        <pc:chgData name="伊健 杜" userId="e69aded81da48593" providerId="LiveId" clId="{DF7AD5C2-FB82-437E-AA04-4958D4AF7326}" dt="2023-02-14T12:17:35.902" v="7297"/>
        <pc:sldMkLst>
          <pc:docMk/>
          <pc:sldMk cId="3626468461" sldId="1879"/>
        </pc:sldMkLst>
        <pc:spChg chg="mod">
          <ac:chgData name="伊健 杜" userId="e69aded81da48593" providerId="LiveId" clId="{DF7AD5C2-FB82-437E-AA04-4958D4AF7326}" dt="2023-02-14T12:17:35.902" v="7297"/>
          <ac:spMkLst>
            <pc:docMk/>
            <pc:sldMk cId="3626468461" sldId="1879"/>
            <ac:spMk id="2" creationId="{10304424-DB4A-36E7-9E0D-D32A5DD0F26C}"/>
          </ac:spMkLst>
        </pc:spChg>
        <pc:spChg chg="mod">
          <ac:chgData name="伊健 杜" userId="e69aded81da48593" providerId="LiveId" clId="{DF7AD5C2-FB82-437E-AA04-4958D4AF7326}" dt="2023-02-14T12:17:35.902" v="7297"/>
          <ac:spMkLst>
            <pc:docMk/>
            <pc:sldMk cId="3626468461" sldId="1879"/>
            <ac:spMk id="5" creationId="{E7287B0E-EF55-E721-8EFA-9A9183C0EDF9}"/>
          </ac:spMkLst>
        </pc:spChg>
        <pc:picChg chg="add mod">
          <ac:chgData name="伊健 杜" userId="e69aded81da48593" providerId="LiveId" clId="{DF7AD5C2-FB82-437E-AA04-4958D4AF7326}" dt="2023-02-14T12:13:48.165" v="7288" actId="1076"/>
          <ac:picMkLst>
            <pc:docMk/>
            <pc:sldMk cId="3626468461" sldId="1879"/>
            <ac:picMk id="3074" creationId="{4EF75D96-DB72-1B9A-522D-0828F1E6EA80}"/>
          </ac:picMkLst>
        </pc:picChg>
      </pc:sldChg>
      <pc:sldChg chg="addSp modSp add mod">
        <pc:chgData name="伊健 杜" userId="e69aded81da48593" providerId="LiveId" clId="{DF7AD5C2-FB82-437E-AA04-4958D4AF7326}" dt="2023-02-14T12:17:35.902" v="7297"/>
        <pc:sldMkLst>
          <pc:docMk/>
          <pc:sldMk cId="1772814280" sldId="1880"/>
        </pc:sldMkLst>
        <pc:spChg chg="mod">
          <ac:chgData name="伊健 杜" userId="e69aded81da48593" providerId="LiveId" clId="{DF7AD5C2-FB82-437E-AA04-4958D4AF7326}" dt="2023-02-14T12:17:35.902" v="7297"/>
          <ac:spMkLst>
            <pc:docMk/>
            <pc:sldMk cId="1772814280" sldId="1880"/>
            <ac:spMk id="2" creationId="{10304424-DB4A-36E7-9E0D-D32A5DD0F26C}"/>
          </ac:spMkLst>
        </pc:spChg>
        <pc:spChg chg="mod">
          <ac:chgData name="伊健 杜" userId="e69aded81da48593" providerId="LiveId" clId="{DF7AD5C2-FB82-437E-AA04-4958D4AF7326}" dt="2023-02-14T12:17:35.902" v="7297"/>
          <ac:spMkLst>
            <pc:docMk/>
            <pc:sldMk cId="1772814280" sldId="1880"/>
            <ac:spMk id="5" creationId="{E7287B0E-EF55-E721-8EFA-9A9183C0EDF9}"/>
          </ac:spMkLst>
        </pc:spChg>
        <pc:picChg chg="add mod">
          <ac:chgData name="伊健 杜" userId="e69aded81da48593" providerId="LiveId" clId="{DF7AD5C2-FB82-437E-AA04-4958D4AF7326}" dt="2023-02-14T12:14:57.073" v="7292" actId="1076"/>
          <ac:picMkLst>
            <pc:docMk/>
            <pc:sldMk cId="1772814280" sldId="1880"/>
            <ac:picMk id="4098" creationId="{2DE19289-8502-F91F-B7A9-E473250FE572}"/>
          </ac:picMkLst>
        </pc:picChg>
      </pc:sldChg>
      <pc:sldChg chg="modSp add mod">
        <pc:chgData name="伊健 杜" userId="e69aded81da48593" providerId="LiveId" clId="{DF7AD5C2-FB82-437E-AA04-4958D4AF7326}" dt="2023-02-14T12:17:35.902" v="7297"/>
        <pc:sldMkLst>
          <pc:docMk/>
          <pc:sldMk cId="3668235490" sldId="1881"/>
        </pc:sldMkLst>
        <pc:spChg chg="mod">
          <ac:chgData name="伊健 杜" userId="e69aded81da48593" providerId="LiveId" clId="{DF7AD5C2-FB82-437E-AA04-4958D4AF7326}" dt="2023-02-14T12:17:35.902" v="7297"/>
          <ac:spMkLst>
            <pc:docMk/>
            <pc:sldMk cId="3668235490" sldId="1881"/>
            <ac:spMk id="5" creationId="{E7287B0E-EF55-E721-8EFA-9A9183C0EDF9}"/>
          </ac:spMkLst>
        </pc:spChg>
      </pc:sldChg>
      <pc:sldChg chg="addSp modSp add mod">
        <pc:chgData name="伊健 杜" userId="e69aded81da48593" providerId="LiveId" clId="{DF7AD5C2-FB82-437E-AA04-4958D4AF7326}" dt="2023-02-14T12:17:35.902" v="7297"/>
        <pc:sldMkLst>
          <pc:docMk/>
          <pc:sldMk cId="3352668450" sldId="1882"/>
        </pc:sldMkLst>
        <pc:spChg chg="mod">
          <ac:chgData name="伊健 杜" userId="e69aded81da48593" providerId="LiveId" clId="{DF7AD5C2-FB82-437E-AA04-4958D4AF7326}" dt="2023-02-14T12:17:35.902" v="7297"/>
          <ac:spMkLst>
            <pc:docMk/>
            <pc:sldMk cId="3352668450" sldId="1882"/>
            <ac:spMk id="2" creationId="{10304424-DB4A-36E7-9E0D-D32A5DD0F26C}"/>
          </ac:spMkLst>
        </pc:spChg>
        <pc:spChg chg="mod">
          <ac:chgData name="伊健 杜" userId="e69aded81da48593" providerId="LiveId" clId="{DF7AD5C2-FB82-437E-AA04-4958D4AF7326}" dt="2023-02-14T12:17:35.902" v="7297"/>
          <ac:spMkLst>
            <pc:docMk/>
            <pc:sldMk cId="3352668450" sldId="1882"/>
            <ac:spMk id="5" creationId="{E7287B0E-EF55-E721-8EFA-9A9183C0EDF9}"/>
          </ac:spMkLst>
        </pc:spChg>
        <pc:picChg chg="add mod">
          <ac:chgData name="伊健 杜" userId="e69aded81da48593" providerId="LiveId" clId="{DF7AD5C2-FB82-437E-AA04-4958D4AF7326}" dt="2023-02-14T12:16:30.434" v="7296" actId="1076"/>
          <ac:picMkLst>
            <pc:docMk/>
            <pc:sldMk cId="3352668450" sldId="1882"/>
            <ac:picMk id="5122" creationId="{BF5041C2-4D12-27E3-6E2A-0408DAC8A2E8}"/>
          </ac:picMkLst>
        </pc:picChg>
      </pc:sldChg>
      <pc:sldChg chg="modSp add del mod">
        <pc:chgData name="伊健 杜" userId="e69aded81da48593" providerId="LiveId" clId="{DF7AD5C2-FB82-437E-AA04-4958D4AF7326}" dt="2023-02-13T23:13:12.558" v="7136" actId="47"/>
        <pc:sldMkLst>
          <pc:docMk/>
          <pc:sldMk cId="646658731" sldId="1883"/>
        </pc:sldMkLst>
        <pc:spChg chg="mod">
          <ac:chgData name="伊健 杜" userId="e69aded81da48593" providerId="LiveId" clId="{DF7AD5C2-FB82-437E-AA04-4958D4AF7326}" dt="2023-02-13T23:04:56.088" v="6778" actId="20577"/>
          <ac:spMkLst>
            <pc:docMk/>
            <pc:sldMk cId="646658731" sldId="1883"/>
            <ac:spMk id="5" creationId="{E7287B0E-EF55-E721-8EFA-9A9183C0EDF9}"/>
          </ac:spMkLst>
        </pc:spChg>
      </pc:sldChg>
      <pc:sldChg chg="modSp add del mod">
        <pc:chgData name="伊健 杜" userId="e69aded81da48593" providerId="LiveId" clId="{DF7AD5C2-FB82-437E-AA04-4958D4AF7326}" dt="2023-02-13T22:57:09.227" v="6580" actId="47"/>
        <pc:sldMkLst>
          <pc:docMk/>
          <pc:sldMk cId="2317660187" sldId="1883"/>
        </pc:sldMkLst>
        <pc:spChg chg="mod">
          <ac:chgData name="伊健 杜" userId="e69aded81da48593" providerId="LiveId" clId="{DF7AD5C2-FB82-437E-AA04-4958D4AF7326}" dt="2023-02-13T22:57:06.801" v="6579" actId="20577"/>
          <ac:spMkLst>
            <pc:docMk/>
            <pc:sldMk cId="2317660187" sldId="1883"/>
            <ac:spMk id="5" creationId="{E7287B0E-EF55-E721-8EFA-9A9183C0EDF9}"/>
          </ac:spMkLst>
        </pc:spChg>
      </pc:sldChg>
      <pc:sldChg chg="modSp add del mod">
        <pc:chgData name="伊健 杜" userId="e69aded81da48593" providerId="LiveId" clId="{DF7AD5C2-FB82-437E-AA04-4958D4AF7326}" dt="2023-02-13T23:13:12.558" v="7136" actId="47"/>
        <pc:sldMkLst>
          <pc:docMk/>
          <pc:sldMk cId="2399928531" sldId="1884"/>
        </pc:sldMkLst>
        <pc:spChg chg="mod">
          <ac:chgData name="伊健 杜" userId="e69aded81da48593" providerId="LiveId" clId="{DF7AD5C2-FB82-437E-AA04-4958D4AF7326}" dt="2023-02-13T23:05:49.433" v="6815" actId="20577"/>
          <ac:spMkLst>
            <pc:docMk/>
            <pc:sldMk cId="2399928531" sldId="1884"/>
            <ac:spMk id="5" creationId="{E7287B0E-EF55-E721-8EFA-9A9183C0EDF9}"/>
          </ac:spMkLst>
        </pc:spChg>
      </pc:sldChg>
      <pc:sldChg chg="addSp modSp add mod ord">
        <pc:chgData name="伊健 杜" userId="e69aded81da48593" providerId="LiveId" clId="{DF7AD5C2-FB82-437E-AA04-4958D4AF7326}" dt="2023-02-14T12:17:35.902" v="7297"/>
        <pc:sldMkLst>
          <pc:docMk/>
          <pc:sldMk cId="3882185193" sldId="1885"/>
        </pc:sldMkLst>
        <pc:spChg chg="mod">
          <ac:chgData name="伊健 杜" userId="e69aded81da48593" providerId="LiveId" clId="{DF7AD5C2-FB82-437E-AA04-4958D4AF7326}" dt="2023-02-13T23:07:00.424" v="6831"/>
          <ac:spMkLst>
            <pc:docMk/>
            <pc:sldMk cId="3882185193" sldId="1885"/>
            <ac:spMk id="2" creationId="{10304424-DB4A-36E7-9E0D-D32A5DD0F26C}"/>
          </ac:spMkLst>
        </pc:spChg>
        <pc:spChg chg="mod">
          <ac:chgData name="伊健 杜" userId="e69aded81da48593" providerId="LiveId" clId="{DF7AD5C2-FB82-437E-AA04-4958D4AF7326}" dt="2023-02-14T12:17:35.902" v="7297"/>
          <ac:spMkLst>
            <pc:docMk/>
            <pc:sldMk cId="3882185193" sldId="1885"/>
            <ac:spMk id="5" creationId="{E7287B0E-EF55-E721-8EFA-9A9183C0EDF9}"/>
          </ac:spMkLst>
        </pc:spChg>
        <pc:picChg chg="add mod">
          <ac:chgData name="伊健 杜" userId="e69aded81da48593" providerId="LiveId" clId="{DF7AD5C2-FB82-437E-AA04-4958D4AF7326}" dt="2023-02-14T12:11:15.927" v="7265" actId="1076"/>
          <ac:picMkLst>
            <pc:docMk/>
            <pc:sldMk cId="3882185193" sldId="1885"/>
            <ac:picMk id="1026" creationId="{05050B0F-8D59-1665-19CE-5B5F14716414}"/>
          </ac:picMkLst>
        </pc:picChg>
      </pc:sldChg>
      <pc:sldChg chg="addSp modSp add mod ord">
        <pc:chgData name="伊健 杜" userId="e69aded81da48593" providerId="LiveId" clId="{DF7AD5C2-FB82-437E-AA04-4958D4AF7326}" dt="2023-02-14T12:17:35.902" v="7297"/>
        <pc:sldMkLst>
          <pc:docMk/>
          <pc:sldMk cId="1368425790" sldId="1886"/>
        </pc:sldMkLst>
        <pc:spChg chg="mod">
          <ac:chgData name="伊健 杜" userId="e69aded81da48593" providerId="LiveId" clId="{DF7AD5C2-FB82-437E-AA04-4958D4AF7326}" dt="2023-02-13T23:08:05.704" v="6971"/>
          <ac:spMkLst>
            <pc:docMk/>
            <pc:sldMk cId="1368425790" sldId="1886"/>
            <ac:spMk id="2" creationId="{10304424-DB4A-36E7-9E0D-D32A5DD0F26C}"/>
          </ac:spMkLst>
        </pc:spChg>
        <pc:spChg chg="mod">
          <ac:chgData name="伊健 杜" userId="e69aded81da48593" providerId="LiveId" clId="{DF7AD5C2-FB82-437E-AA04-4958D4AF7326}" dt="2023-02-14T12:17:35.902" v="7297"/>
          <ac:spMkLst>
            <pc:docMk/>
            <pc:sldMk cId="1368425790" sldId="1886"/>
            <ac:spMk id="5" creationId="{E7287B0E-EF55-E721-8EFA-9A9183C0EDF9}"/>
          </ac:spMkLst>
        </pc:spChg>
        <pc:picChg chg="add mod">
          <ac:chgData name="伊健 杜" userId="e69aded81da48593" providerId="LiveId" clId="{DF7AD5C2-FB82-437E-AA04-4958D4AF7326}" dt="2023-02-14T12:13:06.051" v="7282" actId="1076"/>
          <ac:picMkLst>
            <pc:docMk/>
            <pc:sldMk cId="1368425790" sldId="1886"/>
            <ac:picMk id="2050" creationId="{DDC226DD-D870-0E02-BEE2-75E479F4371E}"/>
          </ac:picMkLst>
        </pc:picChg>
      </pc:sldChg>
      <pc:sldChg chg="add del">
        <pc:chgData name="伊健 杜" userId="e69aded81da48593" providerId="LiveId" clId="{DF7AD5C2-FB82-437E-AA04-4958D4AF7326}" dt="2023-02-13T23:11:37.785" v="7112" actId="47"/>
        <pc:sldMkLst>
          <pc:docMk/>
          <pc:sldMk cId="963884834" sldId="1887"/>
        </pc:sldMkLst>
      </pc:sldChg>
      <pc:sldChg chg="modSp add del mod">
        <pc:chgData name="伊健 杜" userId="e69aded81da48593" providerId="LiveId" clId="{DF7AD5C2-FB82-437E-AA04-4958D4AF7326}" dt="2023-02-13T23:13:12.558" v="7136" actId="47"/>
        <pc:sldMkLst>
          <pc:docMk/>
          <pc:sldMk cId="2545280381" sldId="1888"/>
        </pc:sldMkLst>
        <pc:spChg chg="mod">
          <ac:chgData name="伊健 杜" userId="e69aded81da48593" providerId="LiveId" clId="{DF7AD5C2-FB82-437E-AA04-4958D4AF7326}" dt="2023-02-13T23:11:47.421" v="7125" actId="20577"/>
          <ac:spMkLst>
            <pc:docMk/>
            <pc:sldMk cId="2545280381" sldId="1888"/>
            <ac:spMk id="5" creationId="{E7287B0E-EF55-E721-8EFA-9A9183C0EDF9}"/>
          </ac:spMkLst>
        </pc:spChg>
      </pc:sldChg>
      <pc:sldChg chg="new del">
        <pc:chgData name="伊健 杜" userId="e69aded81da48593" providerId="LiveId" clId="{DF7AD5C2-FB82-437E-AA04-4958D4AF7326}" dt="2023-02-13T23:07:25.706" v="6883" actId="47"/>
        <pc:sldMkLst>
          <pc:docMk/>
          <pc:sldMk cId="982875352" sldId="1889"/>
        </pc:sldMkLst>
      </pc:sldChg>
    </pc:docChg>
  </pc:docChgLst>
  <pc:docChgLst>
    <pc:chgData name="伊健 杜" userId="e69aded81da48593" providerId="LiveId" clId="{3A1B2BA2-60AA-4AB6-9446-F647F88C1234}"/>
    <pc:docChg chg="undo custSel addSld delSld modSld sldOrd">
      <pc:chgData name="伊健 杜" userId="e69aded81da48593" providerId="LiveId" clId="{3A1B2BA2-60AA-4AB6-9446-F647F88C1234}" dt="2022-11-14T17:35:05.592" v="5480" actId="20577"/>
      <pc:docMkLst>
        <pc:docMk/>
      </pc:docMkLst>
      <pc:sldChg chg="del">
        <pc:chgData name="伊健 杜" userId="e69aded81da48593" providerId="LiveId" clId="{3A1B2BA2-60AA-4AB6-9446-F647F88C1234}" dt="2022-11-14T10:47:54.751" v="0" actId="47"/>
        <pc:sldMkLst>
          <pc:docMk/>
          <pc:sldMk cId="1523321892" sldId="1340"/>
        </pc:sldMkLst>
      </pc:sldChg>
      <pc:sldChg chg="addSp delSp modSp mod">
        <pc:chgData name="伊健 杜" userId="e69aded81da48593" providerId="LiveId" clId="{3A1B2BA2-60AA-4AB6-9446-F647F88C1234}" dt="2022-11-14T16:51:23.173" v="5473"/>
        <pc:sldMkLst>
          <pc:docMk/>
          <pc:sldMk cId="90922646" sldId="1372"/>
        </pc:sldMkLst>
        <pc:spChg chg="mod">
          <ac:chgData name="伊健 杜" userId="e69aded81da48593" providerId="LiveId" clId="{3A1B2BA2-60AA-4AB6-9446-F647F88C1234}" dt="2022-11-14T16:51:23.173" v="5473"/>
          <ac:spMkLst>
            <pc:docMk/>
            <pc:sldMk cId="90922646" sldId="1372"/>
            <ac:spMk id="2" creationId="{10304424-DB4A-36E7-9E0D-D32A5DD0F26C}"/>
          </ac:spMkLst>
        </pc:spChg>
        <pc:spChg chg="mod">
          <ac:chgData name="伊健 杜" userId="e69aded81da48593" providerId="LiveId" clId="{3A1B2BA2-60AA-4AB6-9446-F647F88C1234}" dt="2022-11-14T16:51:23.173" v="5473"/>
          <ac:spMkLst>
            <pc:docMk/>
            <pc:sldMk cId="90922646" sldId="1372"/>
            <ac:spMk id="5" creationId="{E7287B0E-EF55-E721-8EFA-9A9183C0EDF9}"/>
          </ac:spMkLst>
        </pc:spChg>
        <pc:spChg chg="add mod">
          <ac:chgData name="伊健 杜" userId="e69aded81da48593" providerId="LiveId" clId="{3A1B2BA2-60AA-4AB6-9446-F647F88C1234}" dt="2022-11-14T11:53:48.909" v="296" actId="1076"/>
          <ac:spMkLst>
            <pc:docMk/>
            <pc:sldMk cId="90922646" sldId="1372"/>
            <ac:spMk id="8" creationId="{26FF2AB0-D901-C3AE-E954-320110737061}"/>
          </ac:spMkLst>
        </pc:spChg>
        <pc:spChg chg="add del mod">
          <ac:chgData name="伊健 杜" userId="e69aded81da48593" providerId="LiveId" clId="{3A1B2BA2-60AA-4AB6-9446-F647F88C1234}" dt="2022-11-14T11:53:30.954" v="285" actId="478"/>
          <ac:spMkLst>
            <pc:docMk/>
            <pc:sldMk cId="90922646" sldId="1372"/>
            <ac:spMk id="9" creationId="{AAD20087-541D-042D-B684-218922A05D38}"/>
          </ac:spMkLst>
        </pc:spChg>
        <pc:spChg chg="add mod">
          <ac:chgData name="伊健 杜" userId="e69aded81da48593" providerId="LiveId" clId="{3A1B2BA2-60AA-4AB6-9446-F647F88C1234}" dt="2022-11-14T11:53:44.321" v="294" actId="1076"/>
          <ac:spMkLst>
            <pc:docMk/>
            <pc:sldMk cId="90922646" sldId="1372"/>
            <ac:spMk id="10" creationId="{ACAF1FD8-0B49-4834-FF09-E7D804DBE20B}"/>
          </ac:spMkLst>
        </pc:spChg>
        <pc:picChg chg="add mod">
          <ac:chgData name="伊健 杜" userId="e69aded81da48593" providerId="LiveId" clId="{3A1B2BA2-60AA-4AB6-9446-F647F88C1234}" dt="2022-11-14T11:53:43.150" v="293" actId="1076"/>
          <ac:picMkLst>
            <pc:docMk/>
            <pc:sldMk cId="90922646" sldId="1372"/>
            <ac:picMk id="7" creationId="{254A37FC-F8A9-A73E-2A02-3AC017232D3E}"/>
          </ac:picMkLst>
        </pc:picChg>
        <pc:picChg chg="add mod">
          <ac:chgData name="伊健 杜" userId="e69aded81da48593" providerId="LiveId" clId="{3A1B2BA2-60AA-4AB6-9446-F647F88C1234}" dt="2022-11-14T11:53:47.435" v="295" actId="1076"/>
          <ac:picMkLst>
            <pc:docMk/>
            <pc:sldMk cId="90922646" sldId="1372"/>
            <ac:picMk id="3074" creationId="{1AF2BCEF-92C1-EB40-3AF7-9D48129C9C28}"/>
          </ac:picMkLst>
        </pc:picChg>
        <pc:picChg chg="add mod">
          <ac:chgData name="伊健 杜" userId="e69aded81da48593" providerId="LiveId" clId="{3A1B2BA2-60AA-4AB6-9446-F647F88C1234}" dt="2022-11-14T11:54:43.880" v="300" actId="1076"/>
          <ac:picMkLst>
            <pc:docMk/>
            <pc:sldMk cId="90922646" sldId="1372"/>
            <ac:picMk id="3076" creationId="{955894FB-7A0A-D477-465E-148D69A33CA7}"/>
          </ac:picMkLst>
        </pc:picChg>
        <pc:picChg chg="del">
          <ac:chgData name="伊健 杜" userId="e69aded81da48593" providerId="LiveId" clId="{3A1B2BA2-60AA-4AB6-9446-F647F88C1234}" dt="2022-11-14T11:51:46.072" v="261" actId="478"/>
          <ac:picMkLst>
            <pc:docMk/>
            <pc:sldMk cId="90922646" sldId="1372"/>
            <ac:picMk id="11266" creationId="{A5E8A16D-DA69-7191-543B-B95427F0EB35}"/>
          </ac:picMkLst>
        </pc:picChg>
      </pc:sldChg>
      <pc:sldChg chg="modSp mod">
        <pc:chgData name="伊健 杜" userId="e69aded81da48593" providerId="LiveId" clId="{3A1B2BA2-60AA-4AB6-9446-F647F88C1234}" dt="2022-11-14T16:51:23.173" v="5473"/>
        <pc:sldMkLst>
          <pc:docMk/>
          <pc:sldMk cId="449833426" sldId="1373"/>
        </pc:sldMkLst>
        <pc:spChg chg="mod">
          <ac:chgData name="伊健 杜" userId="e69aded81da48593" providerId="LiveId" clId="{3A1B2BA2-60AA-4AB6-9446-F647F88C1234}" dt="2022-11-14T16:51:23.173" v="5473"/>
          <ac:spMkLst>
            <pc:docMk/>
            <pc:sldMk cId="449833426" sldId="1373"/>
            <ac:spMk id="2" creationId="{6084B583-4B82-A4DC-19D1-BC381BD4D41F}"/>
          </ac:spMkLst>
        </pc:spChg>
      </pc:sldChg>
      <pc:sldChg chg="del">
        <pc:chgData name="伊健 杜" userId="e69aded81da48593" providerId="LiveId" clId="{3A1B2BA2-60AA-4AB6-9446-F647F88C1234}" dt="2022-11-14T11:58:44.447" v="508" actId="47"/>
        <pc:sldMkLst>
          <pc:docMk/>
          <pc:sldMk cId="486638814" sldId="1374"/>
        </pc:sldMkLst>
      </pc:sldChg>
      <pc:sldChg chg="del">
        <pc:chgData name="伊健 杜" userId="e69aded81da48593" providerId="LiveId" clId="{3A1B2BA2-60AA-4AB6-9446-F647F88C1234}" dt="2022-11-14T10:47:54.751" v="0" actId="47"/>
        <pc:sldMkLst>
          <pc:docMk/>
          <pc:sldMk cId="1276298087" sldId="1375"/>
        </pc:sldMkLst>
      </pc:sldChg>
      <pc:sldChg chg="del">
        <pc:chgData name="伊健 杜" userId="e69aded81da48593" providerId="LiveId" clId="{3A1B2BA2-60AA-4AB6-9446-F647F88C1234}" dt="2022-11-14T10:47:54.751" v="0" actId="47"/>
        <pc:sldMkLst>
          <pc:docMk/>
          <pc:sldMk cId="795428135" sldId="1376"/>
        </pc:sldMkLst>
      </pc:sldChg>
      <pc:sldChg chg="del">
        <pc:chgData name="伊健 杜" userId="e69aded81da48593" providerId="LiveId" clId="{3A1B2BA2-60AA-4AB6-9446-F647F88C1234}" dt="2022-11-14T10:47:54.751" v="0" actId="47"/>
        <pc:sldMkLst>
          <pc:docMk/>
          <pc:sldMk cId="3846005690" sldId="1377"/>
        </pc:sldMkLst>
      </pc:sldChg>
      <pc:sldChg chg="del">
        <pc:chgData name="伊健 杜" userId="e69aded81da48593" providerId="LiveId" clId="{3A1B2BA2-60AA-4AB6-9446-F647F88C1234}" dt="2022-11-14T10:47:54.751" v="0" actId="47"/>
        <pc:sldMkLst>
          <pc:docMk/>
          <pc:sldMk cId="3820737828" sldId="1378"/>
        </pc:sldMkLst>
      </pc:sldChg>
      <pc:sldChg chg="del">
        <pc:chgData name="伊健 杜" userId="e69aded81da48593" providerId="LiveId" clId="{3A1B2BA2-60AA-4AB6-9446-F647F88C1234}" dt="2022-11-14T10:47:54.751" v="0" actId="47"/>
        <pc:sldMkLst>
          <pc:docMk/>
          <pc:sldMk cId="1720044176" sldId="1379"/>
        </pc:sldMkLst>
      </pc:sldChg>
      <pc:sldChg chg="del">
        <pc:chgData name="伊健 杜" userId="e69aded81da48593" providerId="LiveId" clId="{3A1B2BA2-60AA-4AB6-9446-F647F88C1234}" dt="2022-11-14T10:47:54.751" v="0" actId="47"/>
        <pc:sldMkLst>
          <pc:docMk/>
          <pc:sldMk cId="1061379944" sldId="1380"/>
        </pc:sldMkLst>
      </pc:sldChg>
      <pc:sldChg chg="del">
        <pc:chgData name="伊健 杜" userId="e69aded81da48593" providerId="LiveId" clId="{3A1B2BA2-60AA-4AB6-9446-F647F88C1234}" dt="2022-11-14T10:47:54.751" v="0" actId="47"/>
        <pc:sldMkLst>
          <pc:docMk/>
          <pc:sldMk cId="2372446752" sldId="1381"/>
        </pc:sldMkLst>
      </pc:sldChg>
      <pc:sldChg chg="del">
        <pc:chgData name="伊健 杜" userId="e69aded81da48593" providerId="LiveId" clId="{3A1B2BA2-60AA-4AB6-9446-F647F88C1234}" dt="2022-11-14T10:47:54.751" v="0" actId="47"/>
        <pc:sldMkLst>
          <pc:docMk/>
          <pc:sldMk cId="2822468022" sldId="1382"/>
        </pc:sldMkLst>
      </pc:sldChg>
      <pc:sldChg chg="del">
        <pc:chgData name="伊健 杜" userId="e69aded81da48593" providerId="LiveId" clId="{3A1B2BA2-60AA-4AB6-9446-F647F88C1234}" dt="2022-11-14T10:47:54.751" v="0" actId="47"/>
        <pc:sldMkLst>
          <pc:docMk/>
          <pc:sldMk cId="4266077257" sldId="1383"/>
        </pc:sldMkLst>
      </pc:sldChg>
      <pc:sldChg chg="del">
        <pc:chgData name="伊健 杜" userId="e69aded81da48593" providerId="LiveId" clId="{3A1B2BA2-60AA-4AB6-9446-F647F88C1234}" dt="2022-11-14T10:47:54.751" v="0" actId="47"/>
        <pc:sldMkLst>
          <pc:docMk/>
          <pc:sldMk cId="171328503" sldId="1384"/>
        </pc:sldMkLst>
      </pc:sldChg>
      <pc:sldChg chg="del">
        <pc:chgData name="伊健 杜" userId="e69aded81da48593" providerId="LiveId" clId="{3A1B2BA2-60AA-4AB6-9446-F647F88C1234}" dt="2022-11-14T10:47:54.751" v="0" actId="47"/>
        <pc:sldMkLst>
          <pc:docMk/>
          <pc:sldMk cId="249729206" sldId="1385"/>
        </pc:sldMkLst>
      </pc:sldChg>
      <pc:sldChg chg="del">
        <pc:chgData name="伊健 杜" userId="e69aded81da48593" providerId="LiveId" clId="{3A1B2BA2-60AA-4AB6-9446-F647F88C1234}" dt="2022-11-14T10:47:54.751" v="0" actId="47"/>
        <pc:sldMkLst>
          <pc:docMk/>
          <pc:sldMk cId="4020624003" sldId="1386"/>
        </pc:sldMkLst>
      </pc:sldChg>
      <pc:sldChg chg="del">
        <pc:chgData name="伊健 杜" userId="e69aded81da48593" providerId="LiveId" clId="{3A1B2BA2-60AA-4AB6-9446-F647F88C1234}" dt="2022-11-14T10:47:54.751" v="0" actId="47"/>
        <pc:sldMkLst>
          <pc:docMk/>
          <pc:sldMk cId="974887913" sldId="1387"/>
        </pc:sldMkLst>
      </pc:sldChg>
      <pc:sldChg chg="del">
        <pc:chgData name="伊健 杜" userId="e69aded81da48593" providerId="LiveId" clId="{3A1B2BA2-60AA-4AB6-9446-F647F88C1234}" dt="2022-11-14T10:47:54.751" v="0" actId="47"/>
        <pc:sldMkLst>
          <pc:docMk/>
          <pc:sldMk cId="3641716794" sldId="1388"/>
        </pc:sldMkLst>
      </pc:sldChg>
      <pc:sldChg chg="del">
        <pc:chgData name="伊健 杜" userId="e69aded81da48593" providerId="LiveId" clId="{3A1B2BA2-60AA-4AB6-9446-F647F88C1234}" dt="2022-11-14T10:47:54.751" v="0" actId="47"/>
        <pc:sldMkLst>
          <pc:docMk/>
          <pc:sldMk cId="999427002" sldId="1389"/>
        </pc:sldMkLst>
      </pc:sldChg>
      <pc:sldChg chg="del">
        <pc:chgData name="伊健 杜" userId="e69aded81da48593" providerId="LiveId" clId="{3A1B2BA2-60AA-4AB6-9446-F647F88C1234}" dt="2022-11-14T10:47:54.751" v="0" actId="47"/>
        <pc:sldMkLst>
          <pc:docMk/>
          <pc:sldMk cId="1470121547" sldId="1390"/>
        </pc:sldMkLst>
      </pc:sldChg>
      <pc:sldChg chg="del">
        <pc:chgData name="伊健 杜" userId="e69aded81da48593" providerId="LiveId" clId="{3A1B2BA2-60AA-4AB6-9446-F647F88C1234}" dt="2022-11-14T10:47:54.751" v="0" actId="47"/>
        <pc:sldMkLst>
          <pc:docMk/>
          <pc:sldMk cId="282465914" sldId="1391"/>
        </pc:sldMkLst>
      </pc:sldChg>
      <pc:sldChg chg="del">
        <pc:chgData name="伊健 杜" userId="e69aded81da48593" providerId="LiveId" clId="{3A1B2BA2-60AA-4AB6-9446-F647F88C1234}" dt="2022-11-14T10:47:54.751" v="0" actId="47"/>
        <pc:sldMkLst>
          <pc:docMk/>
          <pc:sldMk cId="2548288550" sldId="1392"/>
        </pc:sldMkLst>
      </pc:sldChg>
      <pc:sldChg chg="del">
        <pc:chgData name="伊健 杜" userId="e69aded81da48593" providerId="LiveId" clId="{3A1B2BA2-60AA-4AB6-9446-F647F88C1234}" dt="2022-11-14T10:47:54.751" v="0" actId="47"/>
        <pc:sldMkLst>
          <pc:docMk/>
          <pc:sldMk cId="68632128" sldId="1393"/>
        </pc:sldMkLst>
      </pc:sldChg>
      <pc:sldChg chg="del">
        <pc:chgData name="伊健 杜" userId="e69aded81da48593" providerId="LiveId" clId="{3A1B2BA2-60AA-4AB6-9446-F647F88C1234}" dt="2022-11-14T10:47:54.751" v="0" actId="47"/>
        <pc:sldMkLst>
          <pc:docMk/>
          <pc:sldMk cId="3847538771" sldId="1394"/>
        </pc:sldMkLst>
      </pc:sldChg>
      <pc:sldChg chg="del">
        <pc:chgData name="伊健 杜" userId="e69aded81da48593" providerId="LiveId" clId="{3A1B2BA2-60AA-4AB6-9446-F647F88C1234}" dt="2022-11-14T10:47:54.751" v="0" actId="47"/>
        <pc:sldMkLst>
          <pc:docMk/>
          <pc:sldMk cId="3153169149" sldId="1395"/>
        </pc:sldMkLst>
      </pc:sldChg>
      <pc:sldChg chg="del">
        <pc:chgData name="伊健 杜" userId="e69aded81da48593" providerId="LiveId" clId="{3A1B2BA2-60AA-4AB6-9446-F647F88C1234}" dt="2022-11-14T10:47:54.751" v="0" actId="47"/>
        <pc:sldMkLst>
          <pc:docMk/>
          <pc:sldMk cId="1314967760" sldId="1396"/>
        </pc:sldMkLst>
      </pc:sldChg>
      <pc:sldChg chg="del">
        <pc:chgData name="伊健 杜" userId="e69aded81da48593" providerId="LiveId" clId="{3A1B2BA2-60AA-4AB6-9446-F647F88C1234}" dt="2022-11-14T10:47:54.751" v="0" actId="47"/>
        <pc:sldMkLst>
          <pc:docMk/>
          <pc:sldMk cId="4183067461" sldId="1397"/>
        </pc:sldMkLst>
      </pc:sldChg>
      <pc:sldChg chg="del">
        <pc:chgData name="伊健 杜" userId="e69aded81da48593" providerId="LiveId" clId="{3A1B2BA2-60AA-4AB6-9446-F647F88C1234}" dt="2022-11-14T10:47:54.751" v="0" actId="47"/>
        <pc:sldMkLst>
          <pc:docMk/>
          <pc:sldMk cId="1394058774" sldId="1398"/>
        </pc:sldMkLst>
      </pc:sldChg>
      <pc:sldChg chg="del">
        <pc:chgData name="伊健 杜" userId="e69aded81da48593" providerId="LiveId" clId="{3A1B2BA2-60AA-4AB6-9446-F647F88C1234}" dt="2022-11-14T10:47:54.751" v="0" actId="47"/>
        <pc:sldMkLst>
          <pc:docMk/>
          <pc:sldMk cId="58797029" sldId="1399"/>
        </pc:sldMkLst>
      </pc:sldChg>
      <pc:sldChg chg="del">
        <pc:chgData name="伊健 杜" userId="e69aded81da48593" providerId="LiveId" clId="{3A1B2BA2-60AA-4AB6-9446-F647F88C1234}" dt="2022-11-14T10:47:54.751" v="0" actId="47"/>
        <pc:sldMkLst>
          <pc:docMk/>
          <pc:sldMk cId="2452255824" sldId="1400"/>
        </pc:sldMkLst>
      </pc:sldChg>
      <pc:sldChg chg="del">
        <pc:chgData name="伊健 杜" userId="e69aded81da48593" providerId="LiveId" clId="{3A1B2BA2-60AA-4AB6-9446-F647F88C1234}" dt="2022-11-14T10:47:54.751" v="0" actId="47"/>
        <pc:sldMkLst>
          <pc:docMk/>
          <pc:sldMk cId="3869979538" sldId="1401"/>
        </pc:sldMkLst>
      </pc:sldChg>
      <pc:sldChg chg="del">
        <pc:chgData name="伊健 杜" userId="e69aded81da48593" providerId="LiveId" clId="{3A1B2BA2-60AA-4AB6-9446-F647F88C1234}" dt="2022-11-14T10:47:54.751" v="0" actId="47"/>
        <pc:sldMkLst>
          <pc:docMk/>
          <pc:sldMk cId="2424839761" sldId="1402"/>
        </pc:sldMkLst>
      </pc:sldChg>
      <pc:sldChg chg="del">
        <pc:chgData name="伊健 杜" userId="e69aded81da48593" providerId="LiveId" clId="{3A1B2BA2-60AA-4AB6-9446-F647F88C1234}" dt="2022-11-14T10:47:54.751" v="0" actId="47"/>
        <pc:sldMkLst>
          <pc:docMk/>
          <pc:sldMk cId="4194455912" sldId="1404"/>
        </pc:sldMkLst>
      </pc:sldChg>
      <pc:sldChg chg="del">
        <pc:chgData name="伊健 杜" userId="e69aded81da48593" providerId="LiveId" clId="{3A1B2BA2-60AA-4AB6-9446-F647F88C1234}" dt="2022-11-14T10:47:54.751" v="0" actId="47"/>
        <pc:sldMkLst>
          <pc:docMk/>
          <pc:sldMk cId="3432965728" sldId="1405"/>
        </pc:sldMkLst>
      </pc:sldChg>
      <pc:sldChg chg="del">
        <pc:chgData name="伊健 杜" userId="e69aded81da48593" providerId="LiveId" clId="{3A1B2BA2-60AA-4AB6-9446-F647F88C1234}" dt="2022-11-14T10:47:54.751" v="0" actId="47"/>
        <pc:sldMkLst>
          <pc:docMk/>
          <pc:sldMk cId="3207194641" sldId="1406"/>
        </pc:sldMkLst>
      </pc:sldChg>
      <pc:sldChg chg="del">
        <pc:chgData name="伊健 杜" userId="e69aded81da48593" providerId="LiveId" clId="{3A1B2BA2-60AA-4AB6-9446-F647F88C1234}" dt="2022-11-14T10:47:54.751" v="0" actId="47"/>
        <pc:sldMkLst>
          <pc:docMk/>
          <pc:sldMk cId="42207976" sldId="1407"/>
        </pc:sldMkLst>
      </pc:sldChg>
      <pc:sldChg chg="del">
        <pc:chgData name="伊健 杜" userId="e69aded81da48593" providerId="LiveId" clId="{3A1B2BA2-60AA-4AB6-9446-F647F88C1234}" dt="2022-11-14T10:47:54.751" v="0" actId="47"/>
        <pc:sldMkLst>
          <pc:docMk/>
          <pc:sldMk cId="906479213" sldId="1408"/>
        </pc:sldMkLst>
      </pc:sldChg>
      <pc:sldChg chg="del">
        <pc:chgData name="伊健 杜" userId="e69aded81da48593" providerId="LiveId" clId="{3A1B2BA2-60AA-4AB6-9446-F647F88C1234}" dt="2022-11-14T10:47:54.751" v="0" actId="47"/>
        <pc:sldMkLst>
          <pc:docMk/>
          <pc:sldMk cId="2827558912" sldId="1409"/>
        </pc:sldMkLst>
      </pc:sldChg>
      <pc:sldChg chg="del">
        <pc:chgData name="伊健 杜" userId="e69aded81da48593" providerId="LiveId" clId="{3A1B2BA2-60AA-4AB6-9446-F647F88C1234}" dt="2022-11-14T10:47:54.751" v="0" actId="47"/>
        <pc:sldMkLst>
          <pc:docMk/>
          <pc:sldMk cId="3210831898" sldId="1410"/>
        </pc:sldMkLst>
      </pc:sldChg>
      <pc:sldChg chg="del">
        <pc:chgData name="伊健 杜" userId="e69aded81da48593" providerId="LiveId" clId="{3A1B2BA2-60AA-4AB6-9446-F647F88C1234}" dt="2022-11-14T10:47:54.751" v="0" actId="47"/>
        <pc:sldMkLst>
          <pc:docMk/>
          <pc:sldMk cId="3348683242" sldId="1411"/>
        </pc:sldMkLst>
      </pc:sldChg>
      <pc:sldChg chg="del">
        <pc:chgData name="伊健 杜" userId="e69aded81da48593" providerId="LiveId" clId="{3A1B2BA2-60AA-4AB6-9446-F647F88C1234}" dt="2022-11-14T10:47:54.751" v="0" actId="47"/>
        <pc:sldMkLst>
          <pc:docMk/>
          <pc:sldMk cId="1903495974" sldId="1412"/>
        </pc:sldMkLst>
      </pc:sldChg>
      <pc:sldChg chg="del">
        <pc:chgData name="伊健 杜" userId="e69aded81da48593" providerId="LiveId" clId="{3A1B2BA2-60AA-4AB6-9446-F647F88C1234}" dt="2022-11-14T10:47:54.751" v="0" actId="47"/>
        <pc:sldMkLst>
          <pc:docMk/>
          <pc:sldMk cId="1804412428" sldId="1413"/>
        </pc:sldMkLst>
      </pc:sldChg>
      <pc:sldChg chg="del">
        <pc:chgData name="伊健 杜" userId="e69aded81da48593" providerId="LiveId" clId="{3A1B2BA2-60AA-4AB6-9446-F647F88C1234}" dt="2022-11-14T10:47:54.751" v="0" actId="47"/>
        <pc:sldMkLst>
          <pc:docMk/>
          <pc:sldMk cId="1943037660" sldId="1414"/>
        </pc:sldMkLst>
      </pc:sldChg>
      <pc:sldChg chg="del">
        <pc:chgData name="伊健 杜" userId="e69aded81da48593" providerId="LiveId" clId="{3A1B2BA2-60AA-4AB6-9446-F647F88C1234}" dt="2022-11-14T10:47:54.751" v="0" actId="47"/>
        <pc:sldMkLst>
          <pc:docMk/>
          <pc:sldMk cId="576638868" sldId="1415"/>
        </pc:sldMkLst>
      </pc:sldChg>
      <pc:sldChg chg="ord">
        <pc:chgData name="伊健 杜" userId="e69aded81da48593" providerId="LiveId" clId="{3A1B2BA2-60AA-4AB6-9446-F647F88C1234}" dt="2022-11-14T10:47:59.259" v="2"/>
        <pc:sldMkLst>
          <pc:docMk/>
          <pc:sldMk cId="772246356" sldId="1417"/>
        </pc:sldMkLst>
      </pc:sldChg>
      <pc:sldChg chg="ord">
        <pc:chgData name="伊健 杜" userId="e69aded81da48593" providerId="LiveId" clId="{3A1B2BA2-60AA-4AB6-9446-F647F88C1234}" dt="2022-11-14T10:47:59.259" v="2"/>
        <pc:sldMkLst>
          <pc:docMk/>
          <pc:sldMk cId="1212169619" sldId="1418"/>
        </pc:sldMkLst>
      </pc:sldChg>
      <pc:sldChg chg="del">
        <pc:chgData name="伊健 杜" userId="e69aded81da48593" providerId="LiveId" clId="{3A1B2BA2-60AA-4AB6-9446-F647F88C1234}" dt="2022-11-14T10:47:54.751" v="0" actId="47"/>
        <pc:sldMkLst>
          <pc:docMk/>
          <pc:sldMk cId="664068428" sldId="1419"/>
        </pc:sldMkLst>
      </pc:sldChg>
      <pc:sldChg chg="addSp delSp modSp new mod">
        <pc:chgData name="伊健 杜" userId="e69aded81da48593" providerId="LiveId" clId="{3A1B2BA2-60AA-4AB6-9446-F647F88C1234}" dt="2022-11-14T16:51:23.173" v="5473"/>
        <pc:sldMkLst>
          <pc:docMk/>
          <pc:sldMk cId="3669796521" sldId="1419"/>
        </pc:sldMkLst>
        <pc:spChg chg="del">
          <ac:chgData name="伊健 杜" userId="e69aded81da48593" providerId="LiveId" clId="{3A1B2BA2-60AA-4AB6-9446-F647F88C1234}" dt="2022-11-14T10:48:40.448" v="4" actId="478"/>
          <ac:spMkLst>
            <pc:docMk/>
            <pc:sldMk cId="3669796521" sldId="1419"/>
            <ac:spMk id="2" creationId="{CD1560EF-4411-713B-4C79-86210935550B}"/>
          </ac:spMkLst>
        </pc:spChg>
        <pc:spChg chg="del">
          <ac:chgData name="伊健 杜" userId="e69aded81da48593" providerId="LiveId" clId="{3A1B2BA2-60AA-4AB6-9446-F647F88C1234}" dt="2022-11-14T10:48:40.448" v="4" actId="478"/>
          <ac:spMkLst>
            <pc:docMk/>
            <pc:sldMk cId="3669796521" sldId="1419"/>
            <ac:spMk id="3" creationId="{F8792C86-B5D6-6D63-2176-802A85F43D66}"/>
          </ac:spMkLst>
        </pc:spChg>
        <pc:spChg chg="add mod">
          <ac:chgData name="伊健 杜" userId="e69aded81da48593" providerId="LiveId" clId="{3A1B2BA2-60AA-4AB6-9446-F647F88C1234}" dt="2022-11-14T16:51:23.173" v="5473"/>
          <ac:spMkLst>
            <pc:docMk/>
            <pc:sldMk cId="3669796521" sldId="1419"/>
            <ac:spMk id="6" creationId="{5D8579D8-714F-0AB8-D279-26139B2A49DA}"/>
          </ac:spMkLst>
        </pc:spChg>
        <pc:spChg chg="add mod">
          <ac:chgData name="伊健 杜" userId="e69aded81da48593" providerId="LiveId" clId="{3A1B2BA2-60AA-4AB6-9446-F647F88C1234}" dt="2022-11-14T16:51:23.173" v="5473"/>
          <ac:spMkLst>
            <pc:docMk/>
            <pc:sldMk cId="3669796521" sldId="1419"/>
            <ac:spMk id="7" creationId="{6F77BD02-F3A3-9A4A-CB08-04501F1003C9}"/>
          </ac:spMkLst>
        </pc:spChg>
        <pc:picChg chg="add mod">
          <ac:chgData name="伊健 杜" userId="e69aded81da48593" providerId="LiveId" clId="{3A1B2BA2-60AA-4AB6-9446-F647F88C1234}" dt="2022-11-14T10:49:24.549" v="14" actId="1076"/>
          <ac:picMkLst>
            <pc:docMk/>
            <pc:sldMk cId="3669796521" sldId="1419"/>
            <ac:picMk id="5" creationId="{42BFD79C-2533-92DC-441F-139D401D830C}"/>
          </ac:picMkLst>
        </pc:picChg>
        <pc:picChg chg="add mod">
          <ac:chgData name="伊健 杜" userId="e69aded81da48593" providerId="LiveId" clId="{3A1B2BA2-60AA-4AB6-9446-F647F88C1234}" dt="2022-11-14T10:49:31.277" v="17" actId="14100"/>
          <ac:picMkLst>
            <pc:docMk/>
            <pc:sldMk cId="3669796521" sldId="1419"/>
            <ac:picMk id="1026" creationId="{B34E7AB0-E93D-B1AF-E7BD-EE39407E1C62}"/>
          </ac:picMkLst>
        </pc:picChg>
      </pc:sldChg>
      <pc:sldChg chg="del">
        <pc:chgData name="伊健 杜" userId="e69aded81da48593" providerId="LiveId" clId="{3A1B2BA2-60AA-4AB6-9446-F647F88C1234}" dt="2022-11-14T10:47:54.751" v="0" actId="47"/>
        <pc:sldMkLst>
          <pc:docMk/>
          <pc:sldMk cId="2322224778" sldId="1420"/>
        </pc:sldMkLst>
      </pc:sldChg>
      <pc:sldChg chg="addSp delSp modSp add mod">
        <pc:chgData name="伊健 杜" userId="e69aded81da48593" providerId="LiveId" clId="{3A1B2BA2-60AA-4AB6-9446-F647F88C1234}" dt="2022-11-14T17:31:20.122" v="5474"/>
        <pc:sldMkLst>
          <pc:docMk/>
          <pc:sldMk cId="4028858739" sldId="1420"/>
        </pc:sldMkLst>
        <pc:spChg chg="add mod">
          <ac:chgData name="伊健 杜" userId="e69aded81da48593" providerId="LiveId" clId="{3A1B2BA2-60AA-4AB6-9446-F647F88C1234}" dt="2022-11-14T10:58:51.173" v="137" actId="1076"/>
          <ac:spMkLst>
            <pc:docMk/>
            <pc:sldMk cId="4028858739" sldId="1420"/>
            <ac:spMk id="3" creationId="{890D0DF9-7321-E127-51FD-91913C9F5B1F}"/>
          </ac:spMkLst>
        </pc:spChg>
        <pc:spChg chg="mod">
          <ac:chgData name="伊健 杜" userId="e69aded81da48593" providerId="LiveId" clId="{3A1B2BA2-60AA-4AB6-9446-F647F88C1234}" dt="2022-11-14T10:58:24.280" v="122" actId="403"/>
          <ac:spMkLst>
            <pc:docMk/>
            <pc:sldMk cId="4028858739" sldId="1420"/>
            <ac:spMk id="6" creationId="{5D8579D8-714F-0AB8-D279-26139B2A49DA}"/>
          </ac:spMkLst>
        </pc:spChg>
        <pc:spChg chg="mod">
          <ac:chgData name="伊健 杜" userId="e69aded81da48593" providerId="LiveId" clId="{3A1B2BA2-60AA-4AB6-9446-F647F88C1234}" dt="2022-11-14T10:58:24.280" v="122" actId="403"/>
          <ac:spMkLst>
            <pc:docMk/>
            <pc:sldMk cId="4028858739" sldId="1420"/>
            <ac:spMk id="7" creationId="{6F77BD02-F3A3-9A4A-CB08-04501F1003C9}"/>
          </ac:spMkLst>
        </pc:spChg>
        <pc:picChg chg="add mod">
          <ac:chgData name="伊健 杜" userId="e69aded81da48593" providerId="LiveId" clId="{3A1B2BA2-60AA-4AB6-9446-F647F88C1234}" dt="2022-11-14T10:58:35.631" v="127" actId="1076"/>
          <ac:picMkLst>
            <pc:docMk/>
            <pc:sldMk cId="4028858739" sldId="1420"/>
            <ac:picMk id="2" creationId="{189B08D9-FA3A-266F-8222-24B984DB5350}"/>
          </ac:picMkLst>
        </pc:picChg>
        <pc:picChg chg="del mod">
          <ac:chgData name="伊健 杜" userId="e69aded81da48593" providerId="LiveId" clId="{3A1B2BA2-60AA-4AB6-9446-F647F88C1234}" dt="2022-11-14T10:50:32.016" v="70" actId="478"/>
          <ac:picMkLst>
            <pc:docMk/>
            <pc:sldMk cId="4028858739" sldId="1420"/>
            <ac:picMk id="5" creationId="{42BFD79C-2533-92DC-441F-139D401D830C}"/>
          </ac:picMkLst>
        </pc:picChg>
        <pc:picChg chg="del mod">
          <ac:chgData name="伊健 杜" userId="e69aded81da48593" providerId="LiveId" clId="{3A1B2BA2-60AA-4AB6-9446-F647F88C1234}" dt="2022-11-14T10:50:32.016" v="70" actId="478"/>
          <ac:picMkLst>
            <pc:docMk/>
            <pc:sldMk cId="4028858739" sldId="1420"/>
            <ac:picMk id="1026" creationId="{B34E7AB0-E93D-B1AF-E7BD-EE39407E1C62}"/>
          </ac:picMkLst>
        </pc:picChg>
        <pc:picChg chg="add mod">
          <ac:chgData name="伊健 杜" userId="e69aded81da48593" providerId="LiveId" clId="{3A1B2BA2-60AA-4AB6-9446-F647F88C1234}" dt="2022-11-14T10:58:26.400" v="123" actId="1076"/>
          <ac:picMkLst>
            <pc:docMk/>
            <pc:sldMk cId="4028858739" sldId="1420"/>
            <ac:picMk id="2050" creationId="{9546DCF1-8FC3-654F-0ED1-E89F5783ADDD}"/>
          </ac:picMkLst>
        </pc:picChg>
        <pc:picChg chg="add mod">
          <ac:chgData name="伊健 杜" userId="e69aded81da48593" providerId="LiveId" clId="{3A1B2BA2-60AA-4AB6-9446-F647F88C1234}" dt="2022-11-14T10:58:20.779" v="119" actId="14100"/>
          <ac:picMkLst>
            <pc:docMk/>
            <pc:sldMk cId="4028858739" sldId="1420"/>
            <ac:picMk id="2052" creationId="{94DBC5EC-6A3F-E47A-3F2A-1FC099A10DB0}"/>
          </ac:picMkLst>
        </pc:picChg>
        <pc:inkChg chg="add">
          <ac:chgData name="伊健 杜" userId="e69aded81da48593" providerId="LiveId" clId="{3A1B2BA2-60AA-4AB6-9446-F647F88C1234}" dt="2022-11-14T17:31:20.122" v="5474"/>
          <ac:inkMkLst>
            <pc:docMk/>
            <pc:sldMk cId="4028858739" sldId="1420"/>
            <ac:inkMk id="4" creationId="{46E97518-E2C5-6A1E-98E8-A1F53123FD9D}"/>
          </ac:inkMkLst>
        </pc:inkChg>
      </pc:sldChg>
      <pc:sldChg chg="addSp delSp modSp add mod">
        <pc:chgData name="伊健 杜" userId="e69aded81da48593" providerId="LiveId" clId="{3A1B2BA2-60AA-4AB6-9446-F647F88C1234}" dt="2022-11-14T16:51:23.173" v="5473"/>
        <pc:sldMkLst>
          <pc:docMk/>
          <pc:sldMk cId="3886600310" sldId="1421"/>
        </pc:sldMkLst>
        <pc:spChg chg="mod">
          <ac:chgData name="伊健 杜" userId="e69aded81da48593" providerId="LiveId" clId="{3A1B2BA2-60AA-4AB6-9446-F647F88C1234}" dt="2022-11-14T16:51:23.173" v="5473"/>
          <ac:spMkLst>
            <pc:docMk/>
            <pc:sldMk cId="3886600310" sldId="1421"/>
            <ac:spMk id="2" creationId="{10304424-DB4A-36E7-9E0D-D32A5DD0F26C}"/>
          </ac:spMkLst>
        </pc:spChg>
        <pc:spChg chg="mod">
          <ac:chgData name="伊健 杜" userId="e69aded81da48593" providerId="LiveId" clId="{3A1B2BA2-60AA-4AB6-9446-F647F88C1234}" dt="2022-11-14T16:51:23.173" v="5473"/>
          <ac:spMkLst>
            <pc:docMk/>
            <pc:sldMk cId="3886600310" sldId="1421"/>
            <ac:spMk id="5" creationId="{E7287B0E-EF55-E721-8EFA-9A9183C0EDF9}"/>
          </ac:spMkLst>
        </pc:spChg>
        <pc:spChg chg="del">
          <ac:chgData name="伊健 杜" userId="e69aded81da48593" providerId="LiveId" clId="{3A1B2BA2-60AA-4AB6-9446-F647F88C1234}" dt="2022-11-14T11:54:57.017" v="313" actId="478"/>
          <ac:spMkLst>
            <pc:docMk/>
            <pc:sldMk cId="3886600310" sldId="1421"/>
            <ac:spMk id="8" creationId="{26FF2AB0-D901-C3AE-E954-320110737061}"/>
          </ac:spMkLst>
        </pc:spChg>
        <pc:spChg chg="del">
          <ac:chgData name="伊健 杜" userId="e69aded81da48593" providerId="LiveId" clId="{3A1B2BA2-60AA-4AB6-9446-F647F88C1234}" dt="2022-11-14T11:54:56.403" v="312" actId="478"/>
          <ac:spMkLst>
            <pc:docMk/>
            <pc:sldMk cId="3886600310" sldId="1421"/>
            <ac:spMk id="10" creationId="{ACAF1FD8-0B49-4834-FF09-E7D804DBE20B}"/>
          </ac:spMkLst>
        </pc:spChg>
        <pc:picChg chg="del">
          <ac:chgData name="伊健 杜" userId="e69aded81da48593" providerId="LiveId" clId="{3A1B2BA2-60AA-4AB6-9446-F647F88C1234}" dt="2022-11-14T11:54:58.073" v="316" actId="478"/>
          <ac:picMkLst>
            <pc:docMk/>
            <pc:sldMk cId="3886600310" sldId="1421"/>
            <ac:picMk id="7" creationId="{254A37FC-F8A9-A73E-2A02-3AC017232D3E}"/>
          </ac:picMkLst>
        </pc:picChg>
        <pc:picChg chg="del">
          <ac:chgData name="伊健 杜" userId="e69aded81da48593" providerId="LiveId" clId="{3A1B2BA2-60AA-4AB6-9446-F647F88C1234}" dt="2022-11-14T11:54:57.356" v="314" actId="478"/>
          <ac:picMkLst>
            <pc:docMk/>
            <pc:sldMk cId="3886600310" sldId="1421"/>
            <ac:picMk id="3074" creationId="{1AF2BCEF-92C1-EB40-3AF7-9D48129C9C28}"/>
          </ac:picMkLst>
        </pc:picChg>
        <pc:picChg chg="del">
          <ac:chgData name="伊健 杜" userId="e69aded81da48593" providerId="LiveId" clId="{3A1B2BA2-60AA-4AB6-9446-F647F88C1234}" dt="2022-11-14T11:54:57.714" v="315" actId="478"/>
          <ac:picMkLst>
            <pc:docMk/>
            <pc:sldMk cId="3886600310" sldId="1421"/>
            <ac:picMk id="3076" creationId="{955894FB-7A0A-D477-465E-148D69A33CA7}"/>
          </ac:picMkLst>
        </pc:picChg>
        <pc:picChg chg="add mod">
          <ac:chgData name="伊健 杜" userId="e69aded81da48593" providerId="LiveId" clId="{3A1B2BA2-60AA-4AB6-9446-F647F88C1234}" dt="2022-11-14T11:56:02.760" v="373" actId="1076"/>
          <ac:picMkLst>
            <pc:docMk/>
            <pc:sldMk cId="3886600310" sldId="1421"/>
            <ac:picMk id="4098" creationId="{331AAFA5-0857-6489-ADD5-7149005B9FEA}"/>
          </ac:picMkLst>
        </pc:picChg>
      </pc:sldChg>
      <pc:sldChg chg="addSp delSp modSp add mod">
        <pc:chgData name="伊健 杜" userId="e69aded81da48593" providerId="LiveId" clId="{3A1B2BA2-60AA-4AB6-9446-F647F88C1234}" dt="2022-11-14T16:51:23.173" v="5473"/>
        <pc:sldMkLst>
          <pc:docMk/>
          <pc:sldMk cId="708181604" sldId="1422"/>
        </pc:sldMkLst>
        <pc:spChg chg="mod">
          <ac:chgData name="伊健 杜" userId="e69aded81da48593" providerId="LiveId" clId="{3A1B2BA2-60AA-4AB6-9446-F647F88C1234}" dt="2022-11-14T16:51:23.173" v="5473"/>
          <ac:spMkLst>
            <pc:docMk/>
            <pc:sldMk cId="708181604" sldId="1422"/>
            <ac:spMk id="2" creationId="{10304424-DB4A-36E7-9E0D-D32A5DD0F26C}"/>
          </ac:spMkLst>
        </pc:spChg>
        <pc:spChg chg="mod">
          <ac:chgData name="伊健 杜" userId="e69aded81da48593" providerId="LiveId" clId="{3A1B2BA2-60AA-4AB6-9446-F647F88C1234}" dt="2022-11-14T16:51:23.173" v="5473"/>
          <ac:spMkLst>
            <pc:docMk/>
            <pc:sldMk cId="708181604" sldId="1422"/>
            <ac:spMk id="5" creationId="{E7287B0E-EF55-E721-8EFA-9A9183C0EDF9}"/>
          </ac:spMkLst>
        </pc:spChg>
        <pc:picChg chg="del">
          <ac:chgData name="伊健 杜" userId="e69aded81da48593" providerId="LiveId" clId="{3A1B2BA2-60AA-4AB6-9446-F647F88C1234}" dt="2022-11-14T11:56:13.059" v="375" actId="478"/>
          <ac:picMkLst>
            <pc:docMk/>
            <pc:sldMk cId="708181604" sldId="1422"/>
            <ac:picMk id="4098" creationId="{331AAFA5-0857-6489-ADD5-7149005B9FEA}"/>
          </ac:picMkLst>
        </pc:picChg>
        <pc:picChg chg="add mod">
          <ac:chgData name="伊健 杜" userId="e69aded81da48593" providerId="LiveId" clId="{3A1B2BA2-60AA-4AB6-9446-F647F88C1234}" dt="2022-11-14T11:57:22.231" v="439" actId="1076"/>
          <ac:picMkLst>
            <pc:docMk/>
            <pc:sldMk cId="708181604" sldId="1422"/>
            <ac:picMk id="5122" creationId="{7A96B98D-E3C6-A5CC-C598-495CB0F3F617}"/>
          </ac:picMkLst>
        </pc:picChg>
      </pc:sldChg>
      <pc:sldChg chg="addSp delSp modSp add mod">
        <pc:chgData name="伊健 杜" userId="e69aded81da48593" providerId="LiveId" clId="{3A1B2BA2-60AA-4AB6-9446-F647F88C1234}" dt="2022-11-14T16:51:23.173" v="5473"/>
        <pc:sldMkLst>
          <pc:docMk/>
          <pc:sldMk cId="2773464825" sldId="1423"/>
        </pc:sldMkLst>
        <pc:spChg chg="mod">
          <ac:chgData name="伊健 杜" userId="e69aded81da48593" providerId="LiveId" clId="{3A1B2BA2-60AA-4AB6-9446-F647F88C1234}" dt="2022-11-14T11:59:17.413" v="531"/>
          <ac:spMkLst>
            <pc:docMk/>
            <pc:sldMk cId="2773464825" sldId="1423"/>
            <ac:spMk id="2" creationId="{10304424-DB4A-36E7-9E0D-D32A5DD0F26C}"/>
          </ac:spMkLst>
        </pc:spChg>
        <pc:spChg chg="mod">
          <ac:chgData name="伊健 杜" userId="e69aded81da48593" providerId="LiveId" clId="{3A1B2BA2-60AA-4AB6-9446-F647F88C1234}" dt="2022-11-14T16:51:23.173" v="5473"/>
          <ac:spMkLst>
            <pc:docMk/>
            <pc:sldMk cId="2773464825" sldId="1423"/>
            <ac:spMk id="5" creationId="{E7287B0E-EF55-E721-8EFA-9A9183C0EDF9}"/>
          </ac:spMkLst>
        </pc:spChg>
        <pc:spChg chg="del mod">
          <ac:chgData name="伊健 杜" userId="e69aded81da48593" providerId="LiveId" clId="{3A1B2BA2-60AA-4AB6-9446-F647F88C1234}" dt="2022-11-14T12:02:34.701" v="716" actId="478"/>
          <ac:spMkLst>
            <pc:docMk/>
            <pc:sldMk cId="2773464825" sldId="1423"/>
            <ac:spMk id="8" creationId="{26FF2AB0-D901-C3AE-E954-320110737061}"/>
          </ac:spMkLst>
        </pc:spChg>
        <pc:spChg chg="del mod">
          <ac:chgData name="伊健 杜" userId="e69aded81da48593" providerId="LiveId" clId="{3A1B2BA2-60AA-4AB6-9446-F647F88C1234}" dt="2022-11-14T12:02:34.701" v="716" actId="478"/>
          <ac:spMkLst>
            <pc:docMk/>
            <pc:sldMk cId="2773464825" sldId="1423"/>
            <ac:spMk id="10" creationId="{ACAF1FD8-0B49-4834-FF09-E7D804DBE20B}"/>
          </ac:spMkLst>
        </pc:spChg>
        <pc:picChg chg="del mod">
          <ac:chgData name="伊健 杜" userId="e69aded81da48593" providerId="LiveId" clId="{3A1B2BA2-60AA-4AB6-9446-F647F88C1234}" dt="2022-11-14T12:02:34.701" v="716" actId="478"/>
          <ac:picMkLst>
            <pc:docMk/>
            <pc:sldMk cId="2773464825" sldId="1423"/>
            <ac:picMk id="7" creationId="{254A37FC-F8A9-A73E-2A02-3AC017232D3E}"/>
          </ac:picMkLst>
        </pc:picChg>
        <pc:picChg chg="del mod">
          <ac:chgData name="伊健 杜" userId="e69aded81da48593" providerId="LiveId" clId="{3A1B2BA2-60AA-4AB6-9446-F647F88C1234}" dt="2022-11-14T12:02:34.701" v="716" actId="478"/>
          <ac:picMkLst>
            <pc:docMk/>
            <pc:sldMk cId="2773464825" sldId="1423"/>
            <ac:picMk id="3074" creationId="{1AF2BCEF-92C1-EB40-3AF7-9D48129C9C28}"/>
          </ac:picMkLst>
        </pc:picChg>
        <pc:picChg chg="del mod">
          <ac:chgData name="伊健 杜" userId="e69aded81da48593" providerId="LiveId" clId="{3A1B2BA2-60AA-4AB6-9446-F647F88C1234}" dt="2022-11-14T12:02:34.701" v="716" actId="478"/>
          <ac:picMkLst>
            <pc:docMk/>
            <pc:sldMk cId="2773464825" sldId="1423"/>
            <ac:picMk id="3076" creationId="{955894FB-7A0A-D477-465E-148D69A33CA7}"/>
          </ac:picMkLst>
        </pc:picChg>
        <pc:picChg chg="add mod">
          <ac:chgData name="伊健 杜" userId="e69aded81da48593" providerId="LiveId" clId="{3A1B2BA2-60AA-4AB6-9446-F647F88C1234}" dt="2022-11-14T12:03:14.763" v="723" actId="1076"/>
          <ac:picMkLst>
            <pc:docMk/>
            <pc:sldMk cId="2773464825" sldId="1423"/>
            <ac:picMk id="6146" creationId="{E07EE4A6-9B2B-8B87-25C8-18A5C146487A}"/>
          </ac:picMkLst>
        </pc:picChg>
      </pc:sldChg>
      <pc:sldChg chg="addSp delSp modSp add mod">
        <pc:chgData name="伊健 杜" userId="e69aded81da48593" providerId="LiveId" clId="{3A1B2BA2-60AA-4AB6-9446-F647F88C1234}" dt="2022-11-14T16:51:23.173" v="5473"/>
        <pc:sldMkLst>
          <pc:docMk/>
          <pc:sldMk cId="1384512412" sldId="1424"/>
        </pc:sldMkLst>
        <pc:spChg chg="mod">
          <ac:chgData name="伊健 杜" userId="e69aded81da48593" providerId="LiveId" clId="{3A1B2BA2-60AA-4AB6-9446-F647F88C1234}" dt="2022-11-14T12:03:19.847" v="726" actId="20577"/>
          <ac:spMkLst>
            <pc:docMk/>
            <pc:sldMk cId="1384512412" sldId="1424"/>
            <ac:spMk id="2" creationId="{10304424-DB4A-36E7-9E0D-D32A5DD0F26C}"/>
          </ac:spMkLst>
        </pc:spChg>
        <pc:spChg chg="mod">
          <ac:chgData name="伊健 杜" userId="e69aded81da48593" providerId="LiveId" clId="{3A1B2BA2-60AA-4AB6-9446-F647F88C1234}" dt="2022-11-14T16:51:23.173" v="5473"/>
          <ac:spMkLst>
            <pc:docMk/>
            <pc:sldMk cId="1384512412" sldId="1424"/>
            <ac:spMk id="5" creationId="{E7287B0E-EF55-E721-8EFA-9A9183C0EDF9}"/>
          </ac:spMkLst>
        </pc:spChg>
        <pc:picChg chg="del">
          <ac:chgData name="伊健 杜" userId="e69aded81da48593" providerId="LiveId" clId="{3A1B2BA2-60AA-4AB6-9446-F647F88C1234}" dt="2022-11-14T12:04:24.875" v="856" actId="478"/>
          <ac:picMkLst>
            <pc:docMk/>
            <pc:sldMk cId="1384512412" sldId="1424"/>
            <ac:picMk id="6146" creationId="{E07EE4A6-9B2B-8B87-25C8-18A5C146487A}"/>
          </ac:picMkLst>
        </pc:picChg>
        <pc:picChg chg="add mod">
          <ac:chgData name="伊健 杜" userId="e69aded81da48593" providerId="LiveId" clId="{3A1B2BA2-60AA-4AB6-9446-F647F88C1234}" dt="2022-11-14T12:05:10.023" v="873" actId="1076"/>
          <ac:picMkLst>
            <pc:docMk/>
            <pc:sldMk cId="1384512412" sldId="1424"/>
            <ac:picMk id="7170" creationId="{D9DAC556-8157-1019-A9F8-6BC8AFD81248}"/>
          </ac:picMkLst>
        </pc:picChg>
      </pc:sldChg>
      <pc:sldChg chg="modSp add mod">
        <pc:chgData name="伊健 杜" userId="e69aded81da48593" providerId="LiveId" clId="{3A1B2BA2-60AA-4AB6-9446-F647F88C1234}" dt="2022-11-14T16:51:23.173" v="5473"/>
        <pc:sldMkLst>
          <pc:docMk/>
          <pc:sldMk cId="52287951" sldId="1425"/>
        </pc:sldMkLst>
        <pc:spChg chg="mod">
          <ac:chgData name="伊健 杜" userId="e69aded81da48593" providerId="LiveId" clId="{3A1B2BA2-60AA-4AB6-9446-F647F88C1234}" dt="2022-11-14T16:51:23.173" v="5473"/>
          <ac:spMkLst>
            <pc:docMk/>
            <pc:sldMk cId="52287951" sldId="1425"/>
            <ac:spMk id="2" creationId="{6084B583-4B82-A4DC-19D1-BC381BD4D41F}"/>
          </ac:spMkLst>
        </pc:spChg>
      </pc:sldChg>
      <pc:sldChg chg="modSp add mod">
        <pc:chgData name="伊健 杜" userId="e69aded81da48593" providerId="LiveId" clId="{3A1B2BA2-60AA-4AB6-9446-F647F88C1234}" dt="2022-11-14T16:51:23.173" v="5473"/>
        <pc:sldMkLst>
          <pc:docMk/>
          <pc:sldMk cId="3617327801" sldId="1426"/>
        </pc:sldMkLst>
        <pc:spChg chg="mod">
          <ac:chgData name="伊健 杜" userId="e69aded81da48593" providerId="LiveId" clId="{3A1B2BA2-60AA-4AB6-9446-F647F88C1234}" dt="2022-11-14T16:51:23.173" v="5473"/>
          <ac:spMkLst>
            <pc:docMk/>
            <pc:sldMk cId="3617327801" sldId="1426"/>
            <ac:spMk id="2" creationId="{6084B583-4B82-A4DC-19D1-BC381BD4D41F}"/>
          </ac:spMkLst>
        </pc:spChg>
      </pc:sldChg>
      <pc:sldChg chg="add del">
        <pc:chgData name="伊健 杜" userId="e69aded81da48593" providerId="LiveId" clId="{3A1B2BA2-60AA-4AB6-9446-F647F88C1234}" dt="2022-11-14T12:06:50.190" v="987" actId="47"/>
        <pc:sldMkLst>
          <pc:docMk/>
          <pc:sldMk cId="876550385" sldId="1427"/>
        </pc:sldMkLst>
      </pc:sldChg>
      <pc:sldChg chg="addSp delSp modSp add mod">
        <pc:chgData name="伊健 杜" userId="e69aded81da48593" providerId="LiveId" clId="{3A1B2BA2-60AA-4AB6-9446-F647F88C1234}" dt="2022-11-14T16:51:23.173" v="5473"/>
        <pc:sldMkLst>
          <pc:docMk/>
          <pc:sldMk cId="2376671682" sldId="1427"/>
        </pc:sldMkLst>
        <pc:spChg chg="mod">
          <ac:chgData name="伊健 杜" userId="e69aded81da48593" providerId="LiveId" clId="{3A1B2BA2-60AA-4AB6-9446-F647F88C1234}" dt="2022-11-14T16:51:23.173" v="5473"/>
          <ac:spMkLst>
            <pc:docMk/>
            <pc:sldMk cId="2376671682" sldId="1427"/>
            <ac:spMk id="2" creationId="{10304424-DB4A-36E7-9E0D-D32A5DD0F26C}"/>
          </ac:spMkLst>
        </pc:spChg>
        <pc:spChg chg="mod">
          <ac:chgData name="伊健 杜" userId="e69aded81da48593" providerId="LiveId" clId="{3A1B2BA2-60AA-4AB6-9446-F647F88C1234}" dt="2022-11-14T16:51:23.173" v="5473"/>
          <ac:spMkLst>
            <pc:docMk/>
            <pc:sldMk cId="2376671682" sldId="1427"/>
            <ac:spMk id="5" creationId="{E7287B0E-EF55-E721-8EFA-9A9183C0EDF9}"/>
          </ac:spMkLst>
        </pc:spChg>
        <pc:picChg chg="del">
          <ac:chgData name="伊健 杜" userId="e69aded81da48593" providerId="LiveId" clId="{3A1B2BA2-60AA-4AB6-9446-F647F88C1234}" dt="2022-11-14T12:08:13.783" v="1123" actId="478"/>
          <ac:picMkLst>
            <pc:docMk/>
            <pc:sldMk cId="2376671682" sldId="1427"/>
            <ac:picMk id="6146" creationId="{E07EE4A6-9B2B-8B87-25C8-18A5C146487A}"/>
          </ac:picMkLst>
        </pc:picChg>
        <pc:picChg chg="add mod">
          <ac:chgData name="伊健 杜" userId="e69aded81da48593" providerId="LiveId" clId="{3A1B2BA2-60AA-4AB6-9446-F647F88C1234}" dt="2022-11-14T12:08:38.828" v="1125" actId="1076"/>
          <ac:picMkLst>
            <pc:docMk/>
            <pc:sldMk cId="2376671682" sldId="1427"/>
            <ac:picMk id="8194" creationId="{6D41CA28-AEA8-B9A6-5BC4-ED1625807227}"/>
          </ac:picMkLst>
        </pc:picChg>
      </pc:sldChg>
      <pc:sldChg chg="addSp delSp modSp add mod">
        <pc:chgData name="伊健 杜" userId="e69aded81da48593" providerId="LiveId" clId="{3A1B2BA2-60AA-4AB6-9446-F647F88C1234}" dt="2022-11-14T16:51:23.173" v="5473"/>
        <pc:sldMkLst>
          <pc:docMk/>
          <pc:sldMk cId="1728265304" sldId="1428"/>
        </pc:sldMkLst>
        <pc:spChg chg="mod">
          <ac:chgData name="伊健 杜" userId="e69aded81da48593" providerId="LiveId" clId="{3A1B2BA2-60AA-4AB6-9446-F647F88C1234}" dt="2022-11-14T16:51:23.173" v="5473"/>
          <ac:spMkLst>
            <pc:docMk/>
            <pc:sldMk cId="1728265304" sldId="1428"/>
            <ac:spMk id="2" creationId="{10304424-DB4A-36E7-9E0D-D32A5DD0F26C}"/>
          </ac:spMkLst>
        </pc:spChg>
        <pc:spChg chg="mod">
          <ac:chgData name="伊健 杜" userId="e69aded81da48593" providerId="LiveId" clId="{3A1B2BA2-60AA-4AB6-9446-F647F88C1234}" dt="2022-11-14T16:51:23.173" v="5473"/>
          <ac:spMkLst>
            <pc:docMk/>
            <pc:sldMk cId="1728265304" sldId="1428"/>
            <ac:spMk id="5" creationId="{E7287B0E-EF55-E721-8EFA-9A9183C0EDF9}"/>
          </ac:spMkLst>
        </pc:spChg>
        <pc:picChg chg="del">
          <ac:chgData name="伊健 杜" userId="e69aded81da48593" providerId="LiveId" clId="{3A1B2BA2-60AA-4AB6-9446-F647F88C1234}" dt="2022-11-14T12:10:15.610" v="1243" actId="478"/>
          <ac:picMkLst>
            <pc:docMk/>
            <pc:sldMk cId="1728265304" sldId="1428"/>
            <ac:picMk id="8194" creationId="{6D41CA28-AEA8-B9A6-5BC4-ED1625807227}"/>
          </ac:picMkLst>
        </pc:picChg>
        <pc:picChg chg="add mod">
          <ac:chgData name="伊健 杜" userId="e69aded81da48593" providerId="LiveId" clId="{3A1B2BA2-60AA-4AB6-9446-F647F88C1234}" dt="2022-11-14T12:11:08" v="1245" actId="1076"/>
          <ac:picMkLst>
            <pc:docMk/>
            <pc:sldMk cId="1728265304" sldId="1428"/>
            <ac:picMk id="9218" creationId="{4FDDC626-8072-788A-17E5-FF26F999909E}"/>
          </ac:picMkLst>
        </pc:picChg>
      </pc:sldChg>
      <pc:sldChg chg="modSp add mod">
        <pc:chgData name="伊健 杜" userId="e69aded81da48593" providerId="LiveId" clId="{3A1B2BA2-60AA-4AB6-9446-F647F88C1234}" dt="2022-11-14T16:51:23.173" v="5473"/>
        <pc:sldMkLst>
          <pc:docMk/>
          <pc:sldMk cId="1514705370" sldId="1429"/>
        </pc:sldMkLst>
        <pc:spChg chg="mod">
          <ac:chgData name="伊健 杜" userId="e69aded81da48593" providerId="LiveId" clId="{3A1B2BA2-60AA-4AB6-9446-F647F88C1234}" dt="2022-11-14T16:51:23.173" v="5473"/>
          <ac:spMkLst>
            <pc:docMk/>
            <pc:sldMk cId="1514705370" sldId="1429"/>
            <ac:spMk id="2" creationId="{6084B583-4B82-A4DC-19D1-BC381BD4D41F}"/>
          </ac:spMkLst>
        </pc:spChg>
      </pc:sldChg>
      <pc:sldChg chg="modSp add mod">
        <pc:chgData name="伊健 杜" userId="e69aded81da48593" providerId="LiveId" clId="{3A1B2BA2-60AA-4AB6-9446-F647F88C1234}" dt="2022-11-14T16:51:23.173" v="5473"/>
        <pc:sldMkLst>
          <pc:docMk/>
          <pc:sldMk cId="1074578269" sldId="1430"/>
        </pc:sldMkLst>
        <pc:spChg chg="mod">
          <ac:chgData name="伊健 杜" userId="e69aded81da48593" providerId="LiveId" clId="{3A1B2BA2-60AA-4AB6-9446-F647F88C1234}" dt="2022-11-14T16:51:23.173" v="5473"/>
          <ac:spMkLst>
            <pc:docMk/>
            <pc:sldMk cId="1074578269" sldId="1430"/>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110603941" sldId="1431"/>
        </pc:sldMkLst>
        <pc:spChg chg="mod">
          <ac:chgData name="伊健 杜" userId="e69aded81da48593" providerId="LiveId" clId="{3A1B2BA2-60AA-4AB6-9446-F647F88C1234}" dt="2022-11-14T16:51:23.173" v="5473"/>
          <ac:spMkLst>
            <pc:docMk/>
            <pc:sldMk cId="3110603941" sldId="1431"/>
            <ac:spMk id="2" creationId="{10304424-DB4A-36E7-9E0D-D32A5DD0F26C}"/>
          </ac:spMkLst>
        </pc:spChg>
        <pc:spChg chg="mod">
          <ac:chgData name="伊健 杜" userId="e69aded81da48593" providerId="LiveId" clId="{3A1B2BA2-60AA-4AB6-9446-F647F88C1234}" dt="2022-11-14T16:51:23.173" v="5473"/>
          <ac:spMkLst>
            <pc:docMk/>
            <pc:sldMk cId="3110603941" sldId="1431"/>
            <ac:spMk id="5" creationId="{E7287B0E-EF55-E721-8EFA-9A9183C0EDF9}"/>
          </ac:spMkLst>
        </pc:spChg>
        <pc:spChg chg="add mod">
          <ac:chgData name="伊健 杜" userId="e69aded81da48593" providerId="LiveId" clId="{3A1B2BA2-60AA-4AB6-9446-F647F88C1234}" dt="2022-11-14T16:51:23.173" v="5473"/>
          <ac:spMkLst>
            <pc:docMk/>
            <pc:sldMk cId="3110603941" sldId="1431"/>
            <ac:spMk id="6" creationId="{504B81C5-F908-F89D-C62E-7011F8D6E331}"/>
          </ac:spMkLst>
        </pc:spChg>
        <pc:picChg chg="del">
          <ac:chgData name="伊健 杜" userId="e69aded81da48593" providerId="LiveId" clId="{3A1B2BA2-60AA-4AB6-9446-F647F88C1234}" dt="2022-11-14T12:22:09.838" v="1466" actId="478"/>
          <ac:picMkLst>
            <pc:docMk/>
            <pc:sldMk cId="3110603941" sldId="1431"/>
            <ac:picMk id="9218" creationId="{4FDDC626-8072-788A-17E5-FF26F999909E}"/>
          </ac:picMkLst>
        </pc:picChg>
        <pc:picChg chg="add mod">
          <ac:chgData name="伊健 杜" userId="e69aded81da48593" providerId="LiveId" clId="{3A1B2BA2-60AA-4AB6-9446-F647F88C1234}" dt="2022-11-14T12:24:32.165" v="1564" actId="1076"/>
          <ac:picMkLst>
            <pc:docMk/>
            <pc:sldMk cId="3110603941" sldId="1431"/>
            <ac:picMk id="10242" creationId="{971C0742-94B5-B383-EB16-2E127FCBFF34}"/>
          </ac:picMkLst>
        </pc:picChg>
      </pc:sldChg>
      <pc:sldChg chg="addSp delSp modSp add mod">
        <pc:chgData name="伊健 杜" userId="e69aded81da48593" providerId="LiveId" clId="{3A1B2BA2-60AA-4AB6-9446-F647F88C1234}" dt="2022-11-14T17:35:05.592" v="5480" actId="20577"/>
        <pc:sldMkLst>
          <pc:docMk/>
          <pc:sldMk cId="1360496025" sldId="1432"/>
        </pc:sldMkLst>
        <pc:spChg chg="mod">
          <ac:chgData name="伊健 杜" userId="e69aded81da48593" providerId="LiveId" clId="{3A1B2BA2-60AA-4AB6-9446-F647F88C1234}" dt="2022-11-14T16:51:23.173" v="5473"/>
          <ac:spMkLst>
            <pc:docMk/>
            <pc:sldMk cId="1360496025" sldId="1432"/>
            <ac:spMk id="2" creationId="{10304424-DB4A-36E7-9E0D-D32A5DD0F26C}"/>
          </ac:spMkLst>
        </pc:spChg>
        <pc:spChg chg="mod">
          <ac:chgData name="伊健 杜" userId="e69aded81da48593" providerId="LiveId" clId="{3A1B2BA2-60AA-4AB6-9446-F647F88C1234}" dt="2022-11-14T17:35:05.592" v="5480" actId="20577"/>
          <ac:spMkLst>
            <pc:docMk/>
            <pc:sldMk cId="1360496025" sldId="1432"/>
            <ac:spMk id="5" creationId="{E7287B0E-EF55-E721-8EFA-9A9183C0EDF9}"/>
          </ac:spMkLst>
        </pc:spChg>
        <pc:spChg chg="del">
          <ac:chgData name="伊健 杜" userId="e69aded81da48593" providerId="LiveId" clId="{3A1B2BA2-60AA-4AB6-9446-F647F88C1234}" dt="2022-11-14T12:27:13.290" v="1742" actId="478"/>
          <ac:spMkLst>
            <pc:docMk/>
            <pc:sldMk cId="1360496025" sldId="1432"/>
            <ac:spMk id="6" creationId="{504B81C5-F908-F89D-C62E-7011F8D6E331}"/>
          </ac:spMkLst>
        </pc:spChg>
        <pc:picChg chg="del">
          <ac:chgData name="伊健 杜" userId="e69aded81da48593" providerId="LiveId" clId="{3A1B2BA2-60AA-4AB6-9446-F647F88C1234}" dt="2022-11-14T12:26:23.532" v="1740" actId="478"/>
          <ac:picMkLst>
            <pc:docMk/>
            <pc:sldMk cId="1360496025" sldId="1432"/>
            <ac:picMk id="10242" creationId="{971C0742-94B5-B383-EB16-2E127FCBFF34}"/>
          </ac:picMkLst>
        </pc:picChg>
        <pc:picChg chg="add mod">
          <ac:chgData name="伊健 杜" userId="e69aded81da48593" providerId="LiveId" clId="{3A1B2BA2-60AA-4AB6-9446-F647F88C1234}" dt="2022-11-14T12:27:22.507" v="1748" actId="1076"/>
          <ac:picMkLst>
            <pc:docMk/>
            <pc:sldMk cId="1360496025" sldId="1432"/>
            <ac:picMk id="11266" creationId="{2FB8A57E-E2FC-9041-215D-5405ED19B95E}"/>
          </ac:picMkLst>
        </pc:picChg>
      </pc:sldChg>
      <pc:sldChg chg="addSp delSp modSp add mod setBg addAnim delAnim">
        <pc:chgData name="伊健 杜" userId="e69aded81da48593" providerId="LiveId" clId="{3A1B2BA2-60AA-4AB6-9446-F647F88C1234}" dt="2022-11-14T16:51:23.173" v="5473"/>
        <pc:sldMkLst>
          <pc:docMk/>
          <pc:sldMk cId="1376590941" sldId="1433"/>
        </pc:sldMkLst>
        <pc:spChg chg="mod">
          <ac:chgData name="伊健 杜" userId="e69aded81da48593" providerId="LiveId" clId="{3A1B2BA2-60AA-4AB6-9446-F647F88C1234}" dt="2022-11-14T16:51:23.173" v="5473"/>
          <ac:spMkLst>
            <pc:docMk/>
            <pc:sldMk cId="1376590941" sldId="1433"/>
            <ac:spMk id="2" creationId="{10304424-DB4A-36E7-9E0D-D32A5DD0F26C}"/>
          </ac:spMkLst>
        </pc:spChg>
        <pc:spChg chg="mod ord">
          <ac:chgData name="伊健 杜" userId="e69aded81da48593" providerId="LiveId" clId="{3A1B2BA2-60AA-4AB6-9446-F647F88C1234}" dt="2022-11-14T16:51:23.173" v="5473"/>
          <ac:spMkLst>
            <pc:docMk/>
            <pc:sldMk cId="1376590941" sldId="1433"/>
            <ac:spMk id="5" creationId="{E7287B0E-EF55-E721-8EFA-9A9183C0EDF9}"/>
          </ac:spMkLst>
        </pc:spChg>
        <pc:spChg chg="add del">
          <ac:chgData name="伊健 杜" userId="e69aded81da48593" providerId="LiveId" clId="{3A1B2BA2-60AA-4AB6-9446-F647F88C1234}" dt="2022-11-14T12:34:36.733" v="2297" actId="26606"/>
          <ac:spMkLst>
            <pc:docMk/>
            <pc:sldMk cId="1376590941" sldId="1433"/>
            <ac:spMk id="1031" creationId="{FF9B822F-893E-44C8-963C-64F50ACECBB2}"/>
          </ac:spMkLst>
        </pc:spChg>
        <pc:spChg chg="add del">
          <ac:chgData name="伊健 杜" userId="e69aded81da48593" providerId="LiveId" clId="{3A1B2BA2-60AA-4AB6-9446-F647F88C1234}" dt="2022-11-14T12:34:36.733" v="2297" actId="26606"/>
          <ac:spMkLst>
            <pc:docMk/>
            <pc:sldMk cId="1376590941" sldId="1433"/>
            <ac:spMk id="1033" creationId="{EBF87945-A001-489F-9D9B-7D9435F0B9CA}"/>
          </ac:spMkLst>
        </pc:spChg>
        <pc:picChg chg="add mod ord">
          <ac:chgData name="伊健 杜" userId="e69aded81da48593" providerId="LiveId" clId="{3A1B2BA2-60AA-4AB6-9446-F647F88C1234}" dt="2022-11-14T12:39:08.874" v="2643" actId="1076"/>
          <ac:picMkLst>
            <pc:docMk/>
            <pc:sldMk cId="1376590941" sldId="1433"/>
            <ac:picMk id="1026" creationId="{7BACD0E6-CEF3-42B2-5FC3-F9DEFEBA78C3}"/>
          </ac:picMkLst>
        </pc:picChg>
        <pc:picChg chg="del">
          <ac:chgData name="伊健 杜" userId="e69aded81da48593" providerId="LiveId" clId="{3A1B2BA2-60AA-4AB6-9446-F647F88C1234}" dt="2022-11-14T12:32:40.947" v="2292" actId="478"/>
          <ac:picMkLst>
            <pc:docMk/>
            <pc:sldMk cId="1376590941" sldId="1433"/>
            <ac:picMk id="11266" creationId="{2FB8A57E-E2FC-9041-215D-5405ED19B95E}"/>
          </ac:picMkLst>
        </pc:picChg>
      </pc:sldChg>
      <pc:sldChg chg="modSp add mod">
        <pc:chgData name="伊健 杜" userId="e69aded81da48593" providerId="LiveId" clId="{3A1B2BA2-60AA-4AB6-9446-F647F88C1234}" dt="2022-11-14T16:51:23.173" v="5473"/>
        <pc:sldMkLst>
          <pc:docMk/>
          <pc:sldMk cId="3212442284" sldId="1434"/>
        </pc:sldMkLst>
        <pc:spChg chg="mod">
          <ac:chgData name="伊健 杜" userId="e69aded81da48593" providerId="LiveId" clId="{3A1B2BA2-60AA-4AB6-9446-F647F88C1234}" dt="2022-11-14T16:51:23.173" v="5473"/>
          <ac:spMkLst>
            <pc:docMk/>
            <pc:sldMk cId="3212442284" sldId="1434"/>
            <ac:spMk id="2" creationId="{6084B583-4B82-A4DC-19D1-BC381BD4D41F}"/>
          </ac:spMkLst>
        </pc:spChg>
      </pc:sldChg>
      <pc:sldChg chg="modSp add mod ord">
        <pc:chgData name="伊健 杜" userId="e69aded81da48593" providerId="LiveId" clId="{3A1B2BA2-60AA-4AB6-9446-F647F88C1234}" dt="2022-11-14T16:51:23.173" v="5473"/>
        <pc:sldMkLst>
          <pc:docMk/>
          <pc:sldMk cId="4148429377" sldId="1435"/>
        </pc:sldMkLst>
        <pc:spChg chg="mod">
          <ac:chgData name="伊健 杜" userId="e69aded81da48593" providerId="LiveId" clId="{3A1B2BA2-60AA-4AB6-9446-F647F88C1234}" dt="2022-11-14T16:51:23.173" v="5473"/>
          <ac:spMkLst>
            <pc:docMk/>
            <pc:sldMk cId="4148429377" sldId="1435"/>
            <ac:spMk id="2" creationId="{6084B583-4B82-A4DC-19D1-BC381BD4D41F}"/>
          </ac:spMkLst>
        </pc:spChg>
      </pc:sldChg>
      <pc:sldChg chg="addSp delSp modSp add mod">
        <pc:chgData name="伊健 杜" userId="e69aded81da48593" providerId="LiveId" clId="{3A1B2BA2-60AA-4AB6-9446-F647F88C1234}" dt="2022-11-14T16:51:23.173" v="5473"/>
        <pc:sldMkLst>
          <pc:docMk/>
          <pc:sldMk cId="3749997224" sldId="1436"/>
        </pc:sldMkLst>
        <pc:spChg chg="mod">
          <ac:chgData name="伊健 杜" userId="e69aded81da48593" providerId="LiveId" clId="{3A1B2BA2-60AA-4AB6-9446-F647F88C1234}" dt="2022-11-14T16:51:23.173" v="5473"/>
          <ac:spMkLst>
            <pc:docMk/>
            <pc:sldMk cId="3749997224" sldId="1436"/>
            <ac:spMk id="2" creationId="{10304424-DB4A-36E7-9E0D-D32A5DD0F26C}"/>
          </ac:spMkLst>
        </pc:spChg>
        <pc:spChg chg="mod">
          <ac:chgData name="伊健 杜" userId="e69aded81da48593" providerId="LiveId" clId="{3A1B2BA2-60AA-4AB6-9446-F647F88C1234}" dt="2022-11-14T16:51:23.173" v="5473"/>
          <ac:spMkLst>
            <pc:docMk/>
            <pc:sldMk cId="3749997224" sldId="1436"/>
            <ac:spMk id="5" creationId="{E7287B0E-EF55-E721-8EFA-9A9183C0EDF9}"/>
          </ac:spMkLst>
        </pc:spChg>
        <pc:picChg chg="del">
          <ac:chgData name="伊健 杜" userId="e69aded81da48593" providerId="LiveId" clId="{3A1B2BA2-60AA-4AB6-9446-F647F88C1234}" dt="2022-11-14T12:36:42.458" v="2439" actId="478"/>
          <ac:picMkLst>
            <pc:docMk/>
            <pc:sldMk cId="3749997224" sldId="1436"/>
            <ac:picMk id="1026" creationId="{7BACD0E6-CEF3-42B2-5FC3-F9DEFEBA78C3}"/>
          </ac:picMkLst>
        </pc:picChg>
        <pc:picChg chg="add mod">
          <ac:chgData name="伊健 杜" userId="e69aded81da48593" providerId="LiveId" clId="{3A1B2BA2-60AA-4AB6-9446-F647F88C1234}" dt="2022-11-14T12:37:29.746" v="2442" actId="14100"/>
          <ac:picMkLst>
            <pc:docMk/>
            <pc:sldMk cId="3749997224" sldId="1436"/>
            <ac:picMk id="2050" creationId="{D044E35E-44BD-129B-9CC3-C927A1329F64}"/>
          </ac:picMkLst>
        </pc:picChg>
      </pc:sldChg>
      <pc:sldChg chg="modSp add mod">
        <pc:chgData name="伊健 杜" userId="e69aded81da48593" providerId="LiveId" clId="{3A1B2BA2-60AA-4AB6-9446-F647F88C1234}" dt="2022-11-14T16:51:23.173" v="5473"/>
        <pc:sldMkLst>
          <pc:docMk/>
          <pc:sldMk cId="2829787781" sldId="1437"/>
        </pc:sldMkLst>
        <pc:spChg chg="mod">
          <ac:chgData name="伊健 杜" userId="e69aded81da48593" providerId="LiveId" clId="{3A1B2BA2-60AA-4AB6-9446-F647F88C1234}" dt="2022-11-14T16:51:23.173" v="5473"/>
          <ac:spMkLst>
            <pc:docMk/>
            <pc:sldMk cId="2829787781" sldId="1437"/>
            <ac:spMk id="2" creationId="{6084B583-4B82-A4DC-19D1-BC381BD4D41F}"/>
          </ac:spMkLst>
        </pc:spChg>
      </pc:sldChg>
      <pc:sldChg chg="modSp add mod">
        <pc:chgData name="伊健 杜" userId="e69aded81da48593" providerId="LiveId" clId="{3A1B2BA2-60AA-4AB6-9446-F647F88C1234}" dt="2022-11-14T16:51:23.173" v="5473"/>
        <pc:sldMkLst>
          <pc:docMk/>
          <pc:sldMk cId="3748470082" sldId="1438"/>
        </pc:sldMkLst>
        <pc:spChg chg="mod">
          <ac:chgData name="伊健 杜" userId="e69aded81da48593" providerId="LiveId" clId="{3A1B2BA2-60AA-4AB6-9446-F647F88C1234}" dt="2022-11-14T16:51:23.173" v="5473"/>
          <ac:spMkLst>
            <pc:docMk/>
            <pc:sldMk cId="3748470082" sldId="1438"/>
            <ac:spMk id="2" creationId="{6084B583-4B82-A4DC-19D1-BC381BD4D41F}"/>
          </ac:spMkLst>
        </pc:spChg>
      </pc:sldChg>
      <pc:sldChg chg="addSp delSp modSp add mod">
        <pc:chgData name="伊健 杜" userId="e69aded81da48593" providerId="LiveId" clId="{3A1B2BA2-60AA-4AB6-9446-F647F88C1234}" dt="2022-11-14T16:51:23.173" v="5473"/>
        <pc:sldMkLst>
          <pc:docMk/>
          <pc:sldMk cId="1651208866" sldId="1439"/>
        </pc:sldMkLst>
        <pc:spChg chg="mod">
          <ac:chgData name="伊健 杜" userId="e69aded81da48593" providerId="LiveId" clId="{3A1B2BA2-60AA-4AB6-9446-F647F88C1234}" dt="2022-11-14T12:39:30.232" v="2689"/>
          <ac:spMkLst>
            <pc:docMk/>
            <pc:sldMk cId="1651208866" sldId="1439"/>
            <ac:spMk id="2" creationId="{10304424-DB4A-36E7-9E0D-D32A5DD0F26C}"/>
          </ac:spMkLst>
        </pc:spChg>
        <pc:spChg chg="mod">
          <ac:chgData name="伊健 杜" userId="e69aded81da48593" providerId="LiveId" clId="{3A1B2BA2-60AA-4AB6-9446-F647F88C1234}" dt="2022-11-14T16:51:23.173" v="5473"/>
          <ac:spMkLst>
            <pc:docMk/>
            <pc:sldMk cId="1651208866" sldId="1439"/>
            <ac:spMk id="5" creationId="{E7287B0E-EF55-E721-8EFA-9A9183C0EDF9}"/>
          </ac:spMkLst>
        </pc:spChg>
        <pc:picChg chg="del">
          <ac:chgData name="伊健 杜" userId="e69aded81da48593" providerId="LiveId" clId="{3A1B2BA2-60AA-4AB6-9446-F647F88C1234}" dt="2022-11-14T12:40:03.830" v="2756" actId="478"/>
          <ac:picMkLst>
            <pc:docMk/>
            <pc:sldMk cId="1651208866" sldId="1439"/>
            <ac:picMk id="1026" creationId="{7BACD0E6-CEF3-42B2-5FC3-F9DEFEBA78C3}"/>
          </ac:picMkLst>
        </pc:picChg>
        <pc:picChg chg="add mod">
          <ac:chgData name="伊健 杜" userId="e69aded81da48593" providerId="LiveId" clId="{3A1B2BA2-60AA-4AB6-9446-F647F88C1234}" dt="2022-11-14T12:40:34.485" v="2758" actId="1076"/>
          <ac:picMkLst>
            <pc:docMk/>
            <pc:sldMk cId="1651208866" sldId="1439"/>
            <ac:picMk id="3074" creationId="{E0A1880E-FDD8-0F96-2123-5E09366DB350}"/>
          </ac:picMkLst>
        </pc:picChg>
      </pc:sldChg>
      <pc:sldChg chg="addSp delSp modSp add mod">
        <pc:chgData name="伊健 杜" userId="e69aded81da48593" providerId="LiveId" clId="{3A1B2BA2-60AA-4AB6-9446-F647F88C1234}" dt="2022-11-14T16:51:23.173" v="5473"/>
        <pc:sldMkLst>
          <pc:docMk/>
          <pc:sldMk cId="778565629" sldId="1440"/>
        </pc:sldMkLst>
        <pc:spChg chg="mod">
          <ac:chgData name="伊健 杜" userId="e69aded81da48593" providerId="LiveId" clId="{3A1B2BA2-60AA-4AB6-9446-F647F88C1234}" dt="2022-11-14T12:40:54.827" v="2794" actId="20577"/>
          <ac:spMkLst>
            <pc:docMk/>
            <pc:sldMk cId="778565629" sldId="1440"/>
            <ac:spMk id="2" creationId="{10304424-DB4A-36E7-9E0D-D32A5DD0F26C}"/>
          </ac:spMkLst>
        </pc:spChg>
        <pc:spChg chg="mod">
          <ac:chgData name="伊健 杜" userId="e69aded81da48593" providerId="LiveId" clId="{3A1B2BA2-60AA-4AB6-9446-F647F88C1234}" dt="2022-11-14T16:51:23.173" v="5473"/>
          <ac:spMkLst>
            <pc:docMk/>
            <pc:sldMk cId="778565629" sldId="1440"/>
            <ac:spMk id="5" creationId="{E7287B0E-EF55-E721-8EFA-9A9183C0EDF9}"/>
          </ac:spMkLst>
        </pc:spChg>
        <pc:picChg chg="del">
          <ac:chgData name="伊健 杜" userId="e69aded81da48593" providerId="LiveId" clId="{3A1B2BA2-60AA-4AB6-9446-F647F88C1234}" dt="2022-11-14T12:41:43.591" v="2897" actId="478"/>
          <ac:picMkLst>
            <pc:docMk/>
            <pc:sldMk cId="778565629" sldId="1440"/>
            <ac:picMk id="3074" creationId="{E0A1880E-FDD8-0F96-2123-5E09366DB350}"/>
          </ac:picMkLst>
        </pc:picChg>
        <pc:picChg chg="add del mod">
          <ac:chgData name="伊健 杜" userId="e69aded81da48593" providerId="LiveId" clId="{3A1B2BA2-60AA-4AB6-9446-F647F88C1234}" dt="2022-11-14T12:43:17.690" v="2902" actId="478"/>
          <ac:picMkLst>
            <pc:docMk/>
            <pc:sldMk cId="778565629" sldId="1440"/>
            <ac:picMk id="4098" creationId="{95F45900-3695-AFAE-1BB0-44484BB1588C}"/>
          </ac:picMkLst>
        </pc:picChg>
        <pc:picChg chg="add mod">
          <ac:chgData name="伊健 杜" userId="e69aded81da48593" providerId="LiveId" clId="{3A1B2BA2-60AA-4AB6-9446-F647F88C1234}" dt="2022-11-14T12:44:00.783" v="2914" actId="1076"/>
          <ac:picMkLst>
            <pc:docMk/>
            <pc:sldMk cId="778565629" sldId="1440"/>
            <ac:picMk id="4100" creationId="{341518F8-68FB-E6E1-A33E-923A2E21A2DC}"/>
          </ac:picMkLst>
        </pc:picChg>
      </pc:sldChg>
      <pc:sldChg chg="addSp modSp add mod">
        <pc:chgData name="伊健 杜" userId="e69aded81da48593" providerId="LiveId" clId="{3A1B2BA2-60AA-4AB6-9446-F647F88C1234}" dt="2022-11-14T16:51:23.173" v="5473"/>
        <pc:sldMkLst>
          <pc:docMk/>
          <pc:sldMk cId="1998223275" sldId="1441"/>
        </pc:sldMkLst>
        <pc:spChg chg="mod">
          <ac:chgData name="伊健 杜" userId="e69aded81da48593" providerId="LiveId" clId="{3A1B2BA2-60AA-4AB6-9446-F647F88C1234}" dt="2022-11-14T16:51:23.173" v="5473"/>
          <ac:spMkLst>
            <pc:docMk/>
            <pc:sldMk cId="1998223275" sldId="1441"/>
            <ac:spMk id="2" creationId="{6084B583-4B82-A4DC-19D1-BC381BD4D41F}"/>
          </ac:spMkLst>
        </pc:spChg>
        <pc:spChg chg="add mod">
          <ac:chgData name="伊健 杜" userId="e69aded81da48593" providerId="LiveId" clId="{3A1B2BA2-60AA-4AB6-9446-F647F88C1234}" dt="2022-11-14T16:51:23.173" v="5473"/>
          <ac:spMkLst>
            <pc:docMk/>
            <pc:sldMk cId="1998223275" sldId="1441"/>
            <ac:spMk id="3" creationId="{22606CD2-6A76-BAA0-C75D-B82AA22039BD}"/>
          </ac:spMkLst>
        </pc:spChg>
      </pc:sldChg>
      <pc:sldChg chg="addSp delSp modSp add mod">
        <pc:chgData name="伊健 杜" userId="e69aded81da48593" providerId="LiveId" clId="{3A1B2BA2-60AA-4AB6-9446-F647F88C1234}" dt="2022-11-14T16:51:23.173" v="5473"/>
        <pc:sldMkLst>
          <pc:docMk/>
          <pc:sldMk cId="2024699787" sldId="1442"/>
        </pc:sldMkLst>
        <pc:spChg chg="del mod">
          <ac:chgData name="伊健 杜" userId="e69aded81da48593" providerId="LiveId" clId="{3A1B2BA2-60AA-4AB6-9446-F647F88C1234}" dt="2022-11-14T12:44:47.030" v="3024" actId="21"/>
          <ac:spMkLst>
            <pc:docMk/>
            <pc:sldMk cId="2024699787" sldId="1442"/>
            <ac:spMk id="2" creationId="{6084B583-4B82-A4DC-19D1-BC381BD4D41F}"/>
          </ac:spMkLst>
        </pc:spChg>
        <pc:spChg chg="add mod">
          <ac:chgData name="伊健 杜" userId="e69aded81da48593" providerId="LiveId" clId="{3A1B2BA2-60AA-4AB6-9446-F647F88C1234}" dt="2022-11-14T16:51:23.173" v="5473"/>
          <ac:spMkLst>
            <pc:docMk/>
            <pc:sldMk cId="2024699787" sldId="1442"/>
            <ac:spMk id="4" creationId="{304C9458-BA80-5038-AE8F-F802557936F1}"/>
          </ac:spMkLst>
        </pc:spChg>
        <pc:picChg chg="add del">
          <ac:chgData name="伊健 杜" userId="e69aded81da48593" providerId="LiveId" clId="{3A1B2BA2-60AA-4AB6-9446-F647F88C1234}" dt="2022-11-14T15:38:26.719" v="3203" actId="21"/>
          <ac:picMkLst>
            <pc:docMk/>
            <pc:sldMk cId="2024699787" sldId="1442"/>
            <ac:picMk id="1026" creationId="{D78A8974-F572-66DA-CAC1-95F2EBD63A3E}"/>
          </ac:picMkLst>
        </pc:picChg>
      </pc:sldChg>
      <pc:sldChg chg="addSp delSp modSp add mod">
        <pc:chgData name="伊健 杜" userId="e69aded81da48593" providerId="LiveId" clId="{3A1B2BA2-60AA-4AB6-9446-F647F88C1234}" dt="2022-11-14T16:51:23.173" v="5473"/>
        <pc:sldMkLst>
          <pc:docMk/>
          <pc:sldMk cId="329158389" sldId="1443"/>
        </pc:sldMkLst>
        <pc:spChg chg="mod">
          <ac:chgData name="伊健 杜" userId="e69aded81da48593" providerId="LiveId" clId="{3A1B2BA2-60AA-4AB6-9446-F647F88C1234}" dt="2022-11-14T15:36:10.737" v="3200"/>
          <ac:spMkLst>
            <pc:docMk/>
            <pc:sldMk cId="329158389" sldId="1443"/>
            <ac:spMk id="2" creationId="{1302A11A-625D-774F-23B3-739301B530C3}"/>
          </ac:spMkLst>
        </pc:spChg>
        <pc:spChg chg="del">
          <ac:chgData name="伊健 杜" userId="e69aded81da48593" providerId="LiveId" clId="{3A1B2BA2-60AA-4AB6-9446-F647F88C1234}" dt="2022-11-14T15:36:15.481" v="3201" actId="478"/>
          <ac:spMkLst>
            <pc:docMk/>
            <pc:sldMk cId="329158389" sldId="1443"/>
            <ac:spMk id="3" creationId="{ABC6FAE7-B0DC-C53F-ABA7-511046C801BC}"/>
          </ac:spMkLst>
        </pc:spChg>
        <pc:spChg chg="add mod">
          <ac:chgData name="伊健 杜" userId="e69aded81da48593" providerId="LiveId" clId="{3A1B2BA2-60AA-4AB6-9446-F647F88C1234}" dt="2022-11-14T16:51:23.173" v="5473"/>
          <ac:spMkLst>
            <pc:docMk/>
            <pc:sldMk cId="329158389" sldId="1443"/>
            <ac:spMk id="5" creationId="{B458BC98-A6D9-8F4E-AED6-ACC49E6EDDAC}"/>
          </ac:spMkLst>
        </pc:spChg>
        <pc:spChg chg="del">
          <ac:chgData name="伊健 杜" userId="e69aded81da48593" providerId="LiveId" clId="{3A1B2BA2-60AA-4AB6-9446-F647F88C1234}" dt="2022-11-14T15:36:15.481" v="3201" actId="478"/>
          <ac:spMkLst>
            <pc:docMk/>
            <pc:sldMk cId="329158389" sldId="1443"/>
            <ac:spMk id="8" creationId="{0438729B-0F82-A5C2-5BC7-7451302EC36A}"/>
          </ac:spMkLst>
        </pc:spChg>
        <pc:picChg chg="add mod">
          <ac:chgData name="伊健 杜" userId="e69aded81da48593" providerId="LiveId" clId="{3A1B2BA2-60AA-4AB6-9446-F647F88C1234}" dt="2022-11-14T15:39:24.483" v="3371" actId="1076"/>
          <ac:picMkLst>
            <pc:docMk/>
            <pc:sldMk cId="329158389" sldId="1443"/>
            <ac:picMk id="4" creationId="{AC6D704E-9EF6-BECF-EE1A-8A1A58104C42}"/>
          </ac:picMkLst>
        </pc:picChg>
      </pc:sldChg>
      <pc:sldChg chg="add del">
        <pc:chgData name="伊健 杜" userId="e69aded81da48593" providerId="LiveId" clId="{3A1B2BA2-60AA-4AB6-9446-F647F88C1234}" dt="2022-11-14T15:36:02.728" v="3188" actId="47"/>
        <pc:sldMkLst>
          <pc:docMk/>
          <pc:sldMk cId="2104209452" sldId="1443"/>
        </pc:sldMkLst>
      </pc:sldChg>
      <pc:sldChg chg="addSp delSp modSp add mod">
        <pc:chgData name="伊健 杜" userId="e69aded81da48593" providerId="LiveId" clId="{3A1B2BA2-60AA-4AB6-9446-F647F88C1234}" dt="2022-11-14T16:51:23.173" v="5473"/>
        <pc:sldMkLst>
          <pc:docMk/>
          <pc:sldMk cId="4062787218" sldId="1444"/>
        </pc:sldMkLst>
        <pc:spChg chg="mod">
          <ac:chgData name="伊健 杜" userId="e69aded81da48593" providerId="LiveId" clId="{3A1B2BA2-60AA-4AB6-9446-F647F88C1234}" dt="2022-11-14T16:51:23.173" v="5473"/>
          <ac:spMkLst>
            <pc:docMk/>
            <pc:sldMk cId="4062787218" sldId="1444"/>
            <ac:spMk id="5" creationId="{B458BC98-A6D9-8F4E-AED6-ACC49E6EDDAC}"/>
          </ac:spMkLst>
        </pc:spChg>
        <pc:picChg chg="del">
          <ac:chgData name="伊健 杜" userId="e69aded81da48593" providerId="LiveId" clId="{3A1B2BA2-60AA-4AB6-9446-F647F88C1234}" dt="2022-11-14T15:39:39.961" v="3373" actId="478"/>
          <ac:picMkLst>
            <pc:docMk/>
            <pc:sldMk cId="4062787218" sldId="1444"/>
            <ac:picMk id="4" creationId="{AC6D704E-9EF6-BECF-EE1A-8A1A58104C42}"/>
          </ac:picMkLst>
        </pc:picChg>
        <pc:picChg chg="add mod">
          <ac:chgData name="伊健 杜" userId="e69aded81da48593" providerId="LiveId" clId="{3A1B2BA2-60AA-4AB6-9446-F647F88C1234}" dt="2022-11-14T15:40:25.743" v="3538" actId="1076"/>
          <ac:picMkLst>
            <pc:docMk/>
            <pc:sldMk cId="4062787218" sldId="1444"/>
            <ac:picMk id="2050" creationId="{7928841C-AD57-C616-A9B2-CBE4F48A98E2}"/>
          </ac:picMkLst>
        </pc:picChg>
      </pc:sldChg>
      <pc:sldChg chg="addSp delSp modSp add mod">
        <pc:chgData name="伊健 杜" userId="e69aded81da48593" providerId="LiveId" clId="{3A1B2BA2-60AA-4AB6-9446-F647F88C1234}" dt="2022-11-14T16:51:23.173" v="5473"/>
        <pc:sldMkLst>
          <pc:docMk/>
          <pc:sldMk cId="3563096706" sldId="1445"/>
        </pc:sldMkLst>
        <pc:spChg chg="mod">
          <ac:chgData name="伊健 杜" userId="e69aded81da48593" providerId="LiveId" clId="{3A1B2BA2-60AA-4AB6-9446-F647F88C1234}" dt="2022-11-14T16:51:23.173" v="5473"/>
          <ac:spMkLst>
            <pc:docMk/>
            <pc:sldMk cId="3563096706" sldId="1445"/>
            <ac:spMk id="5" creationId="{B458BC98-A6D9-8F4E-AED6-ACC49E6EDDAC}"/>
          </ac:spMkLst>
        </pc:spChg>
        <pc:picChg chg="del mod">
          <ac:chgData name="伊健 杜" userId="e69aded81da48593" providerId="LiveId" clId="{3A1B2BA2-60AA-4AB6-9446-F647F88C1234}" dt="2022-11-14T15:45:49.122" v="3644" actId="478"/>
          <ac:picMkLst>
            <pc:docMk/>
            <pc:sldMk cId="3563096706" sldId="1445"/>
            <ac:picMk id="2050" creationId="{7928841C-AD57-C616-A9B2-CBE4F48A98E2}"/>
          </ac:picMkLst>
        </pc:picChg>
        <pc:picChg chg="add mod">
          <ac:chgData name="伊健 杜" userId="e69aded81da48593" providerId="LiveId" clId="{3A1B2BA2-60AA-4AB6-9446-F647F88C1234}" dt="2022-11-14T15:46:24.632" v="3649" actId="1076"/>
          <ac:picMkLst>
            <pc:docMk/>
            <pc:sldMk cId="3563096706" sldId="1445"/>
            <ac:picMk id="4098" creationId="{0AA53B16-8885-E4D4-4C13-B4BD2ED12D75}"/>
          </ac:picMkLst>
        </pc:picChg>
        <pc:picChg chg="add mod">
          <ac:chgData name="伊健 杜" userId="e69aded81da48593" providerId="LiveId" clId="{3A1B2BA2-60AA-4AB6-9446-F647F88C1234}" dt="2022-11-14T15:46:49.480" v="3653" actId="1076"/>
          <ac:picMkLst>
            <pc:docMk/>
            <pc:sldMk cId="3563096706" sldId="1445"/>
            <ac:picMk id="4100" creationId="{3C6F6FE7-86EA-191D-7804-04600EF4F44B}"/>
          </ac:picMkLst>
        </pc:picChg>
      </pc:sldChg>
      <pc:sldChg chg="addSp delSp modSp add mod">
        <pc:chgData name="伊健 杜" userId="e69aded81da48593" providerId="LiveId" clId="{3A1B2BA2-60AA-4AB6-9446-F647F88C1234}" dt="2022-11-14T16:51:23.173" v="5473"/>
        <pc:sldMkLst>
          <pc:docMk/>
          <pc:sldMk cId="2595347586" sldId="1446"/>
        </pc:sldMkLst>
        <pc:spChg chg="mod">
          <ac:chgData name="伊健 杜" userId="e69aded81da48593" providerId="LiveId" clId="{3A1B2BA2-60AA-4AB6-9446-F647F88C1234}" dt="2022-11-14T16:51:23.173" v="5473"/>
          <ac:spMkLst>
            <pc:docMk/>
            <pc:sldMk cId="2595347586" sldId="1446"/>
            <ac:spMk id="5" creationId="{B458BC98-A6D9-8F4E-AED6-ACC49E6EDDAC}"/>
          </ac:spMkLst>
        </pc:spChg>
        <pc:picChg chg="del">
          <ac:chgData name="伊健 杜" userId="e69aded81da48593" providerId="LiveId" clId="{3A1B2BA2-60AA-4AB6-9446-F647F88C1234}" dt="2022-11-14T15:50:19.533" v="3730" actId="478"/>
          <ac:picMkLst>
            <pc:docMk/>
            <pc:sldMk cId="2595347586" sldId="1446"/>
            <ac:picMk id="4098" creationId="{0AA53B16-8885-E4D4-4C13-B4BD2ED12D75}"/>
          </ac:picMkLst>
        </pc:picChg>
        <pc:picChg chg="del">
          <ac:chgData name="伊健 杜" userId="e69aded81da48593" providerId="LiveId" clId="{3A1B2BA2-60AA-4AB6-9446-F647F88C1234}" dt="2022-11-14T15:50:19.207" v="3729" actId="478"/>
          <ac:picMkLst>
            <pc:docMk/>
            <pc:sldMk cId="2595347586" sldId="1446"/>
            <ac:picMk id="4100" creationId="{3C6F6FE7-86EA-191D-7804-04600EF4F44B}"/>
          </ac:picMkLst>
        </pc:picChg>
        <pc:picChg chg="add mod">
          <ac:chgData name="伊健 杜" userId="e69aded81da48593" providerId="LiveId" clId="{3A1B2BA2-60AA-4AB6-9446-F647F88C1234}" dt="2022-11-14T15:51:47.720" v="3735" actId="1076"/>
          <ac:picMkLst>
            <pc:docMk/>
            <pc:sldMk cId="2595347586" sldId="1446"/>
            <ac:picMk id="5122" creationId="{A1827FFE-5EB8-868D-94D5-6E033F1C8247}"/>
          </ac:picMkLst>
        </pc:picChg>
        <pc:picChg chg="add mod">
          <ac:chgData name="伊健 杜" userId="e69aded81da48593" providerId="LiveId" clId="{3A1B2BA2-60AA-4AB6-9446-F647F88C1234}" dt="2022-11-14T15:51:50.344" v="3737" actId="1076"/>
          <ac:picMkLst>
            <pc:docMk/>
            <pc:sldMk cId="2595347586" sldId="1446"/>
            <ac:picMk id="5124" creationId="{894F7479-A640-0BCD-8021-E7B627E37DF9}"/>
          </ac:picMkLst>
        </pc:picChg>
      </pc:sldChg>
      <pc:sldChg chg="delSp modSp new mod ord">
        <pc:chgData name="伊健 杜" userId="e69aded81da48593" providerId="LiveId" clId="{3A1B2BA2-60AA-4AB6-9446-F647F88C1234}" dt="2022-11-14T16:51:23.173" v="5473"/>
        <pc:sldMkLst>
          <pc:docMk/>
          <pc:sldMk cId="1521844240" sldId="1447"/>
        </pc:sldMkLst>
        <pc:spChg chg="mod">
          <ac:chgData name="伊健 杜" userId="e69aded81da48593" providerId="LiveId" clId="{3A1B2BA2-60AA-4AB6-9446-F647F88C1234}" dt="2022-11-14T16:51:23.173" v="5473"/>
          <ac:spMkLst>
            <pc:docMk/>
            <pc:sldMk cId="1521844240" sldId="1447"/>
            <ac:spMk id="2" creationId="{14AA01B4-803C-6EF8-8381-CE336009E693}"/>
          </ac:spMkLst>
        </pc:spChg>
        <pc:spChg chg="del">
          <ac:chgData name="伊健 杜" userId="e69aded81da48593" providerId="LiveId" clId="{3A1B2BA2-60AA-4AB6-9446-F647F88C1234}" dt="2022-11-14T15:51:55.390" v="3738" actId="478"/>
          <ac:spMkLst>
            <pc:docMk/>
            <pc:sldMk cId="1521844240" sldId="1447"/>
            <ac:spMk id="3" creationId="{FD1079ED-64D7-6941-9A38-A9B477FDCEBD}"/>
          </ac:spMkLst>
        </pc:spChg>
      </pc:sldChg>
      <pc:sldChg chg="modSp add mod">
        <pc:chgData name="伊健 杜" userId="e69aded81da48593" providerId="LiveId" clId="{3A1B2BA2-60AA-4AB6-9446-F647F88C1234}" dt="2022-11-14T16:51:23.173" v="5473"/>
        <pc:sldMkLst>
          <pc:docMk/>
          <pc:sldMk cId="2189335945" sldId="1448"/>
        </pc:sldMkLst>
        <pc:spChg chg="mod">
          <ac:chgData name="伊健 杜" userId="e69aded81da48593" providerId="LiveId" clId="{3A1B2BA2-60AA-4AB6-9446-F647F88C1234}" dt="2022-11-14T16:51:23.173" v="5473"/>
          <ac:spMkLst>
            <pc:docMk/>
            <pc:sldMk cId="2189335945" sldId="1448"/>
            <ac:spMk id="2" creationId="{14AA01B4-803C-6EF8-8381-CE336009E693}"/>
          </ac:spMkLst>
        </pc:spChg>
      </pc:sldChg>
      <pc:sldChg chg="modSp add del mod">
        <pc:chgData name="伊健 杜" userId="e69aded81da48593" providerId="LiveId" clId="{3A1B2BA2-60AA-4AB6-9446-F647F88C1234}" dt="2022-11-14T16:01:48.715" v="4034" actId="47"/>
        <pc:sldMkLst>
          <pc:docMk/>
          <pc:sldMk cId="2585144364" sldId="1449"/>
        </pc:sldMkLst>
        <pc:spChg chg="mod">
          <ac:chgData name="伊健 杜" userId="e69aded81da48593" providerId="LiveId" clId="{3A1B2BA2-60AA-4AB6-9446-F647F88C1234}" dt="2022-11-14T16:01:14.596" v="4033" actId="20577"/>
          <ac:spMkLst>
            <pc:docMk/>
            <pc:sldMk cId="2585144364" sldId="1449"/>
            <ac:spMk id="2" creationId="{14AA01B4-803C-6EF8-8381-CE336009E693}"/>
          </ac:spMkLst>
        </pc:spChg>
      </pc:sldChg>
      <pc:sldChg chg="addSp delSp modSp add mod ord">
        <pc:chgData name="伊健 杜" userId="e69aded81da48593" providerId="LiveId" clId="{3A1B2BA2-60AA-4AB6-9446-F647F88C1234}" dt="2022-11-14T15:59:59.887" v="4017" actId="122"/>
        <pc:sldMkLst>
          <pc:docMk/>
          <pc:sldMk cId="4108458019" sldId="1450"/>
        </pc:sldMkLst>
        <pc:spChg chg="mod">
          <ac:chgData name="伊健 杜" userId="e69aded81da48593" providerId="LiveId" clId="{3A1B2BA2-60AA-4AB6-9446-F647F88C1234}" dt="2022-11-14T15:59:59.887" v="4017" actId="122"/>
          <ac:spMkLst>
            <pc:docMk/>
            <pc:sldMk cId="4108458019" sldId="1450"/>
            <ac:spMk id="5" creationId="{B458BC98-A6D9-8F4E-AED6-ACC49E6EDDAC}"/>
          </ac:spMkLst>
        </pc:spChg>
        <pc:picChg chg="del">
          <ac:chgData name="伊健 杜" userId="e69aded81da48593" providerId="LiveId" clId="{3A1B2BA2-60AA-4AB6-9446-F647F88C1234}" dt="2022-11-14T15:57:47.529" v="3973" actId="478"/>
          <ac:picMkLst>
            <pc:docMk/>
            <pc:sldMk cId="4108458019" sldId="1450"/>
            <ac:picMk id="5122" creationId="{A1827FFE-5EB8-868D-94D5-6E033F1C8247}"/>
          </ac:picMkLst>
        </pc:picChg>
        <pc:picChg chg="del">
          <ac:chgData name="伊健 杜" userId="e69aded81da48593" providerId="LiveId" clId="{3A1B2BA2-60AA-4AB6-9446-F647F88C1234}" dt="2022-11-14T15:57:47.529" v="3973" actId="478"/>
          <ac:picMkLst>
            <pc:docMk/>
            <pc:sldMk cId="4108458019" sldId="1450"/>
            <ac:picMk id="5124" creationId="{894F7479-A640-0BCD-8021-E7B627E37DF9}"/>
          </ac:picMkLst>
        </pc:picChg>
        <pc:picChg chg="add mod">
          <ac:chgData name="伊健 杜" userId="e69aded81da48593" providerId="LiveId" clId="{3A1B2BA2-60AA-4AB6-9446-F647F88C1234}" dt="2022-11-14T15:57:49.396" v="3975" actId="1076"/>
          <ac:picMkLst>
            <pc:docMk/>
            <pc:sldMk cId="4108458019" sldId="1450"/>
            <ac:picMk id="6146" creationId="{48D7424A-FEA5-4922-94B8-C66C4DC5F2A6}"/>
          </ac:picMkLst>
        </pc:picChg>
      </pc:sldChg>
      <pc:sldChg chg="addSp delSp modSp add mod">
        <pc:chgData name="伊健 杜" userId="e69aded81da48593" providerId="LiveId" clId="{3A1B2BA2-60AA-4AB6-9446-F647F88C1234}" dt="2022-11-14T16:51:23.173" v="5473"/>
        <pc:sldMkLst>
          <pc:docMk/>
          <pc:sldMk cId="2055944880" sldId="1451"/>
        </pc:sldMkLst>
        <pc:spChg chg="mod">
          <ac:chgData name="伊健 杜" userId="e69aded81da48593" providerId="LiveId" clId="{3A1B2BA2-60AA-4AB6-9446-F647F88C1234}" dt="2022-11-14T16:04:26.630" v="4043"/>
          <ac:spMkLst>
            <pc:docMk/>
            <pc:sldMk cId="2055944880" sldId="1451"/>
            <ac:spMk id="2" creationId="{10304424-DB4A-36E7-9E0D-D32A5DD0F26C}"/>
          </ac:spMkLst>
        </pc:spChg>
        <pc:spChg chg="mod">
          <ac:chgData name="伊健 杜" userId="e69aded81da48593" providerId="LiveId" clId="{3A1B2BA2-60AA-4AB6-9446-F647F88C1234}" dt="2022-11-14T16:51:23.173" v="5473"/>
          <ac:spMkLst>
            <pc:docMk/>
            <pc:sldMk cId="2055944880" sldId="1451"/>
            <ac:spMk id="5" creationId="{E7287B0E-EF55-E721-8EFA-9A9183C0EDF9}"/>
          </ac:spMkLst>
        </pc:spChg>
        <pc:picChg chg="del">
          <ac:chgData name="伊健 杜" userId="e69aded81da48593" providerId="LiveId" clId="{3A1B2BA2-60AA-4AB6-9446-F647F88C1234}" dt="2022-11-14T16:05:12.555" v="4172" actId="478"/>
          <ac:picMkLst>
            <pc:docMk/>
            <pc:sldMk cId="2055944880" sldId="1451"/>
            <ac:picMk id="3074" creationId="{E0A1880E-FDD8-0F96-2123-5E09366DB350}"/>
          </ac:picMkLst>
        </pc:picChg>
        <pc:picChg chg="add del mod">
          <ac:chgData name="伊健 杜" userId="e69aded81da48593" providerId="LiveId" clId="{3A1B2BA2-60AA-4AB6-9446-F647F88C1234}" dt="2022-11-14T16:08:29.755" v="4403" actId="478"/>
          <ac:picMkLst>
            <pc:docMk/>
            <pc:sldMk cId="2055944880" sldId="1451"/>
            <ac:picMk id="7170" creationId="{2B0F7D6A-F05E-7549-AB43-3606AEF1678A}"/>
          </ac:picMkLst>
        </pc:picChg>
        <pc:picChg chg="add mod">
          <ac:chgData name="伊健 杜" userId="e69aded81da48593" providerId="LiveId" clId="{3A1B2BA2-60AA-4AB6-9446-F647F88C1234}" dt="2022-11-14T16:09:20.511" v="4405" actId="1076"/>
          <ac:picMkLst>
            <pc:docMk/>
            <pc:sldMk cId="2055944880" sldId="1451"/>
            <ac:picMk id="7172" creationId="{19E32E33-1C3E-381D-C344-5A94448A9239}"/>
          </ac:picMkLst>
        </pc:picChg>
      </pc:sldChg>
      <pc:sldChg chg="modSp add mod">
        <pc:chgData name="伊健 杜" userId="e69aded81da48593" providerId="LiveId" clId="{3A1B2BA2-60AA-4AB6-9446-F647F88C1234}" dt="2022-11-14T16:51:23.173" v="5473"/>
        <pc:sldMkLst>
          <pc:docMk/>
          <pc:sldMk cId="2036396173" sldId="1452"/>
        </pc:sldMkLst>
        <pc:spChg chg="mod">
          <ac:chgData name="伊健 杜" userId="e69aded81da48593" providerId="LiveId" clId="{3A1B2BA2-60AA-4AB6-9446-F647F88C1234}" dt="2022-11-14T16:06:30.490" v="4180" actId="20577"/>
          <ac:spMkLst>
            <pc:docMk/>
            <pc:sldMk cId="2036396173" sldId="1452"/>
            <ac:spMk id="2" creationId="{10304424-DB4A-36E7-9E0D-D32A5DD0F26C}"/>
          </ac:spMkLst>
        </pc:spChg>
        <pc:spChg chg="mod">
          <ac:chgData name="伊健 杜" userId="e69aded81da48593" providerId="LiveId" clId="{3A1B2BA2-60AA-4AB6-9446-F647F88C1234}" dt="2022-11-14T16:51:23.173" v="5473"/>
          <ac:spMkLst>
            <pc:docMk/>
            <pc:sldMk cId="2036396173" sldId="1452"/>
            <ac:spMk id="5" creationId="{E7287B0E-EF55-E721-8EFA-9A9183C0EDF9}"/>
          </ac:spMkLst>
        </pc:spChg>
      </pc:sldChg>
      <pc:sldChg chg="add del">
        <pc:chgData name="伊健 杜" userId="e69aded81da48593" providerId="LiveId" clId="{3A1B2BA2-60AA-4AB6-9446-F647F88C1234}" dt="2022-11-14T16:10:45.812" v="4433" actId="47"/>
        <pc:sldMkLst>
          <pc:docMk/>
          <pc:sldMk cId="2513882753" sldId="1453"/>
        </pc:sldMkLst>
      </pc:sldChg>
      <pc:sldChg chg="addSp delSp modSp add mod">
        <pc:chgData name="伊健 杜" userId="e69aded81da48593" providerId="LiveId" clId="{3A1B2BA2-60AA-4AB6-9446-F647F88C1234}" dt="2022-11-14T16:51:23.173" v="5473"/>
        <pc:sldMkLst>
          <pc:docMk/>
          <pc:sldMk cId="2750053049" sldId="1453"/>
        </pc:sldMkLst>
        <pc:spChg chg="mod">
          <ac:chgData name="伊健 杜" userId="e69aded81da48593" providerId="LiveId" clId="{3A1B2BA2-60AA-4AB6-9446-F647F88C1234}" dt="2022-11-14T16:10:49.546" v="4436" actId="20577"/>
          <ac:spMkLst>
            <pc:docMk/>
            <pc:sldMk cId="2750053049" sldId="1453"/>
            <ac:spMk id="2" creationId="{10304424-DB4A-36E7-9E0D-D32A5DD0F26C}"/>
          </ac:spMkLst>
        </pc:spChg>
        <pc:spChg chg="mod">
          <ac:chgData name="伊健 杜" userId="e69aded81da48593" providerId="LiveId" clId="{3A1B2BA2-60AA-4AB6-9446-F647F88C1234}" dt="2022-11-14T16:51:23.173" v="5473"/>
          <ac:spMkLst>
            <pc:docMk/>
            <pc:sldMk cId="2750053049" sldId="1453"/>
            <ac:spMk id="5" creationId="{E7287B0E-EF55-E721-8EFA-9A9183C0EDF9}"/>
          </ac:spMkLst>
        </pc:spChg>
        <pc:picChg chg="del">
          <ac:chgData name="伊健 杜" userId="e69aded81da48593" providerId="LiveId" clId="{3A1B2BA2-60AA-4AB6-9446-F647F88C1234}" dt="2022-11-14T16:13:45.501" v="4526" actId="478"/>
          <ac:picMkLst>
            <pc:docMk/>
            <pc:sldMk cId="2750053049" sldId="1453"/>
            <ac:picMk id="7172" creationId="{19E32E33-1C3E-381D-C344-5A94448A9239}"/>
          </ac:picMkLst>
        </pc:picChg>
        <pc:picChg chg="add mod">
          <ac:chgData name="伊健 杜" userId="e69aded81da48593" providerId="LiveId" clId="{3A1B2BA2-60AA-4AB6-9446-F647F88C1234}" dt="2022-11-14T16:14:08.341" v="4531" actId="1076"/>
          <ac:picMkLst>
            <pc:docMk/>
            <pc:sldMk cId="2750053049" sldId="1453"/>
            <ac:picMk id="9218" creationId="{6B275AC3-74A8-FE31-DF8E-F9F3A80EDF63}"/>
          </ac:picMkLst>
        </pc:picChg>
      </pc:sldChg>
      <pc:sldChg chg="modSp add mod">
        <pc:chgData name="伊健 杜" userId="e69aded81da48593" providerId="LiveId" clId="{3A1B2BA2-60AA-4AB6-9446-F647F88C1234}" dt="2022-11-14T16:51:23.173" v="5473"/>
        <pc:sldMkLst>
          <pc:docMk/>
          <pc:sldMk cId="1585521088" sldId="1454"/>
        </pc:sldMkLst>
        <pc:spChg chg="mod">
          <ac:chgData name="伊健 杜" userId="e69aded81da48593" providerId="LiveId" clId="{3A1B2BA2-60AA-4AB6-9446-F647F88C1234}" dt="2022-11-14T16:51:23.173" v="5473"/>
          <ac:spMkLst>
            <pc:docMk/>
            <pc:sldMk cId="1585521088" sldId="1454"/>
            <ac:spMk id="2" creationId="{14AA01B4-803C-6EF8-8381-CE336009E693}"/>
          </ac:spMkLst>
        </pc:spChg>
      </pc:sldChg>
      <pc:sldChg chg="modSp add mod">
        <pc:chgData name="伊健 杜" userId="e69aded81da48593" providerId="LiveId" clId="{3A1B2BA2-60AA-4AB6-9446-F647F88C1234}" dt="2022-11-14T16:51:23.173" v="5473"/>
        <pc:sldMkLst>
          <pc:docMk/>
          <pc:sldMk cId="4052126815" sldId="1455"/>
        </pc:sldMkLst>
        <pc:spChg chg="mod">
          <ac:chgData name="伊健 杜" userId="e69aded81da48593" providerId="LiveId" clId="{3A1B2BA2-60AA-4AB6-9446-F647F88C1234}" dt="2022-11-14T16:51:23.173" v="5473"/>
          <ac:spMkLst>
            <pc:docMk/>
            <pc:sldMk cId="4052126815" sldId="1455"/>
            <ac:spMk id="2" creationId="{14AA01B4-803C-6EF8-8381-CE336009E693}"/>
          </ac:spMkLst>
        </pc:spChg>
      </pc:sldChg>
      <pc:sldChg chg="addSp delSp modSp add mod">
        <pc:chgData name="伊健 杜" userId="e69aded81da48593" providerId="LiveId" clId="{3A1B2BA2-60AA-4AB6-9446-F647F88C1234}" dt="2022-11-14T16:51:23.173" v="5473"/>
        <pc:sldMkLst>
          <pc:docMk/>
          <pc:sldMk cId="3884525527" sldId="1456"/>
        </pc:sldMkLst>
        <pc:spChg chg="mod">
          <ac:chgData name="伊健 杜" userId="e69aded81da48593" providerId="LiveId" clId="{3A1B2BA2-60AA-4AB6-9446-F647F88C1234}" dt="2022-11-14T16:51:23.173" v="5473"/>
          <ac:spMkLst>
            <pc:docMk/>
            <pc:sldMk cId="3884525527" sldId="1456"/>
            <ac:spMk id="2" creationId="{10304424-DB4A-36E7-9E0D-D32A5DD0F26C}"/>
          </ac:spMkLst>
        </pc:spChg>
        <pc:spChg chg="mod">
          <ac:chgData name="伊健 杜" userId="e69aded81da48593" providerId="LiveId" clId="{3A1B2BA2-60AA-4AB6-9446-F647F88C1234}" dt="2022-11-14T16:51:23.173" v="5473"/>
          <ac:spMkLst>
            <pc:docMk/>
            <pc:sldMk cId="3884525527" sldId="1456"/>
            <ac:spMk id="5" creationId="{E7287B0E-EF55-E721-8EFA-9A9183C0EDF9}"/>
          </ac:spMkLst>
        </pc:spChg>
        <pc:picChg chg="del">
          <ac:chgData name="伊健 杜" userId="e69aded81da48593" providerId="LiveId" clId="{3A1B2BA2-60AA-4AB6-9446-F647F88C1234}" dt="2022-11-14T16:18:44.758" v="4752" actId="478"/>
          <ac:picMkLst>
            <pc:docMk/>
            <pc:sldMk cId="3884525527" sldId="1456"/>
            <ac:picMk id="7172" creationId="{19E32E33-1C3E-381D-C344-5A94448A9239}"/>
          </ac:picMkLst>
        </pc:picChg>
        <pc:picChg chg="add mod">
          <ac:chgData name="伊健 杜" userId="e69aded81da48593" providerId="LiveId" clId="{3A1B2BA2-60AA-4AB6-9446-F647F88C1234}" dt="2022-11-14T16:19:06.778" v="4754" actId="1076"/>
          <ac:picMkLst>
            <pc:docMk/>
            <pc:sldMk cId="3884525527" sldId="1456"/>
            <ac:picMk id="11266" creationId="{2E98C047-F811-9241-9E3D-CAF5F94982F9}"/>
          </ac:picMkLst>
        </pc:picChg>
      </pc:sldChg>
      <pc:sldChg chg="addSp delSp modSp add mod">
        <pc:chgData name="伊健 杜" userId="e69aded81da48593" providerId="LiveId" clId="{3A1B2BA2-60AA-4AB6-9446-F647F88C1234}" dt="2022-11-14T16:51:23.173" v="5473"/>
        <pc:sldMkLst>
          <pc:docMk/>
          <pc:sldMk cId="3641807255" sldId="1457"/>
        </pc:sldMkLst>
        <pc:spChg chg="mod">
          <ac:chgData name="伊健 杜" userId="e69aded81da48593" providerId="LiveId" clId="{3A1B2BA2-60AA-4AB6-9446-F647F88C1234}" dt="2022-11-14T16:51:23.173" v="5473"/>
          <ac:spMkLst>
            <pc:docMk/>
            <pc:sldMk cId="3641807255" sldId="1457"/>
            <ac:spMk id="2" creationId="{10304424-DB4A-36E7-9E0D-D32A5DD0F26C}"/>
          </ac:spMkLst>
        </pc:spChg>
        <pc:spChg chg="mod">
          <ac:chgData name="伊健 杜" userId="e69aded81da48593" providerId="LiveId" clId="{3A1B2BA2-60AA-4AB6-9446-F647F88C1234}" dt="2022-11-14T16:51:23.173" v="5473"/>
          <ac:spMkLst>
            <pc:docMk/>
            <pc:sldMk cId="3641807255" sldId="1457"/>
            <ac:spMk id="5" creationId="{E7287B0E-EF55-E721-8EFA-9A9183C0EDF9}"/>
          </ac:spMkLst>
        </pc:spChg>
        <pc:picChg chg="del">
          <ac:chgData name="伊健 杜" userId="e69aded81da48593" providerId="LiveId" clId="{3A1B2BA2-60AA-4AB6-9446-F647F88C1234}" dt="2022-11-14T16:30:46.225" v="4844" actId="478"/>
          <ac:picMkLst>
            <pc:docMk/>
            <pc:sldMk cId="3641807255" sldId="1457"/>
            <ac:picMk id="11266" creationId="{2E98C047-F811-9241-9E3D-CAF5F94982F9}"/>
          </ac:picMkLst>
        </pc:picChg>
        <pc:picChg chg="add mod">
          <ac:chgData name="伊健 杜" userId="e69aded81da48593" providerId="LiveId" clId="{3A1B2BA2-60AA-4AB6-9446-F647F88C1234}" dt="2022-11-14T16:30:49.758" v="4847" actId="1076"/>
          <ac:picMkLst>
            <pc:docMk/>
            <pc:sldMk cId="3641807255" sldId="1457"/>
            <ac:picMk id="12290" creationId="{FA808D37-7C7E-0E99-F26F-1983EEF28664}"/>
          </ac:picMkLst>
        </pc:picChg>
      </pc:sldChg>
      <pc:sldChg chg="addSp delSp modSp add mod">
        <pc:chgData name="伊健 杜" userId="e69aded81da48593" providerId="LiveId" clId="{3A1B2BA2-60AA-4AB6-9446-F647F88C1234}" dt="2022-11-14T16:51:23.173" v="5473"/>
        <pc:sldMkLst>
          <pc:docMk/>
          <pc:sldMk cId="187311882" sldId="1458"/>
        </pc:sldMkLst>
        <pc:spChg chg="mod">
          <ac:chgData name="伊健 杜" userId="e69aded81da48593" providerId="LiveId" clId="{3A1B2BA2-60AA-4AB6-9446-F647F88C1234}" dt="2022-11-14T16:51:23.173" v="5473"/>
          <ac:spMkLst>
            <pc:docMk/>
            <pc:sldMk cId="187311882" sldId="1458"/>
            <ac:spMk id="2" creationId="{10304424-DB4A-36E7-9E0D-D32A5DD0F26C}"/>
          </ac:spMkLst>
        </pc:spChg>
        <pc:spChg chg="mod">
          <ac:chgData name="伊健 杜" userId="e69aded81da48593" providerId="LiveId" clId="{3A1B2BA2-60AA-4AB6-9446-F647F88C1234}" dt="2022-11-14T16:51:23.173" v="5473"/>
          <ac:spMkLst>
            <pc:docMk/>
            <pc:sldMk cId="187311882" sldId="1458"/>
            <ac:spMk id="5" creationId="{E7287B0E-EF55-E721-8EFA-9A9183C0EDF9}"/>
          </ac:spMkLst>
        </pc:spChg>
        <pc:picChg chg="del">
          <ac:chgData name="伊健 杜" userId="e69aded81da48593" providerId="LiveId" clId="{3A1B2BA2-60AA-4AB6-9446-F647F88C1234}" dt="2022-11-14T16:31:43.557" v="4849" actId="478"/>
          <ac:picMkLst>
            <pc:docMk/>
            <pc:sldMk cId="187311882" sldId="1458"/>
            <ac:picMk id="12290" creationId="{FA808D37-7C7E-0E99-F26F-1983EEF28664}"/>
          </ac:picMkLst>
        </pc:picChg>
        <pc:picChg chg="add mod">
          <ac:chgData name="伊健 杜" userId="e69aded81da48593" providerId="LiveId" clId="{3A1B2BA2-60AA-4AB6-9446-F647F88C1234}" dt="2022-11-14T16:32:51.153" v="4918" actId="1076"/>
          <ac:picMkLst>
            <pc:docMk/>
            <pc:sldMk cId="187311882" sldId="1458"/>
            <ac:picMk id="13314" creationId="{5A27F359-BC91-8C9F-54C0-B272E93FB9DF}"/>
          </ac:picMkLst>
        </pc:picChg>
      </pc:sldChg>
      <pc:sldChg chg="modSp add mod">
        <pc:chgData name="伊健 杜" userId="e69aded81da48593" providerId="LiveId" clId="{3A1B2BA2-60AA-4AB6-9446-F647F88C1234}" dt="2022-11-14T16:51:23.173" v="5473"/>
        <pc:sldMkLst>
          <pc:docMk/>
          <pc:sldMk cId="2694867240" sldId="1459"/>
        </pc:sldMkLst>
        <pc:spChg chg="mod">
          <ac:chgData name="伊健 杜" userId="e69aded81da48593" providerId="LiveId" clId="{3A1B2BA2-60AA-4AB6-9446-F647F88C1234}" dt="2022-11-14T16:51:23.173" v="5473"/>
          <ac:spMkLst>
            <pc:docMk/>
            <pc:sldMk cId="2694867240" sldId="1459"/>
            <ac:spMk id="2" creationId="{14AA01B4-803C-6EF8-8381-CE336009E693}"/>
          </ac:spMkLst>
        </pc:spChg>
      </pc:sldChg>
      <pc:sldChg chg="modSp add mod">
        <pc:chgData name="伊健 杜" userId="e69aded81da48593" providerId="LiveId" clId="{3A1B2BA2-60AA-4AB6-9446-F647F88C1234}" dt="2022-11-14T16:51:23.173" v="5473"/>
        <pc:sldMkLst>
          <pc:docMk/>
          <pc:sldMk cId="2836874455" sldId="1460"/>
        </pc:sldMkLst>
        <pc:spChg chg="mod">
          <ac:chgData name="伊健 杜" userId="e69aded81da48593" providerId="LiveId" clId="{3A1B2BA2-60AA-4AB6-9446-F647F88C1234}" dt="2022-11-14T16:51:23.173" v="5473"/>
          <ac:spMkLst>
            <pc:docMk/>
            <pc:sldMk cId="2836874455" sldId="1460"/>
            <ac:spMk id="2" creationId="{14AA01B4-803C-6EF8-8381-CE336009E693}"/>
          </ac:spMkLst>
        </pc:spChg>
      </pc:sldChg>
      <pc:sldChg chg="addSp delSp modSp add mod">
        <pc:chgData name="伊健 杜" userId="e69aded81da48593" providerId="LiveId" clId="{3A1B2BA2-60AA-4AB6-9446-F647F88C1234}" dt="2022-11-14T16:51:23.173" v="5473"/>
        <pc:sldMkLst>
          <pc:docMk/>
          <pc:sldMk cId="1574419231" sldId="1461"/>
        </pc:sldMkLst>
        <pc:spChg chg="mod">
          <ac:chgData name="伊健 杜" userId="e69aded81da48593" providerId="LiveId" clId="{3A1B2BA2-60AA-4AB6-9446-F647F88C1234}" dt="2022-11-14T16:51:23.173" v="5473"/>
          <ac:spMkLst>
            <pc:docMk/>
            <pc:sldMk cId="1574419231" sldId="1461"/>
            <ac:spMk id="2" creationId="{10304424-DB4A-36E7-9E0D-D32A5DD0F26C}"/>
          </ac:spMkLst>
        </pc:spChg>
        <pc:spChg chg="mod">
          <ac:chgData name="伊健 杜" userId="e69aded81da48593" providerId="LiveId" clId="{3A1B2BA2-60AA-4AB6-9446-F647F88C1234}" dt="2022-11-14T16:51:23.173" v="5473"/>
          <ac:spMkLst>
            <pc:docMk/>
            <pc:sldMk cId="1574419231" sldId="1461"/>
            <ac:spMk id="5" creationId="{E7287B0E-EF55-E721-8EFA-9A9183C0EDF9}"/>
          </ac:spMkLst>
        </pc:spChg>
        <pc:picChg chg="del">
          <ac:chgData name="伊健 杜" userId="e69aded81da48593" providerId="LiveId" clId="{3A1B2BA2-60AA-4AB6-9446-F647F88C1234}" dt="2022-11-14T16:39:02.244" v="5163" actId="478"/>
          <ac:picMkLst>
            <pc:docMk/>
            <pc:sldMk cId="1574419231" sldId="1461"/>
            <ac:picMk id="11266" creationId="{2E98C047-F811-9241-9E3D-CAF5F94982F9}"/>
          </ac:picMkLst>
        </pc:picChg>
        <pc:picChg chg="add mod">
          <ac:chgData name="伊健 杜" userId="e69aded81da48593" providerId="LiveId" clId="{3A1B2BA2-60AA-4AB6-9446-F647F88C1234}" dt="2022-11-14T16:39:06.901" v="5165" actId="1076"/>
          <ac:picMkLst>
            <pc:docMk/>
            <pc:sldMk cId="1574419231" sldId="1461"/>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684770762" sldId="1462"/>
        </pc:sldMkLst>
        <pc:spChg chg="mod">
          <ac:chgData name="伊健 杜" userId="e69aded81da48593" providerId="LiveId" clId="{3A1B2BA2-60AA-4AB6-9446-F647F88C1234}" dt="2022-11-14T16:51:23.173" v="5473"/>
          <ac:spMkLst>
            <pc:docMk/>
            <pc:sldMk cId="2684770762" sldId="1462"/>
            <ac:spMk id="2" creationId="{10304424-DB4A-36E7-9E0D-D32A5DD0F26C}"/>
          </ac:spMkLst>
        </pc:spChg>
        <pc:spChg chg="mod">
          <ac:chgData name="伊健 杜" userId="e69aded81da48593" providerId="LiveId" clId="{3A1B2BA2-60AA-4AB6-9446-F647F88C1234}" dt="2022-11-14T16:51:23.173" v="5473"/>
          <ac:spMkLst>
            <pc:docMk/>
            <pc:sldMk cId="2684770762" sldId="1462"/>
            <ac:spMk id="5" creationId="{E7287B0E-EF55-E721-8EFA-9A9183C0EDF9}"/>
          </ac:spMkLst>
        </pc:spChg>
        <pc:picChg chg="add del mod">
          <ac:chgData name="伊健 杜" userId="e69aded81da48593" providerId="LiveId" clId="{3A1B2BA2-60AA-4AB6-9446-F647F88C1234}" dt="2022-11-14T16:49:36.443" v="5279" actId="478"/>
          <ac:picMkLst>
            <pc:docMk/>
            <pc:sldMk cId="2684770762" sldId="1462"/>
            <ac:picMk id="1026" creationId="{A305DE37-9DEB-6895-BFB3-06DB66244BB0}"/>
          </ac:picMkLst>
        </pc:picChg>
        <pc:picChg chg="add mod">
          <ac:chgData name="伊健 杜" userId="e69aded81da48593" providerId="LiveId" clId="{3A1B2BA2-60AA-4AB6-9446-F647F88C1234}" dt="2022-11-14T16:49:39.930" v="5283" actId="1076"/>
          <ac:picMkLst>
            <pc:docMk/>
            <pc:sldMk cId="2684770762" sldId="1462"/>
            <ac:picMk id="1028" creationId="{DBEFFCC8-1287-BFD5-265B-0EEB70DD963A}"/>
          </ac:picMkLst>
        </pc:picChg>
        <pc:picChg chg="del">
          <ac:chgData name="伊健 杜" userId="e69aded81da48593" providerId="LiveId" clId="{3A1B2BA2-60AA-4AB6-9446-F647F88C1234}" dt="2022-11-14T16:48:13.337" v="5192" actId="478"/>
          <ac:picMkLst>
            <pc:docMk/>
            <pc:sldMk cId="2684770762" sldId="1462"/>
            <ac:picMk id="14338" creationId="{CC8AF4F0-0ED2-8325-0A32-90942108A075}"/>
          </ac:picMkLst>
        </pc:picChg>
      </pc:sldChg>
      <pc:sldChg chg="addSp delSp modSp add mod">
        <pc:chgData name="伊健 杜" userId="e69aded81da48593" providerId="LiveId" clId="{3A1B2BA2-60AA-4AB6-9446-F647F88C1234}" dt="2022-11-14T16:51:23.173" v="5473"/>
        <pc:sldMkLst>
          <pc:docMk/>
          <pc:sldMk cId="2801364716" sldId="1463"/>
        </pc:sldMkLst>
        <pc:spChg chg="mod">
          <ac:chgData name="伊健 杜" userId="e69aded81da48593" providerId="LiveId" clId="{3A1B2BA2-60AA-4AB6-9446-F647F88C1234}" dt="2022-11-14T16:51:23.173" v="5473"/>
          <ac:spMkLst>
            <pc:docMk/>
            <pc:sldMk cId="2801364716" sldId="1463"/>
            <ac:spMk id="2" creationId="{10304424-DB4A-36E7-9E0D-D32A5DD0F26C}"/>
          </ac:spMkLst>
        </pc:spChg>
        <pc:spChg chg="mod">
          <ac:chgData name="伊健 杜" userId="e69aded81da48593" providerId="LiveId" clId="{3A1B2BA2-60AA-4AB6-9446-F647F88C1234}" dt="2022-11-14T16:51:23.173" v="5473"/>
          <ac:spMkLst>
            <pc:docMk/>
            <pc:sldMk cId="2801364716" sldId="1463"/>
            <ac:spMk id="5" creationId="{E7287B0E-EF55-E721-8EFA-9A9183C0EDF9}"/>
          </ac:spMkLst>
        </pc:spChg>
        <pc:picChg chg="del">
          <ac:chgData name="伊健 杜" userId="e69aded81da48593" providerId="LiveId" clId="{3A1B2BA2-60AA-4AB6-9446-F647F88C1234}" dt="2022-11-14T16:49:43.376" v="5285" actId="478"/>
          <ac:picMkLst>
            <pc:docMk/>
            <pc:sldMk cId="2801364716" sldId="1463"/>
            <ac:picMk id="1028" creationId="{DBEFFCC8-1287-BFD5-265B-0EEB70DD963A}"/>
          </ac:picMkLst>
        </pc:picChg>
        <pc:picChg chg="add mod">
          <ac:chgData name="伊健 杜" userId="e69aded81da48593" providerId="LiveId" clId="{3A1B2BA2-60AA-4AB6-9446-F647F88C1234}" dt="2022-11-14T16:50:08.654" v="5289" actId="14100"/>
          <ac:picMkLst>
            <pc:docMk/>
            <pc:sldMk cId="2801364716" sldId="1463"/>
            <ac:picMk id="2050" creationId="{595BBD74-0CDD-BF65-3805-AEF6139D62D6}"/>
          </ac:picMkLst>
        </pc:picChg>
      </pc:sldChg>
      <pc:sldChg chg="modSp add mod">
        <pc:chgData name="伊健 杜" userId="e69aded81da48593" providerId="LiveId" clId="{3A1B2BA2-60AA-4AB6-9446-F647F88C1234}" dt="2022-11-14T16:51:23.173" v="5473"/>
        <pc:sldMkLst>
          <pc:docMk/>
          <pc:sldMk cId="723232856" sldId="1464"/>
        </pc:sldMkLst>
        <pc:spChg chg="mod">
          <ac:chgData name="伊健 杜" userId="e69aded81da48593" providerId="LiveId" clId="{3A1B2BA2-60AA-4AB6-9446-F647F88C1234}" dt="2022-11-14T16:51:23.173" v="5473"/>
          <ac:spMkLst>
            <pc:docMk/>
            <pc:sldMk cId="723232856" sldId="1464"/>
            <ac:spMk id="2" creationId="{14AA01B4-803C-6EF8-8381-CE336009E693}"/>
          </ac:spMkLst>
        </pc:spChg>
      </pc:sldChg>
      <pc:sldChg chg="add del">
        <pc:chgData name="伊健 杜" userId="e69aded81da48593" providerId="LiveId" clId="{3A1B2BA2-60AA-4AB6-9446-F647F88C1234}" dt="2022-11-14T16:51:20.637" v="5472" actId="47"/>
        <pc:sldMkLst>
          <pc:docMk/>
          <pc:sldMk cId="3419553871" sldId="1465"/>
        </pc:sldMkLst>
      </pc:sldChg>
    </pc:docChg>
  </pc:docChgLst>
  <pc:docChgLst>
    <pc:chgData name="伊健 杜" userId="e69aded81da48593" providerId="LiveId" clId="{C8BB3112-466C-4335-B624-F7500FA32AF1}"/>
    <pc:docChg chg="undo custSel addSld delSld modSld sldOrd delSection modSection">
      <pc:chgData name="伊健 杜" userId="e69aded81da48593" providerId="LiveId" clId="{C8BB3112-466C-4335-B624-F7500FA32AF1}" dt="2022-11-08T08:26:17.131" v="9521" actId="20577"/>
      <pc:docMkLst>
        <pc:docMk/>
      </pc:docMkLst>
      <pc:sldChg chg="delSp modSp add mod delAnim">
        <pc:chgData name="伊健 杜" userId="e69aded81da48593" providerId="LiveId" clId="{C8BB3112-466C-4335-B624-F7500FA32AF1}" dt="2022-11-07T15:00:48.184" v="7518"/>
        <pc:sldMkLst>
          <pc:docMk/>
          <pc:sldMk cId="908993150" sldId="1052"/>
        </pc:sldMkLst>
        <pc:spChg chg="mod">
          <ac:chgData name="伊健 杜" userId="e69aded81da48593" providerId="LiveId" clId="{C8BB3112-466C-4335-B624-F7500FA32AF1}" dt="2022-11-07T14:51:47.795" v="7426" actId="20577"/>
          <ac:spMkLst>
            <pc:docMk/>
            <pc:sldMk cId="908993150" sldId="1052"/>
            <ac:spMk id="2" creationId="{10304424-DB4A-36E7-9E0D-D32A5DD0F26C}"/>
          </ac:spMkLst>
        </pc:spChg>
        <pc:spChg chg="del">
          <ac:chgData name="伊健 杜" userId="e69aded81da48593" providerId="LiveId" clId="{C8BB3112-466C-4335-B624-F7500FA32AF1}" dt="2022-11-07T14:51:41.149" v="7419" actId="478"/>
          <ac:spMkLst>
            <pc:docMk/>
            <pc:sldMk cId="908993150" sldId="1052"/>
            <ac:spMk id="3" creationId="{BAB82766-BDC2-26FC-C2D3-3468B609A4DA}"/>
          </ac:spMkLst>
        </pc:spChg>
        <pc:spChg chg="mod">
          <ac:chgData name="伊健 杜" userId="e69aded81da48593" providerId="LiveId" clId="{C8BB3112-466C-4335-B624-F7500FA32AF1}" dt="2022-11-07T15:00:48.184" v="7518"/>
          <ac:spMkLst>
            <pc:docMk/>
            <pc:sldMk cId="908993150" sldId="1052"/>
            <ac:spMk id="4" creationId="{CD51F1A4-557D-97DD-DAE2-94D888CF547E}"/>
          </ac:spMkLst>
        </pc:spChg>
        <pc:picChg chg="mod">
          <ac:chgData name="伊健 杜" userId="e69aded81da48593" providerId="LiveId" clId="{C8BB3112-466C-4335-B624-F7500FA32AF1}" dt="2022-11-07T14:51:56.468" v="7429" actId="14100"/>
          <ac:picMkLst>
            <pc:docMk/>
            <pc:sldMk cId="908993150" sldId="1052"/>
            <ac:picMk id="4098" creationId="{746EA14D-6D89-3AF9-F4FC-DB446BBA2C5C}"/>
          </ac:picMkLst>
        </pc:picChg>
      </pc:sldChg>
      <pc:sldChg chg="add del ord">
        <pc:chgData name="伊健 杜" userId="e69aded81da48593" providerId="LiveId" clId="{C8BB3112-466C-4335-B624-F7500FA32AF1}" dt="2022-11-07T14:52:08.231" v="7436" actId="47"/>
        <pc:sldMkLst>
          <pc:docMk/>
          <pc:sldMk cId="1170716251" sldId="1053"/>
        </pc:sldMkLst>
      </pc:sldChg>
      <pc:sldChg chg="delSp modSp add mod delAnim">
        <pc:chgData name="伊健 杜" userId="e69aded81da48593" providerId="LiveId" clId="{C8BB3112-466C-4335-B624-F7500FA32AF1}" dt="2022-11-07T14:52:02.581" v="7433" actId="20577"/>
        <pc:sldMkLst>
          <pc:docMk/>
          <pc:sldMk cId="220748793" sldId="1055"/>
        </pc:sldMkLst>
        <pc:spChg chg="mod">
          <ac:chgData name="伊健 杜" userId="e69aded81da48593" providerId="LiveId" clId="{C8BB3112-466C-4335-B624-F7500FA32AF1}" dt="2022-11-07T14:52:02.581" v="7433" actId="20577"/>
          <ac:spMkLst>
            <pc:docMk/>
            <pc:sldMk cId="220748793" sldId="1055"/>
            <ac:spMk id="2" creationId="{10304424-DB4A-36E7-9E0D-D32A5DD0F26C}"/>
          </ac:spMkLst>
        </pc:spChg>
        <pc:spChg chg="del">
          <ac:chgData name="伊健 杜" userId="e69aded81da48593" providerId="LiveId" clId="{C8BB3112-466C-4335-B624-F7500FA32AF1}" dt="2022-11-07T14:52:01.002" v="7430" actId="478"/>
          <ac:spMkLst>
            <pc:docMk/>
            <pc:sldMk cId="220748793" sldId="1055"/>
            <ac:spMk id="3" creationId="{BAB82766-BDC2-26FC-C2D3-3468B609A4DA}"/>
          </ac:spMkLst>
        </pc:spChg>
      </pc:sldChg>
      <pc:sldChg chg="modSp add del mod">
        <pc:chgData name="伊健 杜" userId="e69aded81da48593" providerId="LiveId" clId="{C8BB3112-466C-4335-B624-F7500FA32AF1}" dt="2022-11-07T14:52:14.299" v="7440" actId="47"/>
        <pc:sldMkLst>
          <pc:docMk/>
          <pc:sldMk cId="2963607389" sldId="1056"/>
        </pc:sldMkLst>
        <pc:spChg chg="mod">
          <ac:chgData name="伊健 杜" userId="e69aded81da48593" providerId="LiveId" clId="{C8BB3112-466C-4335-B624-F7500FA32AF1}" dt="2022-11-07T14:52:13.032" v="7439" actId="20577"/>
          <ac:spMkLst>
            <pc:docMk/>
            <pc:sldMk cId="2963607389" sldId="1056"/>
            <ac:spMk id="2" creationId="{10304424-DB4A-36E7-9E0D-D32A5DD0F26C}"/>
          </ac:spMkLst>
        </pc:spChg>
      </pc:sldChg>
      <pc:sldChg chg="add del">
        <pc:chgData name="伊健 杜" userId="e69aded81da48593" providerId="LiveId" clId="{C8BB3112-466C-4335-B624-F7500FA32AF1}" dt="2022-11-07T14:51:08.388" v="7366" actId="47"/>
        <pc:sldMkLst>
          <pc:docMk/>
          <pc:sldMk cId="586126631" sldId="1057"/>
        </pc:sldMkLst>
      </pc:sldChg>
      <pc:sldChg chg="modSp add mod">
        <pc:chgData name="伊健 杜" userId="e69aded81da48593" providerId="LiveId" clId="{C8BB3112-466C-4335-B624-F7500FA32AF1}" dt="2022-11-07T14:52:19.571" v="7442" actId="20577"/>
        <pc:sldMkLst>
          <pc:docMk/>
          <pc:sldMk cId="3512884570" sldId="1058"/>
        </pc:sldMkLst>
        <pc:spChg chg="mod">
          <ac:chgData name="伊健 杜" userId="e69aded81da48593" providerId="LiveId" clId="{C8BB3112-466C-4335-B624-F7500FA32AF1}" dt="2022-11-07T14:52:19.571" v="7442" actId="20577"/>
          <ac:spMkLst>
            <pc:docMk/>
            <pc:sldMk cId="3512884570" sldId="1058"/>
            <ac:spMk id="2" creationId="{10304424-DB4A-36E7-9E0D-D32A5DD0F26C}"/>
          </ac:spMkLst>
        </pc:spChg>
      </pc:sldChg>
      <pc:sldChg chg="modSp add mod">
        <pc:chgData name="伊健 杜" userId="e69aded81da48593" providerId="LiveId" clId="{C8BB3112-466C-4335-B624-F7500FA32AF1}" dt="2022-11-07T15:00:48.184" v="7518"/>
        <pc:sldMkLst>
          <pc:docMk/>
          <pc:sldMk cId="112783076" sldId="1059"/>
        </pc:sldMkLst>
        <pc:spChg chg="mod">
          <ac:chgData name="伊健 杜" userId="e69aded81da48593" providerId="LiveId" clId="{C8BB3112-466C-4335-B624-F7500FA32AF1}" dt="2022-11-07T15:00:48.184" v="7518"/>
          <ac:spMkLst>
            <pc:docMk/>
            <pc:sldMk cId="112783076" sldId="1059"/>
            <ac:spMk id="4" creationId="{CD51F1A4-557D-97DD-DAE2-94D888CF547E}"/>
          </ac:spMkLst>
        </pc:spChg>
      </pc:sldChg>
      <pc:sldChg chg="add del">
        <pc:chgData name="伊健 杜" userId="e69aded81da48593" providerId="LiveId" clId="{C8BB3112-466C-4335-B624-F7500FA32AF1}" dt="2022-11-07T14:57:36.636" v="7517" actId="47"/>
        <pc:sldMkLst>
          <pc:docMk/>
          <pc:sldMk cId="2082712593" sldId="1060"/>
        </pc:sldMkLst>
      </pc:sldChg>
      <pc:sldChg chg="delSp modSp add mod delAnim">
        <pc:chgData name="伊健 杜" userId="e69aded81da48593" providerId="LiveId" clId="{C8BB3112-466C-4335-B624-F7500FA32AF1}" dt="2022-11-07T14:57:31.229" v="7516" actId="20577"/>
        <pc:sldMkLst>
          <pc:docMk/>
          <pc:sldMk cId="2659696134" sldId="1061"/>
        </pc:sldMkLst>
        <pc:spChg chg="mod">
          <ac:chgData name="伊健 杜" userId="e69aded81da48593" providerId="LiveId" clId="{C8BB3112-466C-4335-B624-F7500FA32AF1}" dt="2022-11-07T14:57:31.229" v="7516" actId="20577"/>
          <ac:spMkLst>
            <pc:docMk/>
            <pc:sldMk cId="2659696134" sldId="1061"/>
            <ac:spMk id="2" creationId="{6F93F21B-C3AA-6A62-199F-0AB2B99E3F2C}"/>
          </ac:spMkLst>
        </pc:spChg>
        <pc:spChg chg="del">
          <ac:chgData name="伊健 杜" userId="e69aded81da48593" providerId="LiveId" clId="{C8BB3112-466C-4335-B624-F7500FA32AF1}" dt="2022-11-07T14:57:03.193" v="7506" actId="478"/>
          <ac:spMkLst>
            <pc:docMk/>
            <pc:sldMk cId="2659696134" sldId="1061"/>
            <ac:spMk id="5" creationId="{C5B695F5-AA63-3D45-7B48-689E688B5B9D}"/>
          </ac:spMkLst>
        </pc:spChg>
      </pc:sldChg>
      <pc:sldChg chg="delSp modSp add mod delAnim">
        <pc:chgData name="伊健 杜" userId="e69aded81da48593" providerId="LiveId" clId="{C8BB3112-466C-4335-B624-F7500FA32AF1}" dt="2022-11-07T14:57:27.230" v="7513" actId="20577"/>
        <pc:sldMkLst>
          <pc:docMk/>
          <pc:sldMk cId="4213634241" sldId="1062"/>
        </pc:sldMkLst>
        <pc:spChg chg="mod">
          <ac:chgData name="伊健 杜" userId="e69aded81da48593" providerId="LiveId" clId="{C8BB3112-466C-4335-B624-F7500FA32AF1}" dt="2022-11-07T14:57:27.230" v="7513" actId="20577"/>
          <ac:spMkLst>
            <pc:docMk/>
            <pc:sldMk cId="4213634241" sldId="1062"/>
            <ac:spMk id="2" creationId="{6F93F21B-C3AA-6A62-199F-0AB2B99E3F2C}"/>
          </ac:spMkLst>
        </pc:spChg>
        <pc:spChg chg="del">
          <ac:chgData name="伊健 杜" userId="e69aded81da48593" providerId="LiveId" clId="{C8BB3112-466C-4335-B624-F7500FA32AF1}" dt="2022-11-07T14:57:08.155" v="7507" actId="478"/>
          <ac:spMkLst>
            <pc:docMk/>
            <pc:sldMk cId="4213634241" sldId="1062"/>
            <ac:spMk id="6" creationId="{FE64A159-9E9A-063C-6CA1-EB9647E25E62}"/>
          </ac:spMkLst>
        </pc:spChg>
      </pc:sldChg>
      <pc:sldChg chg="delSp modSp add mod delAnim">
        <pc:chgData name="伊健 杜" userId="e69aded81da48593" providerId="LiveId" clId="{C8BB3112-466C-4335-B624-F7500FA32AF1}" dt="2022-11-07T14:57:20.493" v="7510" actId="1076"/>
        <pc:sldMkLst>
          <pc:docMk/>
          <pc:sldMk cId="219116573" sldId="1063"/>
        </pc:sldMkLst>
        <pc:spChg chg="mod">
          <ac:chgData name="伊健 杜" userId="e69aded81da48593" providerId="LiveId" clId="{C8BB3112-466C-4335-B624-F7500FA32AF1}" dt="2022-11-07T14:57:20.493" v="7510" actId="1076"/>
          <ac:spMkLst>
            <pc:docMk/>
            <pc:sldMk cId="219116573" sldId="1063"/>
            <ac:spMk id="2" creationId="{7AAD3A63-3281-9A57-F86B-CB50555E423C}"/>
          </ac:spMkLst>
        </pc:spChg>
        <pc:spChg chg="del">
          <ac:chgData name="伊健 杜" userId="e69aded81da48593" providerId="LiveId" clId="{C8BB3112-466C-4335-B624-F7500FA32AF1}" dt="2022-11-07T14:57:15.472" v="7508" actId="478"/>
          <ac:spMkLst>
            <pc:docMk/>
            <pc:sldMk cId="219116573" sldId="1063"/>
            <ac:spMk id="4" creationId="{F803158A-5BC6-CD4D-F54F-32355FFFFB9B}"/>
          </ac:spMkLst>
        </pc:spChg>
        <pc:spChg chg="del">
          <ac:chgData name="伊健 杜" userId="e69aded81da48593" providerId="LiveId" clId="{C8BB3112-466C-4335-B624-F7500FA32AF1}" dt="2022-11-07T14:57:15.472" v="7508" actId="478"/>
          <ac:spMkLst>
            <pc:docMk/>
            <pc:sldMk cId="219116573" sldId="1063"/>
            <ac:spMk id="5" creationId="{46870E19-3BFB-3706-5AF8-55A885CC2CAE}"/>
          </ac:spMkLst>
        </pc:spChg>
        <pc:spChg chg="del">
          <ac:chgData name="伊健 杜" userId="e69aded81da48593" providerId="LiveId" clId="{C8BB3112-466C-4335-B624-F7500FA32AF1}" dt="2022-11-07T14:57:17.913" v="7509" actId="478"/>
          <ac:spMkLst>
            <pc:docMk/>
            <pc:sldMk cId="219116573" sldId="1063"/>
            <ac:spMk id="6" creationId="{3F9C341B-C6BD-E444-7367-AADC65221F7D}"/>
          </ac:spMkLst>
        </pc:spChg>
        <pc:spChg chg="del">
          <ac:chgData name="伊健 杜" userId="e69aded81da48593" providerId="LiveId" clId="{C8BB3112-466C-4335-B624-F7500FA32AF1}" dt="2022-11-07T14:57:15.472" v="7508" actId="478"/>
          <ac:spMkLst>
            <pc:docMk/>
            <pc:sldMk cId="219116573" sldId="1063"/>
            <ac:spMk id="7" creationId="{0D7F4586-B7E0-FE06-5EDB-B90CE44C2E40}"/>
          </ac:spMkLst>
        </pc:spChg>
        <pc:spChg chg="del">
          <ac:chgData name="伊健 杜" userId="e69aded81da48593" providerId="LiveId" clId="{C8BB3112-466C-4335-B624-F7500FA32AF1}" dt="2022-11-07T14:57:15.472" v="7508" actId="478"/>
          <ac:spMkLst>
            <pc:docMk/>
            <pc:sldMk cId="219116573" sldId="1063"/>
            <ac:spMk id="8" creationId="{57C91189-365D-7388-97B5-A6C629EEBC4B}"/>
          </ac:spMkLst>
        </pc:spChg>
        <pc:spChg chg="del">
          <ac:chgData name="伊健 杜" userId="e69aded81da48593" providerId="LiveId" clId="{C8BB3112-466C-4335-B624-F7500FA32AF1}" dt="2022-11-07T14:57:15.472" v="7508" actId="478"/>
          <ac:spMkLst>
            <pc:docMk/>
            <pc:sldMk cId="219116573" sldId="1063"/>
            <ac:spMk id="9" creationId="{A8934EFA-8F6F-8CDC-2B40-C369124792E4}"/>
          </ac:spMkLst>
        </pc:spChg>
        <pc:spChg chg="del">
          <ac:chgData name="伊健 杜" userId="e69aded81da48593" providerId="LiveId" clId="{C8BB3112-466C-4335-B624-F7500FA32AF1}" dt="2022-11-07T14:57:15.472" v="7508" actId="478"/>
          <ac:spMkLst>
            <pc:docMk/>
            <pc:sldMk cId="219116573" sldId="1063"/>
            <ac:spMk id="10" creationId="{06263507-7241-1D7B-AE9F-33A4610FE9B8}"/>
          </ac:spMkLst>
        </pc:spChg>
      </pc:sldChg>
      <pc:sldChg chg="addSp delSp modSp del mod ord">
        <pc:chgData name="伊健 杜" userId="e69aded81da48593" providerId="LiveId" clId="{C8BB3112-466C-4335-B624-F7500FA32AF1}" dt="2022-11-07T11:41:40.231" v="5926" actId="47"/>
        <pc:sldMkLst>
          <pc:docMk/>
          <pc:sldMk cId="900656996" sldId="1095"/>
        </pc:sldMkLst>
        <pc:spChg chg="mod">
          <ac:chgData name="伊健 杜" userId="e69aded81da48593" providerId="LiveId" clId="{C8BB3112-466C-4335-B624-F7500FA32AF1}" dt="2022-11-03T12:58:36.579" v="5793"/>
          <ac:spMkLst>
            <pc:docMk/>
            <pc:sldMk cId="900656996" sldId="1095"/>
            <ac:spMk id="2" creationId="{10304424-DB4A-36E7-9E0D-D32A5DD0F26C}"/>
          </ac:spMkLst>
        </pc:spChg>
        <pc:spChg chg="mod ord">
          <ac:chgData name="伊健 杜" userId="e69aded81da48593" providerId="LiveId" clId="{C8BB3112-466C-4335-B624-F7500FA32AF1}" dt="2022-11-03T13:13:39.677" v="5808"/>
          <ac:spMkLst>
            <pc:docMk/>
            <pc:sldMk cId="900656996" sldId="1095"/>
            <ac:spMk id="4" creationId="{CD51F1A4-557D-97DD-DAE2-94D888CF547E}"/>
          </ac:spMkLst>
        </pc:spChg>
        <pc:spChg chg="add del">
          <ac:chgData name="伊健 杜" userId="e69aded81da48593" providerId="LiveId" clId="{C8BB3112-466C-4335-B624-F7500FA32AF1}" dt="2022-11-03T10:59:02.489" v="338" actId="478"/>
          <ac:spMkLst>
            <pc:docMk/>
            <pc:sldMk cId="900656996" sldId="1095"/>
            <ac:spMk id="5" creationId="{AB9C9EC8-CD25-F8DB-9527-6A8C7F376B97}"/>
          </ac:spMkLst>
        </pc:spChg>
        <pc:spChg chg="add mod">
          <ac:chgData name="伊健 杜" userId="e69aded81da48593" providerId="LiveId" clId="{C8BB3112-466C-4335-B624-F7500FA32AF1}" dt="2022-11-03T12:58:36.579" v="5793"/>
          <ac:spMkLst>
            <pc:docMk/>
            <pc:sldMk cId="900656996" sldId="1095"/>
            <ac:spMk id="6" creationId="{258A83B3-76FD-7D6A-7399-6CD7338A74DC}"/>
          </ac:spMkLst>
        </pc:spChg>
        <pc:picChg chg="add del mod">
          <ac:chgData name="伊健 杜" userId="e69aded81da48593" providerId="LiveId" clId="{C8BB3112-466C-4335-B624-F7500FA32AF1}" dt="2022-11-03T10:58:55.649" v="333" actId="478"/>
          <ac:picMkLst>
            <pc:docMk/>
            <pc:sldMk cId="900656996" sldId="1095"/>
            <ac:picMk id="1026" creationId="{AF92D2E6-DCE7-1B87-028A-395CDF991883}"/>
          </ac:picMkLst>
        </pc:picChg>
        <pc:picChg chg="add mod">
          <ac:chgData name="伊健 杜" userId="e69aded81da48593" providerId="LiveId" clId="{C8BB3112-466C-4335-B624-F7500FA32AF1}" dt="2022-11-03T11:02:51.333" v="433" actId="1076"/>
          <ac:picMkLst>
            <pc:docMk/>
            <pc:sldMk cId="900656996" sldId="1095"/>
            <ac:picMk id="1028" creationId="{9698CDEC-DA39-B848-0355-C3A522C9AFC1}"/>
          </ac:picMkLst>
        </pc:picChg>
        <pc:picChg chg="del">
          <ac:chgData name="伊健 杜" userId="e69aded81da48593" providerId="LiveId" clId="{C8BB3112-466C-4335-B624-F7500FA32AF1}" dt="2022-11-03T10:47:03.263" v="96" actId="478"/>
          <ac:picMkLst>
            <pc:docMk/>
            <pc:sldMk cId="900656996" sldId="1095"/>
            <ac:picMk id="38914" creationId="{707CE901-4230-3D50-F7A8-1893AAC006A5}"/>
          </ac:picMkLst>
        </pc:picChg>
      </pc:sldChg>
      <pc:sldChg chg="addSp delSp modSp add del mod ord modNotesTx">
        <pc:chgData name="伊健 杜" userId="e69aded81da48593" providerId="LiveId" clId="{C8BB3112-466C-4335-B624-F7500FA32AF1}" dt="2022-11-07T11:28:45.474" v="5841" actId="47"/>
        <pc:sldMkLst>
          <pc:docMk/>
          <pc:sldMk cId="4293511164" sldId="1098"/>
        </pc:sldMkLst>
        <pc:spChg chg="mod">
          <ac:chgData name="伊健 杜" userId="e69aded81da48593" providerId="LiveId" clId="{C8BB3112-466C-4335-B624-F7500FA32AF1}" dt="2022-11-03T12:58:36.579" v="5793"/>
          <ac:spMkLst>
            <pc:docMk/>
            <pc:sldMk cId="4293511164" sldId="1098"/>
            <ac:spMk id="2" creationId="{1302A11A-625D-774F-23B3-739301B530C3}"/>
          </ac:spMkLst>
        </pc:spChg>
        <pc:spChg chg="add mod">
          <ac:chgData name="伊健 杜" userId="e69aded81da48593" providerId="LiveId" clId="{C8BB3112-466C-4335-B624-F7500FA32AF1}" dt="2022-11-03T12:58:36.579" v="5793"/>
          <ac:spMkLst>
            <pc:docMk/>
            <pc:sldMk cId="4293511164" sldId="1098"/>
            <ac:spMk id="3" creationId="{8096080C-8490-0F0E-4A2C-E0EDE09A7F82}"/>
          </ac:spMkLst>
        </pc:spChg>
        <pc:spChg chg="mod">
          <ac:chgData name="伊健 杜" userId="e69aded81da48593" providerId="LiveId" clId="{C8BB3112-466C-4335-B624-F7500FA32AF1}" dt="2022-11-03T12:58:36.579" v="5793"/>
          <ac:spMkLst>
            <pc:docMk/>
            <pc:sldMk cId="4293511164" sldId="1098"/>
            <ac:spMk id="8" creationId="{0438729B-0F82-A5C2-5BC7-7451302EC36A}"/>
          </ac:spMkLst>
        </pc:spChg>
        <pc:picChg chg="del mod">
          <ac:chgData name="伊健 杜" userId="e69aded81da48593" providerId="LiveId" clId="{C8BB3112-466C-4335-B624-F7500FA32AF1}" dt="2022-11-03T12:20:02.501" v="2996" actId="478"/>
          <ac:picMkLst>
            <pc:docMk/>
            <pc:sldMk cId="4293511164" sldId="1098"/>
            <ac:picMk id="4098" creationId="{3588EF78-4023-5C74-3AB6-3C3B096DC6DA}"/>
          </ac:picMkLst>
        </pc:picChg>
        <pc:picChg chg="add mod">
          <ac:chgData name="伊健 杜" userId="e69aded81da48593" providerId="LiveId" clId="{C8BB3112-466C-4335-B624-F7500FA32AF1}" dt="2022-11-03T12:23:40.526" v="3004" actId="1076"/>
          <ac:picMkLst>
            <pc:docMk/>
            <pc:sldMk cId="4293511164" sldId="1098"/>
            <ac:picMk id="19458" creationId="{F1823AE6-54CB-30AA-5ECC-88A91C3F9F25}"/>
          </ac:picMkLst>
        </pc:picChg>
      </pc:sldChg>
      <pc:sldChg chg="del">
        <pc:chgData name="伊健 杜" userId="e69aded81da48593" providerId="LiveId" clId="{C8BB3112-466C-4335-B624-F7500FA32AF1}" dt="2022-11-03T09:42:15.350" v="0" actId="47"/>
        <pc:sldMkLst>
          <pc:docMk/>
          <pc:sldMk cId="230979331" sldId="1099"/>
        </pc:sldMkLst>
      </pc:sldChg>
      <pc:sldChg chg="modSp mod ord">
        <pc:chgData name="伊健 杜" userId="e69aded81da48593" providerId="LiveId" clId="{C8BB3112-466C-4335-B624-F7500FA32AF1}" dt="2022-11-07T15:00:48.184" v="7518"/>
        <pc:sldMkLst>
          <pc:docMk/>
          <pc:sldMk cId="3873620914" sldId="1102"/>
        </pc:sldMkLst>
        <pc:spChg chg="mod">
          <ac:chgData name="伊健 杜" userId="e69aded81da48593" providerId="LiveId" clId="{C8BB3112-466C-4335-B624-F7500FA32AF1}" dt="2022-11-07T15:00:48.184" v="7518"/>
          <ac:spMkLst>
            <pc:docMk/>
            <pc:sldMk cId="3873620914" sldId="1102"/>
            <ac:spMk id="2" creationId="{46F3CE20-CAAD-6BD7-D047-A8219A0ED159}"/>
          </ac:spMkLst>
        </pc:spChg>
      </pc:sldChg>
      <pc:sldChg chg="delSp add mod delAnim">
        <pc:chgData name="伊健 杜" userId="e69aded81da48593" providerId="LiveId" clId="{C8BB3112-466C-4335-B624-F7500FA32AF1}" dt="2022-11-07T12:07:57.588" v="6211" actId="478"/>
        <pc:sldMkLst>
          <pc:docMk/>
          <pc:sldMk cId="1309910865" sldId="1133"/>
        </pc:sldMkLst>
        <pc:spChg chg="del">
          <ac:chgData name="伊健 杜" userId="e69aded81da48593" providerId="LiveId" clId="{C8BB3112-466C-4335-B624-F7500FA32AF1}" dt="2022-11-07T12:07:57.588" v="6211" actId="478"/>
          <ac:spMkLst>
            <pc:docMk/>
            <pc:sldMk cId="1309910865" sldId="1133"/>
            <ac:spMk id="3" creationId="{BAB82766-BDC2-26FC-C2D3-3468B609A4DA}"/>
          </ac:spMkLst>
        </pc:spChg>
      </pc:sldChg>
      <pc:sldChg chg="modSp add mod">
        <pc:chgData name="伊健 杜" userId="e69aded81da48593" providerId="LiveId" clId="{C8BB3112-466C-4335-B624-F7500FA32AF1}" dt="2022-11-07T17:48:54.452" v="7805" actId="20577"/>
        <pc:sldMkLst>
          <pc:docMk/>
          <pc:sldMk cId="3707629675" sldId="1134"/>
        </pc:sldMkLst>
        <pc:spChg chg="mod">
          <ac:chgData name="伊健 杜" userId="e69aded81da48593" providerId="LiveId" clId="{C8BB3112-466C-4335-B624-F7500FA32AF1}" dt="2022-11-07T17:48:54.452" v="7805" actId="20577"/>
          <ac:spMkLst>
            <pc:docMk/>
            <pc:sldMk cId="3707629675" sldId="1134"/>
            <ac:spMk id="8" creationId="{0B8B5D8F-F503-2BCC-2FEF-37CE1A2FF963}"/>
          </ac:spMkLst>
        </pc:spChg>
      </pc:sldChg>
      <pc:sldChg chg="addSp delSp modSp add mod">
        <pc:chgData name="伊健 杜" userId="e69aded81da48593" providerId="LiveId" clId="{C8BB3112-466C-4335-B624-F7500FA32AF1}" dt="2022-11-07T12:08:22.848" v="6218" actId="1076"/>
        <pc:sldMkLst>
          <pc:docMk/>
          <pc:sldMk cId="3302287553" sldId="1135"/>
        </pc:sldMkLst>
        <pc:spChg chg="del">
          <ac:chgData name="伊健 杜" userId="e69aded81da48593" providerId="LiveId" clId="{C8BB3112-466C-4335-B624-F7500FA32AF1}" dt="2022-11-07T12:08:13.252" v="6213" actId="478"/>
          <ac:spMkLst>
            <pc:docMk/>
            <pc:sldMk cId="3302287553" sldId="1135"/>
            <ac:spMk id="2" creationId="{DE5BC055-6FB3-2DA5-36A3-92F711E060F3}"/>
          </ac:spMkLst>
        </pc:spChg>
        <pc:spChg chg="del">
          <ac:chgData name="伊健 杜" userId="e69aded81da48593" providerId="LiveId" clId="{C8BB3112-466C-4335-B624-F7500FA32AF1}" dt="2022-11-07T12:08:13.252" v="6213" actId="478"/>
          <ac:spMkLst>
            <pc:docMk/>
            <pc:sldMk cId="3302287553" sldId="1135"/>
            <ac:spMk id="3" creationId="{B70ED16F-48E8-F6C5-84CF-0DFF59D21DD0}"/>
          </ac:spMkLst>
        </pc:spChg>
        <pc:spChg chg="del">
          <ac:chgData name="伊健 杜" userId="e69aded81da48593" providerId="LiveId" clId="{C8BB3112-466C-4335-B624-F7500FA32AF1}" dt="2022-11-07T12:08:20.143" v="6216" actId="478"/>
          <ac:spMkLst>
            <pc:docMk/>
            <pc:sldMk cId="3302287553" sldId="1135"/>
            <ac:spMk id="4" creationId="{38C9D3DE-425B-4183-6C80-39598AC51E84}"/>
          </ac:spMkLst>
        </pc:spChg>
        <pc:spChg chg="mod">
          <ac:chgData name="伊健 杜" userId="e69aded81da48593" providerId="LiveId" clId="{C8BB3112-466C-4335-B624-F7500FA32AF1}" dt="2022-11-07T12:08:22.848" v="6218" actId="1076"/>
          <ac:spMkLst>
            <pc:docMk/>
            <pc:sldMk cId="3302287553" sldId="1135"/>
            <ac:spMk id="5" creationId="{92DFC6BC-56A5-B0DE-6666-5C0849858279}"/>
          </ac:spMkLst>
        </pc:spChg>
        <pc:spChg chg="del">
          <ac:chgData name="伊健 杜" userId="e69aded81da48593" providerId="LiveId" clId="{C8BB3112-466C-4335-B624-F7500FA32AF1}" dt="2022-11-07T12:08:20.143" v="6216" actId="478"/>
          <ac:spMkLst>
            <pc:docMk/>
            <pc:sldMk cId="3302287553" sldId="1135"/>
            <ac:spMk id="6" creationId="{100400AE-B6D1-3321-7F71-64852A039415}"/>
          </ac:spMkLst>
        </pc:spChg>
        <pc:spChg chg="del">
          <ac:chgData name="伊健 杜" userId="e69aded81da48593" providerId="LiveId" clId="{C8BB3112-466C-4335-B624-F7500FA32AF1}" dt="2022-11-07T12:08:13.252" v="6213" actId="478"/>
          <ac:spMkLst>
            <pc:docMk/>
            <pc:sldMk cId="3302287553" sldId="1135"/>
            <ac:spMk id="7" creationId="{9F98E9C3-C18D-A7EF-E964-C0BF002EE4FE}"/>
          </ac:spMkLst>
        </pc:spChg>
        <pc:spChg chg="del">
          <ac:chgData name="伊健 杜" userId="e69aded81da48593" providerId="LiveId" clId="{C8BB3112-466C-4335-B624-F7500FA32AF1}" dt="2022-11-07T12:08:20.143" v="6216" actId="478"/>
          <ac:spMkLst>
            <pc:docMk/>
            <pc:sldMk cId="3302287553" sldId="1135"/>
            <ac:spMk id="8" creationId="{15FEB888-3C35-CFAD-EB43-37EBAA03B5C2}"/>
          </ac:spMkLst>
        </pc:spChg>
        <pc:spChg chg="del">
          <ac:chgData name="伊健 杜" userId="e69aded81da48593" providerId="LiveId" clId="{C8BB3112-466C-4335-B624-F7500FA32AF1}" dt="2022-11-07T12:08:20.143" v="6216" actId="478"/>
          <ac:spMkLst>
            <pc:docMk/>
            <pc:sldMk cId="3302287553" sldId="1135"/>
            <ac:spMk id="9" creationId="{695F82CF-66D2-5809-96A9-E36A6CBFD5C2}"/>
          </ac:spMkLst>
        </pc:spChg>
        <pc:spChg chg="del">
          <ac:chgData name="伊健 杜" userId="e69aded81da48593" providerId="LiveId" clId="{C8BB3112-466C-4335-B624-F7500FA32AF1}" dt="2022-11-07T12:08:20.143" v="6216" actId="478"/>
          <ac:spMkLst>
            <pc:docMk/>
            <pc:sldMk cId="3302287553" sldId="1135"/>
            <ac:spMk id="10" creationId="{27695552-FDEB-42D4-08D1-B90158A7E19E}"/>
          </ac:spMkLst>
        </pc:spChg>
        <pc:spChg chg="del">
          <ac:chgData name="伊健 杜" userId="e69aded81da48593" providerId="LiveId" clId="{C8BB3112-466C-4335-B624-F7500FA32AF1}" dt="2022-11-07T12:08:13.252" v="6213" actId="478"/>
          <ac:spMkLst>
            <pc:docMk/>
            <pc:sldMk cId="3302287553" sldId="1135"/>
            <ac:spMk id="11" creationId="{0F4F6F6C-B5EB-6C77-8F52-D0076ED8BB20}"/>
          </ac:spMkLst>
        </pc:spChg>
        <pc:spChg chg="add del mod">
          <ac:chgData name="伊健 杜" userId="e69aded81da48593" providerId="LiveId" clId="{C8BB3112-466C-4335-B624-F7500FA32AF1}" dt="2022-11-07T12:08:18.139" v="6215" actId="478"/>
          <ac:spMkLst>
            <pc:docMk/>
            <pc:sldMk cId="3302287553" sldId="1135"/>
            <ac:spMk id="13" creationId="{EA3A1353-0986-45DE-86BF-D60EAE13D50A}"/>
          </ac:spMkLst>
        </pc:spChg>
      </pc:sldChg>
      <pc:sldChg chg="add del">
        <pc:chgData name="伊健 杜" userId="e69aded81da48593" providerId="LiveId" clId="{C8BB3112-466C-4335-B624-F7500FA32AF1}" dt="2022-11-07T12:07:54.049" v="6210" actId="47"/>
        <pc:sldMkLst>
          <pc:docMk/>
          <pc:sldMk cId="1209250107" sldId="1136"/>
        </pc:sldMkLst>
      </pc:sldChg>
      <pc:sldChg chg="add del">
        <pc:chgData name="伊健 杜" userId="e69aded81da48593" providerId="LiveId" clId="{C8BB3112-466C-4335-B624-F7500FA32AF1}" dt="2022-11-07T12:07:54.049" v="6210" actId="47"/>
        <pc:sldMkLst>
          <pc:docMk/>
          <pc:sldMk cId="1427335227" sldId="1137"/>
        </pc:sldMkLst>
      </pc:sldChg>
      <pc:sldChg chg="add del">
        <pc:chgData name="伊健 杜" userId="e69aded81da48593" providerId="LiveId" clId="{C8BB3112-466C-4335-B624-F7500FA32AF1}" dt="2022-11-07T12:07:54.049" v="6210" actId="47"/>
        <pc:sldMkLst>
          <pc:docMk/>
          <pc:sldMk cId="1459460198" sldId="1138"/>
        </pc:sldMkLst>
      </pc:sldChg>
      <pc:sldChg chg="del">
        <pc:chgData name="伊健 杜" userId="e69aded81da48593" providerId="LiveId" clId="{C8BB3112-466C-4335-B624-F7500FA32AF1}" dt="2022-11-03T09:42:21.289" v="1" actId="47"/>
        <pc:sldMkLst>
          <pc:docMk/>
          <pc:sldMk cId="993268252" sldId="1159"/>
        </pc:sldMkLst>
      </pc:sldChg>
      <pc:sldChg chg="del">
        <pc:chgData name="伊健 杜" userId="e69aded81da48593" providerId="LiveId" clId="{C8BB3112-466C-4335-B624-F7500FA32AF1}" dt="2022-11-03T09:42:21.289" v="1" actId="47"/>
        <pc:sldMkLst>
          <pc:docMk/>
          <pc:sldMk cId="2509427992" sldId="1160"/>
        </pc:sldMkLst>
      </pc:sldChg>
      <pc:sldChg chg="del">
        <pc:chgData name="伊健 杜" userId="e69aded81da48593" providerId="LiveId" clId="{C8BB3112-466C-4335-B624-F7500FA32AF1}" dt="2022-11-03T09:42:21.289" v="1" actId="47"/>
        <pc:sldMkLst>
          <pc:docMk/>
          <pc:sldMk cId="2987288418" sldId="1161"/>
        </pc:sldMkLst>
      </pc:sldChg>
      <pc:sldChg chg="del">
        <pc:chgData name="伊健 杜" userId="e69aded81da48593" providerId="LiveId" clId="{C8BB3112-466C-4335-B624-F7500FA32AF1}" dt="2022-11-03T09:42:21.289" v="1" actId="47"/>
        <pc:sldMkLst>
          <pc:docMk/>
          <pc:sldMk cId="2342297900" sldId="1163"/>
        </pc:sldMkLst>
      </pc:sldChg>
      <pc:sldChg chg="del">
        <pc:chgData name="伊健 杜" userId="e69aded81da48593" providerId="LiveId" clId="{C8BB3112-466C-4335-B624-F7500FA32AF1}" dt="2022-11-03T09:42:21.289" v="1" actId="47"/>
        <pc:sldMkLst>
          <pc:docMk/>
          <pc:sldMk cId="3100996690" sldId="1212"/>
        </pc:sldMkLst>
      </pc:sldChg>
      <pc:sldChg chg="del">
        <pc:chgData name="伊健 杜" userId="e69aded81da48593" providerId="LiveId" clId="{C8BB3112-466C-4335-B624-F7500FA32AF1}" dt="2022-11-03T09:42:21.289" v="1" actId="47"/>
        <pc:sldMkLst>
          <pc:docMk/>
          <pc:sldMk cId="3354899845" sldId="1234"/>
        </pc:sldMkLst>
      </pc:sldChg>
      <pc:sldChg chg="del">
        <pc:chgData name="伊健 杜" userId="e69aded81da48593" providerId="LiveId" clId="{C8BB3112-466C-4335-B624-F7500FA32AF1}" dt="2022-11-03T09:42:21.289" v="1" actId="47"/>
        <pc:sldMkLst>
          <pc:docMk/>
          <pc:sldMk cId="4068274745" sldId="1236"/>
        </pc:sldMkLst>
      </pc:sldChg>
      <pc:sldChg chg="del">
        <pc:chgData name="伊健 杜" userId="e69aded81da48593" providerId="LiveId" clId="{C8BB3112-466C-4335-B624-F7500FA32AF1}" dt="2022-11-03T09:42:21.289" v="1" actId="47"/>
        <pc:sldMkLst>
          <pc:docMk/>
          <pc:sldMk cId="2451956726" sldId="1237"/>
        </pc:sldMkLst>
      </pc:sldChg>
      <pc:sldChg chg="del">
        <pc:chgData name="伊健 杜" userId="e69aded81da48593" providerId="LiveId" clId="{C8BB3112-466C-4335-B624-F7500FA32AF1}" dt="2022-11-03T09:42:21.289" v="1" actId="47"/>
        <pc:sldMkLst>
          <pc:docMk/>
          <pc:sldMk cId="4066109111" sldId="1238"/>
        </pc:sldMkLst>
      </pc:sldChg>
      <pc:sldChg chg="del">
        <pc:chgData name="伊健 杜" userId="e69aded81da48593" providerId="LiveId" clId="{C8BB3112-466C-4335-B624-F7500FA32AF1}" dt="2022-11-03T09:42:21.289" v="1" actId="47"/>
        <pc:sldMkLst>
          <pc:docMk/>
          <pc:sldMk cId="856961088" sldId="1239"/>
        </pc:sldMkLst>
      </pc:sldChg>
      <pc:sldChg chg="del">
        <pc:chgData name="伊健 杜" userId="e69aded81da48593" providerId="LiveId" clId="{C8BB3112-466C-4335-B624-F7500FA32AF1}" dt="2022-11-03T09:42:21.289" v="1" actId="47"/>
        <pc:sldMkLst>
          <pc:docMk/>
          <pc:sldMk cId="1649517297" sldId="1240"/>
        </pc:sldMkLst>
      </pc:sldChg>
      <pc:sldChg chg="del">
        <pc:chgData name="伊健 杜" userId="e69aded81da48593" providerId="LiveId" clId="{C8BB3112-466C-4335-B624-F7500FA32AF1}" dt="2022-11-03T09:42:21.289" v="1" actId="47"/>
        <pc:sldMkLst>
          <pc:docMk/>
          <pc:sldMk cId="3156649371" sldId="1241"/>
        </pc:sldMkLst>
      </pc:sldChg>
      <pc:sldChg chg="del">
        <pc:chgData name="伊健 杜" userId="e69aded81da48593" providerId="LiveId" clId="{C8BB3112-466C-4335-B624-F7500FA32AF1}" dt="2022-11-03T09:42:21.289" v="1" actId="47"/>
        <pc:sldMkLst>
          <pc:docMk/>
          <pc:sldMk cId="2218782668" sldId="1242"/>
        </pc:sldMkLst>
      </pc:sldChg>
      <pc:sldChg chg="del">
        <pc:chgData name="伊健 杜" userId="e69aded81da48593" providerId="LiveId" clId="{C8BB3112-466C-4335-B624-F7500FA32AF1}" dt="2022-11-03T09:42:21.289" v="1" actId="47"/>
        <pc:sldMkLst>
          <pc:docMk/>
          <pc:sldMk cId="2541015691" sldId="1243"/>
        </pc:sldMkLst>
      </pc:sldChg>
      <pc:sldChg chg="del">
        <pc:chgData name="伊健 杜" userId="e69aded81da48593" providerId="LiveId" clId="{C8BB3112-466C-4335-B624-F7500FA32AF1}" dt="2022-11-03T09:42:21.289" v="1" actId="47"/>
        <pc:sldMkLst>
          <pc:docMk/>
          <pc:sldMk cId="407098240" sldId="1244"/>
        </pc:sldMkLst>
      </pc:sldChg>
      <pc:sldChg chg="del">
        <pc:chgData name="伊健 杜" userId="e69aded81da48593" providerId="LiveId" clId="{C8BB3112-466C-4335-B624-F7500FA32AF1}" dt="2022-11-03T09:42:21.289" v="1" actId="47"/>
        <pc:sldMkLst>
          <pc:docMk/>
          <pc:sldMk cId="3292851783" sldId="1245"/>
        </pc:sldMkLst>
      </pc:sldChg>
      <pc:sldChg chg="del">
        <pc:chgData name="伊健 杜" userId="e69aded81da48593" providerId="LiveId" clId="{C8BB3112-466C-4335-B624-F7500FA32AF1}" dt="2022-11-03T09:42:21.289" v="1" actId="47"/>
        <pc:sldMkLst>
          <pc:docMk/>
          <pc:sldMk cId="4090366481" sldId="1246"/>
        </pc:sldMkLst>
      </pc:sldChg>
      <pc:sldChg chg="del">
        <pc:chgData name="伊健 杜" userId="e69aded81da48593" providerId="LiveId" clId="{C8BB3112-466C-4335-B624-F7500FA32AF1}" dt="2022-11-03T09:42:21.289" v="1" actId="47"/>
        <pc:sldMkLst>
          <pc:docMk/>
          <pc:sldMk cId="1085291340" sldId="1247"/>
        </pc:sldMkLst>
      </pc:sldChg>
      <pc:sldChg chg="del">
        <pc:chgData name="伊健 杜" userId="e69aded81da48593" providerId="LiveId" clId="{C8BB3112-466C-4335-B624-F7500FA32AF1}" dt="2022-11-03T09:42:21.289" v="1" actId="47"/>
        <pc:sldMkLst>
          <pc:docMk/>
          <pc:sldMk cId="159294723" sldId="1248"/>
        </pc:sldMkLst>
      </pc:sldChg>
      <pc:sldChg chg="del">
        <pc:chgData name="伊健 杜" userId="e69aded81da48593" providerId="LiveId" clId="{C8BB3112-466C-4335-B624-F7500FA32AF1}" dt="2022-11-03T09:42:21.289" v="1" actId="47"/>
        <pc:sldMkLst>
          <pc:docMk/>
          <pc:sldMk cId="3819042625" sldId="1249"/>
        </pc:sldMkLst>
      </pc:sldChg>
      <pc:sldChg chg="del">
        <pc:chgData name="伊健 杜" userId="e69aded81da48593" providerId="LiveId" clId="{C8BB3112-466C-4335-B624-F7500FA32AF1}" dt="2022-11-03T09:42:21.289" v="1" actId="47"/>
        <pc:sldMkLst>
          <pc:docMk/>
          <pc:sldMk cId="2735072423" sldId="1250"/>
        </pc:sldMkLst>
      </pc:sldChg>
      <pc:sldChg chg="del">
        <pc:chgData name="伊健 杜" userId="e69aded81da48593" providerId="LiveId" clId="{C8BB3112-466C-4335-B624-F7500FA32AF1}" dt="2022-11-03T09:42:21.289" v="1" actId="47"/>
        <pc:sldMkLst>
          <pc:docMk/>
          <pc:sldMk cId="611974265" sldId="1251"/>
        </pc:sldMkLst>
      </pc:sldChg>
      <pc:sldChg chg="del">
        <pc:chgData name="伊健 杜" userId="e69aded81da48593" providerId="LiveId" clId="{C8BB3112-466C-4335-B624-F7500FA32AF1}" dt="2022-11-03T09:42:21.289" v="1" actId="47"/>
        <pc:sldMkLst>
          <pc:docMk/>
          <pc:sldMk cId="929818660" sldId="1252"/>
        </pc:sldMkLst>
      </pc:sldChg>
      <pc:sldChg chg="del">
        <pc:chgData name="伊健 杜" userId="e69aded81da48593" providerId="LiveId" clId="{C8BB3112-466C-4335-B624-F7500FA32AF1}" dt="2022-11-03T09:42:21.289" v="1" actId="47"/>
        <pc:sldMkLst>
          <pc:docMk/>
          <pc:sldMk cId="4004199486" sldId="1253"/>
        </pc:sldMkLst>
      </pc:sldChg>
      <pc:sldChg chg="del">
        <pc:chgData name="伊健 杜" userId="e69aded81da48593" providerId="LiveId" clId="{C8BB3112-466C-4335-B624-F7500FA32AF1}" dt="2022-11-03T09:42:21.289" v="1" actId="47"/>
        <pc:sldMkLst>
          <pc:docMk/>
          <pc:sldMk cId="850429110" sldId="1254"/>
        </pc:sldMkLst>
      </pc:sldChg>
      <pc:sldChg chg="del">
        <pc:chgData name="伊健 杜" userId="e69aded81da48593" providerId="LiveId" clId="{C8BB3112-466C-4335-B624-F7500FA32AF1}" dt="2022-11-03T09:42:21.289" v="1" actId="47"/>
        <pc:sldMkLst>
          <pc:docMk/>
          <pc:sldMk cId="2038545547" sldId="1255"/>
        </pc:sldMkLst>
      </pc:sldChg>
      <pc:sldChg chg="del">
        <pc:chgData name="伊健 杜" userId="e69aded81da48593" providerId="LiveId" clId="{C8BB3112-466C-4335-B624-F7500FA32AF1}" dt="2022-11-03T09:42:21.289" v="1" actId="47"/>
        <pc:sldMkLst>
          <pc:docMk/>
          <pc:sldMk cId="907992443" sldId="1256"/>
        </pc:sldMkLst>
      </pc:sldChg>
      <pc:sldChg chg="del">
        <pc:chgData name="伊健 杜" userId="e69aded81da48593" providerId="LiveId" clId="{C8BB3112-466C-4335-B624-F7500FA32AF1}" dt="2022-11-03T09:42:21.289" v="1" actId="47"/>
        <pc:sldMkLst>
          <pc:docMk/>
          <pc:sldMk cId="3161479001" sldId="1257"/>
        </pc:sldMkLst>
      </pc:sldChg>
      <pc:sldChg chg="del">
        <pc:chgData name="伊健 杜" userId="e69aded81da48593" providerId="LiveId" clId="{C8BB3112-466C-4335-B624-F7500FA32AF1}" dt="2022-11-03T09:42:21.289" v="1" actId="47"/>
        <pc:sldMkLst>
          <pc:docMk/>
          <pc:sldMk cId="2958852280" sldId="1258"/>
        </pc:sldMkLst>
      </pc:sldChg>
      <pc:sldChg chg="del">
        <pc:chgData name="伊健 杜" userId="e69aded81da48593" providerId="LiveId" clId="{C8BB3112-466C-4335-B624-F7500FA32AF1}" dt="2022-11-03T09:42:21.289" v="1" actId="47"/>
        <pc:sldMkLst>
          <pc:docMk/>
          <pc:sldMk cId="3081380646" sldId="1259"/>
        </pc:sldMkLst>
      </pc:sldChg>
      <pc:sldChg chg="del">
        <pc:chgData name="伊健 杜" userId="e69aded81da48593" providerId="LiveId" clId="{C8BB3112-466C-4335-B624-F7500FA32AF1}" dt="2022-11-03T09:42:21.289" v="1" actId="47"/>
        <pc:sldMkLst>
          <pc:docMk/>
          <pc:sldMk cId="3061403476" sldId="1260"/>
        </pc:sldMkLst>
      </pc:sldChg>
      <pc:sldChg chg="del">
        <pc:chgData name="伊健 杜" userId="e69aded81da48593" providerId="LiveId" clId="{C8BB3112-466C-4335-B624-F7500FA32AF1}" dt="2022-11-03T09:42:21.289" v="1" actId="47"/>
        <pc:sldMkLst>
          <pc:docMk/>
          <pc:sldMk cId="809527922" sldId="1261"/>
        </pc:sldMkLst>
      </pc:sldChg>
      <pc:sldChg chg="del">
        <pc:chgData name="伊健 杜" userId="e69aded81da48593" providerId="LiveId" clId="{C8BB3112-466C-4335-B624-F7500FA32AF1}" dt="2022-11-03T09:42:21.289" v="1" actId="47"/>
        <pc:sldMkLst>
          <pc:docMk/>
          <pc:sldMk cId="3993614530" sldId="1262"/>
        </pc:sldMkLst>
      </pc:sldChg>
      <pc:sldChg chg="del">
        <pc:chgData name="伊健 杜" userId="e69aded81da48593" providerId="LiveId" clId="{C8BB3112-466C-4335-B624-F7500FA32AF1}" dt="2022-11-03T09:42:21.289" v="1" actId="47"/>
        <pc:sldMkLst>
          <pc:docMk/>
          <pc:sldMk cId="3169806581" sldId="1263"/>
        </pc:sldMkLst>
      </pc:sldChg>
      <pc:sldChg chg="del">
        <pc:chgData name="伊健 杜" userId="e69aded81da48593" providerId="LiveId" clId="{C8BB3112-466C-4335-B624-F7500FA32AF1}" dt="2022-11-03T09:42:21.289" v="1" actId="47"/>
        <pc:sldMkLst>
          <pc:docMk/>
          <pc:sldMk cId="1106462493" sldId="1264"/>
        </pc:sldMkLst>
      </pc:sldChg>
      <pc:sldChg chg="del">
        <pc:chgData name="伊健 杜" userId="e69aded81da48593" providerId="LiveId" clId="{C8BB3112-466C-4335-B624-F7500FA32AF1}" dt="2022-11-03T09:42:21.289" v="1" actId="47"/>
        <pc:sldMkLst>
          <pc:docMk/>
          <pc:sldMk cId="2745132951" sldId="1265"/>
        </pc:sldMkLst>
      </pc:sldChg>
      <pc:sldChg chg="del">
        <pc:chgData name="伊健 杜" userId="e69aded81da48593" providerId="LiveId" clId="{C8BB3112-466C-4335-B624-F7500FA32AF1}" dt="2022-11-03T09:42:21.289" v="1" actId="47"/>
        <pc:sldMkLst>
          <pc:docMk/>
          <pc:sldMk cId="1683612155" sldId="1266"/>
        </pc:sldMkLst>
      </pc:sldChg>
      <pc:sldChg chg="del">
        <pc:chgData name="伊健 杜" userId="e69aded81da48593" providerId="LiveId" clId="{C8BB3112-466C-4335-B624-F7500FA32AF1}" dt="2022-11-03T09:42:21.289" v="1" actId="47"/>
        <pc:sldMkLst>
          <pc:docMk/>
          <pc:sldMk cId="3105828670" sldId="1267"/>
        </pc:sldMkLst>
      </pc:sldChg>
      <pc:sldChg chg="del">
        <pc:chgData name="伊健 杜" userId="e69aded81da48593" providerId="LiveId" clId="{C8BB3112-466C-4335-B624-F7500FA32AF1}" dt="2022-11-03T09:42:21.289" v="1" actId="47"/>
        <pc:sldMkLst>
          <pc:docMk/>
          <pc:sldMk cId="3286146781" sldId="1268"/>
        </pc:sldMkLst>
      </pc:sldChg>
      <pc:sldChg chg="del">
        <pc:chgData name="伊健 杜" userId="e69aded81da48593" providerId="LiveId" clId="{C8BB3112-466C-4335-B624-F7500FA32AF1}" dt="2022-11-03T09:42:21.289" v="1" actId="47"/>
        <pc:sldMkLst>
          <pc:docMk/>
          <pc:sldMk cId="3471338662" sldId="1269"/>
        </pc:sldMkLst>
      </pc:sldChg>
      <pc:sldChg chg="del">
        <pc:chgData name="伊健 杜" userId="e69aded81da48593" providerId="LiveId" clId="{C8BB3112-466C-4335-B624-F7500FA32AF1}" dt="2022-11-03T09:42:21.289" v="1" actId="47"/>
        <pc:sldMkLst>
          <pc:docMk/>
          <pc:sldMk cId="807681268" sldId="1270"/>
        </pc:sldMkLst>
      </pc:sldChg>
      <pc:sldChg chg="del">
        <pc:chgData name="伊健 杜" userId="e69aded81da48593" providerId="LiveId" clId="{C8BB3112-466C-4335-B624-F7500FA32AF1}" dt="2022-11-03T09:42:21.289" v="1" actId="47"/>
        <pc:sldMkLst>
          <pc:docMk/>
          <pc:sldMk cId="1607989992" sldId="1271"/>
        </pc:sldMkLst>
      </pc:sldChg>
      <pc:sldChg chg="del">
        <pc:chgData name="伊健 杜" userId="e69aded81da48593" providerId="LiveId" clId="{C8BB3112-466C-4335-B624-F7500FA32AF1}" dt="2022-11-03T09:42:21.289" v="1" actId="47"/>
        <pc:sldMkLst>
          <pc:docMk/>
          <pc:sldMk cId="3735724881" sldId="1272"/>
        </pc:sldMkLst>
      </pc:sldChg>
      <pc:sldChg chg="del">
        <pc:chgData name="伊健 杜" userId="e69aded81da48593" providerId="LiveId" clId="{C8BB3112-466C-4335-B624-F7500FA32AF1}" dt="2022-11-03T09:42:21.289" v="1" actId="47"/>
        <pc:sldMkLst>
          <pc:docMk/>
          <pc:sldMk cId="1836030221" sldId="1273"/>
        </pc:sldMkLst>
      </pc:sldChg>
      <pc:sldChg chg="del">
        <pc:chgData name="伊健 杜" userId="e69aded81da48593" providerId="LiveId" clId="{C8BB3112-466C-4335-B624-F7500FA32AF1}" dt="2022-11-03T09:42:21.289" v="1" actId="47"/>
        <pc:sldMkLst>
          <pc:docMk/>
          <pc:sldMk cId="3646406670" sldId="1274"/>
        </pc:sldMkLst>
      </pc:sldChg>
      <pc:sldChg chg="del">
        <pc:chgData name="伊健 杜" userId="e69aded81da48593" providerId="LiveId" clId="{C8BB3112-466C-4335-B624-F7500FA32AF1}" dt="2022-11-03T09:42:21.289" v="1" actId="47"/>
        <pc:sldMkLst>
          <pc:docMk/>
          <pc:sldMk cId="2207033399" sldId="1275"/>
        </pc:sldMkLst>
      </pc:sldChg>
      <pc:sldChg chg="del">
        <pc:chgData name="伊健 杜" userId="e69aded81da48593" providerId="LiveId" clId="{C8BB3112-466C-4335-B624-F7500FA32AF1}" dt="2022-11-03T09:42:21.289" v="1" actId="47"/>
        <pc:sldMkLst>
          <pc:docMk/>
          <pc:sldMk cId="2050648359" sldId="1276"/>
        </pc:sldMkLst>
      </pc:sldChg>
      <pc:sldChg chg="del">
        <pc:chgData name="伊健 杜" userId="e69aded81da48593" providerId="LiveId" clId="{C8BB3112-466C-4335-B624-F7500FA32AF1}" dt="2022-11-03T09:42:21.289" v="1" actId="47"/>
        <pc:sldMkLst>
          <pc:docMk/>
          <pc:sldMk cId="826354534" sldId="1277"/>
        </pc:sldMkLst>
      </pc:sldChg>
      <pc:sldChg chg="del">
        <pc:chgData name="伊健 杜" userId="e69aded81da48593" providerId="LiveId" clId="{C8BB3112-466C-4335-B624-F7500FA32AF1}" dt="2022-11-03T09:42:21.289" v="1" actId="47"/>
        <pc:sldMkLst>
          <pc:docMk/>
          <pc:sldMk cId="3585451350" sldId="1278"/>
        </pc:sldMkLst>
      </pc:sldChg>
      <pc:sldChg chg="del">
        <pc:chgData name="伊健 杜" userId="e69aded81da48593" providerId="LiveId" clId="{C8BB3112-466C-4335-B624-F7500FA32AF1}" dt="2022-11-03T10:50:20.702" v="111" actId="47"/>
        <pc:sldMkLst>
          <pc:docMk/>
          <pc:sldMk cId="3660585106" sldId="1279"/>
        </pc:sldMkLst>
      </pc:sldChg>
      <pc:sldChg chg="addSp delSp modSp add del mod ord">
        <pc:chgData name="伊健 杜" userId="e69aded81da48593" providerId="LiveId" clId="{C8BB3112-466C-4335-B624-F7500FA32AF1}" dt="2022-11-07T12:16:29.141" v="6471" actId="47"/>
        <pc:sldMkLst>
          <pc:docMk/>
          <pc:sldMk cId="3289889000" sldId="1280"/>
        </pc:sldMkLst>
        <pc:spChg chg="mod">
          <ac:chgData name="伊健 杜" userId="e69aded81da48593" providerId="LiveId" clId="{C8BB3112-466C-4335-B624-F7500FA32AF1}" dt="2022-11-03T12:58:36.579" v="5793"/>
          <ac:spMkLst>
            <pc:docMk/>
            <pc:sldMk cId="3289889000" sldId="1280"/>
            <ac:spMk id="2" creationId="{10304424-DB4A-36E7-9E0D-D32A5DD0F26C}"/>
          </ac:spMkLst>
        </pc:spChg>
        <pc:spChg chg="mod">
          <ac:chgData name="伊健 杜" userId="e69aded81da48593" providerId="LiveId" clId="{C8BB3112-466C-4335-B624-F7500FA32AF1}" dt="2022-11-03T12:58:36.579" v="5793"/>
          <ac:spMkLst>
            <pc:docMk/>
            <pc:sldMk cId="3289889000" sldId="1280"/>
            <ac:spMk id="4" creationId="{CD51F1A4-557D-97DD-DAE2-94D888CF547E}"/>
          </ac:spMkLst>
        </pc:spChg>
        <pc:picChg chg="del">
          <ac:chgData name="伊健 杜" userId="e69aded81da48593" providerId="LiveId" clId="{C8BB3112-466C-4335-B624-F7500FA32AF1}" dt="2022-11-03T10:51:41.458" v="208" actId="478"/>
          <ac:picMkLst>
            <pc:docMk/>
            <pc:sldMk cId="3289889000" sldId="1280"/>
            <ac:picMk id="1026" creationId="{AF92D2E6-DCE7-1B87-028A-395CDF991883}"/>
          </ac:picMkLst>
        </pc:picChg>
        <pc:picChg chg="add mod">
          <ac:chgData name="伊健 杜" userId="e69aded81da48593" providerId="LiveId" clId="{C8BB3112-466C-4335-B624-F7500FA32AF1}" dt="2022-11-03T10:51:46.503" v="211" actId="1076"/>
          <ac:picMkLst>
            <pc:docMk/>
            <pc:sldMk cId="3289889000" sldId="1280"/>
            <ac:picMk id="2050" creationId="{8BD48283-CA22-D250-A2F4-01861B06D062}"/>
          </ac:picMkLst>
        </pc:picChg>
      </pc:sldChg>
      <pc:sldChg chg="addSp delSp modSp add mod ord">
        <pc:chgData name="伊健 杜" userId="e69aded81da48593" providerId="LiveId" clId="{C8BB3112-466C-4335-B624-F7500FA32AF1}" dt="2022-11-07T15:00:48.184" v="7518"/>
        <pc:sldMkLst>
          <pc:docMk/>
          <pc:sldMk cId="1218884673" sldId="1281"/>
        </pc:sldMkLst>
        <pc:spChg chg="mod">
          <ac:chgData name="伊健 杜" userId="e69aded81da48593" providerId="LiveId" clId="{C8BB3112-466C-4335-B624-F7500FA32AF1}" dt="2022-11-07T15:00:48.184" v="7518"/>
          <ac:spMkLst>
            <pc:docMk/>
            <pc:sldMk cId="1218884673" sldId="1281"/>
            <ac:spMk id="2" creationId="{10304424-DB4A-36E7-9E0D-D32A5DD0F26C}"/>
          </ac:spMkLst>
        </pc:spChg>
        <pc:spChg chg="mod">
          <ac:chgData name="伊健 杜" userId="e69aded81da48593" providerId="LiveId" clId="{C8BB3112-466C-4335-B624-F7500FA32AF1}" dt="2022-11-07T15:00:48.184" v="7518"/>
          <ac:spMkLst>
            <pc:docMk/>
            <pc:sldMk cId="1218884673" sldId="1281"/>
            <ac:spMk id="4" creationId="{CD51F1A4-557D-97DD-DAE2-94D888CF547E}"/>
          </ac:spMkLst>
        </pc:spChg>
        <pc:picChg chg="add mod">
          <ac:chgData name="伊健 杜" userId="e69aded81da48593" providerId="LiveId" clId="{C8BB3112-466C-4335-B624-F7500FA32AF1}" dt="2022-11-07T11:41:35.157" v="5924" actId="1076"/>
          <ac:picMkLst>
            <pc:docMk/>
            <pc:sldMk cId="1218884673" sldId="1281"/>
            <ac:picMk id="1026" creationId="{026E5FB4-A6D8-DBE6-1096-EF87E8544BC4}"/>
          </ac:picMkLst>
        </pc:picChg>
        <pc:picChg chg="del">
          <ac:chgData name="伊健 杜" userId="e69aded81da48593" providerId="LiveId" clId="{C8BB3112-466C-4335-B624-F7500FA32AF1}" dt="2022-11-03T10:52:39.876" v="304" actId="478"/>
          <ac:picMkLst>
            <pc:docMk/>
            <pc:sldMk cId="1218884673" sldId="1281"/>
            <ac:picMk id="2050" creationId="{8BD48283-CA22-D250-A2F4-01861B06D062}"/>
          </ac:picMkLst>
        </pc:picChg>
        <pc:picChg chg="add del mod">
          <ac:chgData name="伊健 杜" userId="e69aded81da48593" providerId="LiveId" clId="{C8BB3112-466C-4335-B624-F7500FA32AF1}" dt="2022-11-07T11:40:30.278" v="5921" actId="478"/>
          <ac:picMkLst>
            <pc:docMk/>
            <pc:sldMk cId="1218884673" sldId="1281"/>
            <ac:picMk id="3074" creationId="{E946DB26-3761-0004-9B55-9A30502289CD}"/>
          </ac:picMkLst>
        </pc:picChg>
      </pc:sldChg>
      <pc:sldChg chg="modSp add del mod">
        <pc:chgData name="伊健 杜" userId="e69aded81da48593" providerId="LiveId" clId="{C8BB3112-466C-4335-B624-F7500FA32AF1}" dt="2022-11-07T11:28:45.474" v="5841" actId="47"/>
        <pc:sldMkLst>
          <pc:docMk/>
          <pc:sldMk cId="3708723646" sldId="1282"/>
        </pc:sldMkLst>
        <pc:spChg chg="mod">
          <ac:chgData name="伊健 杜" userId="e69aded81da48593" providerId="LiveId" clId="{C8BB3112-466C-4335-B624-F7500FA32AF1}" dt="2022-11-03T12:58:36.579" v="5793"/>
          <ac:spMkLst>
            <pc:docMk/>
            <pc:sldMk cId="3708723646" sldId="1282"/>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920909493" sldId="1283"/>
        </pc:sldMkLst>
        <pc:spChg chg="mod">
          <ac:chgData name="伊健 杜" userId="e69aded81da48593" providerId="LiveId" clId="{C8BB3112-466C-4335-B624-F7500FA32AF1}" dt="2022-11-03T11:08:09.013" v="661"/>
          <ac:spMkLst>
            <pc:docMk/>
            <pc:sldMk cId="920909493" sldId="1283"/>
            <ac:spMk id="2" creationId="{10304424-DB4A-36E7-9E0D-D32A5DD0F26C}"/>
          </ac:spMkLst>
        </pc:spChg>
        <pc:spChg chg="mod">
          <ac:chgData name="伊健 杜" userId="e69aded81da48593" providerId="LiveId" clId="{C8BB3112-466C-4335-B624-F7500FA32AF1}" dt="2022-11-03T12:58:36.579" v="5793"/>
          <ac:spMkLst>
            <pc:docMk/>
            <pc:sldMk cId="920909493" sldId="1283"/>
            <ac:spMk id="4" creationId="{CD51F1A4-557D-97DD-DAE2-94D888CF547E}"/>
          </ac:spMkLst>
        </pc:spChg>
        <pc:spChg chg="add mod">
          <ac:chgData name="伊健 杜" userId="e69aded81da48593" providerId="LiveId" clId="{C8BB3112-466C-4335-B624-F7500FA32AF1}" dt="2022-11-03T12:58:36.579" v="5793"/>
          <ac:spMkLst>
            <pc:docMk/>
            <pc:sldMk cId="920909493" sldId="1283"/>
            <ac:spMk id="6" creationId="{F4F2EE3B-75FE-7E20-6560-0DB62BEE1148}"/>
          </ac:spMkLst>
        </pc:spChg>
        <pc:picChg chg="add mod">
          <ac:chgData name="伊健 杜" userId="e69aded81da48593" providerId="LiveId" clId="{C8BB3112-466C-4335-B624-F7500FA32AF1}" dt="2022-11-03T11:13:31.850" v="747" actId="1076"/>
          <ac:picMkLst>
            <pc:docMk/>
            <pc:sldMk cId="920909493" sldId="1283"/>
            <ac:picMk id="5" creationId="{1EBB26CC-8049-510C-C8BF-4B7CEAB75240}"/>
          </ac:picMkLst>
        </pc:picChg>
        <pc:picChg chg="del">
          <ac:chgData name="伊健 杜" userId="e69aded81da48593" providerId="LiveId" clId="{C8BB3112-466C-4335-B624-F7500FA32AF1}" dt="2022-11-03T11:08:27.242" v="694" actId="478"/>
          <ac:picMkLst>
            <pc:docMk/>
            <pc:sldMk cId="920909493" sldId="1283"/>
            <ac:picMk id="2050" creationId="{8BD48283-CA22-D250-A2F4-01861B06D062}"/>
          </ac:picMkLst>
        </pc:picChg>
      </pc:sldChg>
      <pc:sldChg chg="addSp delSp modSp add del mod ord">
        <pc:chgData name="伊健 杜" userId="e69aded81da48593" providerId="LiveId" clId="{C8BB3112-466C-4335-B624-F7500FA32AF1}" dt="2022-11-07T11:28:45.474" v="5841" actId="47"/>
        <pc:sldMkLst>
          <pc:docMk/>
          <pc:sldMk cId="277846404" sldId="1284"/>
        </pc:sldMkLst>
        <pc:spChg chg="mod">
          <ac:chgData name="伊健 杜" userId="e69aded81da48593" providerId="LiveId" clId="{C8BB3112-466C-4335-B624-F7500FA32AF1}" dt="2022-11-03T11:12:40.721" v="697" actId="20577"/>
          <ac:spMkLst>
            <pc:docMk/>
            <pc:sldMk cId="277846404" sldId="1284"/>
            <ac:spMk id="2" creationId="{10304424-DB4A-36E7-9E0D-D32A5DD0F26C}"/>
          </ac:spMkLst>
        </pc:spChg>
        <pc:spChg chg="add del">
          <ac:chgData name="伊健 杜" userId="e69aded81da48593" providerId="LiveId" clId="{C8BB3112-466C-4335-B624-F7500FA32AF1}" dt="2022-11-03T11:12:48.592" v="699" actId="478"/>
          <ac:spMkLst>
            <pc:docMk/>
            <pc:sldMk cId="277846404" sldId="1284"/>
            <ac:spMk id="3" creationId="{CF12901A-D33D-DB9C-32C8-D29C5E5A8F24}"/>
          </ac:spMkLst>
        </pc:spChg>
        <pc:spChg chg="mod">
          <ac:chgData name="伊健 杜" userId="e69aded81da48593" providerId="LiveId" clId="{C8BB3112-466C-4335-B624-F7500FA32AF1}" dt="2022-11-03T11:39:10.930" v="998" actId="1076"/>
          <ac:spMkLst>
            <pc:docMk/>
            <pc:sldMk cId="277846404" sldId="1284"/>
            <ac:spMk id="4" creationId="{CD51F1A4-557D-97DD-DAE2-94D888CF547E}"/>
          </ac:spMkLst>
        </pc:spChg>
        <pc:picChg chg="add del mod">
          <ac:chgData name="伊健 杜" userId="e69aded81da48593" providerId="LiveId" clId="{C8BB3112-466C-4335-B624-F7500FA32AF1}" dt="2022-11-03T11:38:22.850" v="944" actId="478"/>
          <ac:picMkLst>
            <pc:docMk/>
            <pc:sldMk cId="277846404" sldId="1284"/>
            <ac:picMk id="4100" creationId="{C6212039-FD4B-CBF2-5FB5-4951E568AD09}"/>
          </ac:picMkLst>
        </pc:picChg>
        <pc:picChg chg="add del">
          <ac:chgData name="伊健 杜" userId="e69aded81da48593" providerId="LiveId" clId="{C8BB3112-466C-4335-B624-F7500FA32AF1}" dt="2022-11-03T11:36:58.636" v="934" actId="478"/>
          <ac:picMkLst>
            <pc:docMk/>
            <pc:sldMk cId="277846404" sldId="1284"/>
            <ac:picMk id="4102" creationId="{DBF73B79-4B77-BC37-FD59-B1A54C6215A3}"/>
          </ac:picMkLst>
        </pc:picChg>
        <pc:picChg chg="add del mod">
          <ac:chgData name="伊健 杜" userId="e69aded81da48593" providerId="LiveId" clId="{C8BB3112-466C-4335-B624-F7500FA32AF1}" dt="2022-11-03T11:38:48.368" v="948" actId="478"/>
          <ac:picMkLst>
            <pc:docMk/>
            <pc:sldMk cId="277846404" sldId="1284"/>
            <ac:picMk id="4104" creationId="{C19A5FB5-836B-03F7-DCEC-977E7050762C}"/>
          </ac:picMkLst>
        </pc:picChg>
        <pc:picChg chg="add mod">
          <ac:chgData name="伊健 杜" userId="e69aded81da48593" providerId="LiveId" clId="{C8BB3112-466C-4335-B624-F7500FA32AF1}" dt="2022-11-03T11:39:12.472" v="999" actId="1076"/>
          <ac:picMkLst>
            <pc:docMk/>
            <pc:sldMk cId="277846404" sldId="1284"/>
            <ac:picMk id="4106" creationId="{88ED8307-BB10-2179-8CA8-830CA4DCAEE6}"/>
          </ac:picMkLst>
        </pc:picChg>
      </pc:sldChg>
      <pc:sldChg chg="modSp add del">
        <pc:chgData name="伊健 杜" userId="e69aded81da48593" providerId="LiveId" clId="{C8BB3112-466C-4335-B624-F7500FA32AF1}" dt="2022-11-07T11:28:45.474" v="5841" actId="47"/>
        <pc:sldMkLst>
          <pc:docMk/>
          <pc:sldMk cId="922431840" sldId="1285"/>
        </pc:sldMkLst>
        <pc:spChg chg="mod">
          <ac:chgData name="伊健 杜" userId="e69aded81da48593" providerId="LiveId" clId="{C8BB3112-466C-4335-B624-F7500FA32AF1}" dt="2022-11-03T12:58:36.579" v="5793"/>
          <ac:spMkLst>
            <pc:docMk/>
            <pc:sldMk cId="922431840" sldId="1285"/>
            <ac:spMk id="4" creationId="{CD51F1A4-557D-97DD-DAE2-94D888CF547E}"/>
          </ac:spMkLst>
        </pc:spChg>
      </pc:sldChg>
      <pc:sldChg chg="delSp modSp new mod">
        <pc:chgData name="伊健 杜" userId="e69aded81da48593" providerId="LiveId" clId="{C8BB3112-466C-4335-B624-F7500FA32AF1}" dt="2022-11-07T15:00:48.184" v="7518"/>
        <pc:sldMkLst>
          <pc:docMk/>
          <pc:sldMk cId="183672570" sldId="1286"/>
        </pc:sldMkLst>
        <pc:spChg chg="mod">
          <ac:chgData name="伊健 杜" userId="e69aded81da48593" providerId="LiveId" clId="{C8BB3112-466C-4335-B624-F7500FA32AF1}" dt="2022-11-07T15:00:48.184" v="7518"/>
          <ac:spMkLst>
            <pc:docMk/>
            <pc:sldMk cId="183672570" sldId="1286"/>
            <ac:spMk id="2" creationId="{F44DE9E1-9168-F3EB-3D6A-1F7F351CDCCF}"/>
          </ac:spMkLst>
        </pc:spChg>
        <pc:spChg chg="del">
          <ac:chgData name="伊健 杜" userId="e69aded81da48593" providerId="LiveId" clId="{C8BB3112-466C-4335-B624-F7500FA32AF1}" dt="2022-11-03T11:39:20.147" v="1001" actId="478"/>
          <ac:spMkLst>
            <pc:docMk/>
            <pc:sldMk cId="183672570" sldId="1286"/>
            <ac:spMk id="3" creationId="{BAD4BDB1-0DAF-49BC-B931-685B2468CDF3}"/>
          </ac:spMkLst>
        </pc:spChg>
      </pc:sldChg>
      <pc:sldChg chg="modSp add del mod">
        <pc:chgData name="伊健 杜" userId="e69aded81da48593" providerId="LiveId" clId="{C8BB3112-466C-4335-B624-F7500FA32AF1}" dt="2022-11-07T11:28:45.474" v="5841" actId="47"/>
        <pc:sldMkLst>
          <pc:docMk/>
          <pc:sldMk cId="403800698" sldId="1287"/>
        </pc:sldMkLst>
        <pc:spChg chg="mod">
          <ac:chgData name="伊健 杜" userId="e69aded81da48593" providerId="LiveId" clId="{C8BB3112-466C-4335-B624-F7500FA32AF1}" dt="2022-11-03T12:58:36.579" v="5793"/>
          <ac:spMkLst>
            <pc:docMk/>
            <pc:sldMk cId="403800698" sldId="1287"/>
            <ac:spMk id="2" creationId="{46F3CE20-CAAD-6BD7-D047-A8219A0ED159}"/>
          </ac:spMkLst>
        </pc:spChg>
      </pc:sldChg>
      <pc:sldChg chg="addSp delSp modSp add del mod">
        <pc:chgData name="伊健 杜" userId="e69aded81da48593" providerId="LiveId" clId="{C8BB3112-466C-4335-B624-F7500FA32AF1}" dt="2022-11-07T11:28:45.474" v="5841" actId="47"/>
        <pc:sldMkLst>
          <pc:docMk/>
          <pc:sldMk cId="257621700" sldId="1288"/>
        </pc:sldMkLst>
        <pc:spChg chg="mod">
          <ac:chgData name="伊健 杜" userId="e69aded81da48593" providerId="LiveId" clId="{C8BB3112-466C-4335-B624-F7500FA32AF1}" dt="2022-11-03T12:58:36.579" v="5793"/>
          <ac:spMkLst>
            <pc:docMk/>
            <pc:sldMk cId="257621700" sldId="1288"/>
            <ac:spMk id="2" creationId="{10304424-DB4A-36E7-9E0D-D32A5DD0F26C}"/>
          </ac:spMkLst>
        </pc:spChg>
        <pc:spChg chg="mod">
          <ac:chgData name="伊健 杜" userId="e69aded81da48593" providerId="LiveId" clId="{C8BB3112-466C-4335-B624-F7500FA32AF1}" dt="2022-11-03T12:58:36.579" v="5793"/>
          <ac:spMkLst>
            <pc:docMk/>
            <pc:sldMk cId="257621700" sldId="1288"/>
            <ac:spMk id="4" creationId="{CD51F1A4-557D-97DD-DAE2-94D888CF547E}"/>
          </ac:spMkLst>
        </pc:spChg>
        <pc:spChg chg="del mod">
          <ac:chgData name="伊健 杜" userId="e69aded81da48593" providerId="LiveId" clId="{C8BB3112-466C-4335-B624-F7500FA32AF1}" dt="2022-11-03T11:41:24.451" v="1087" actId="478"/>
          <ac:spMkLst>
            <pc:docMk/>
            <pc:sldMk cId="257621700" sldId="1288"/>
            <ac:spMk id="6" creationId="{F4F2EE3B-75FE-7E20-6560-0DB62BEE1148}"/>
          </ac:spMkLst>
        </pc:spChg>
        <pc:picChg chg="del">
          <ac:chgData name="伊健 杜" userId="e69aded81da48593" providerId="LiveId" clId="{C8BB3112-466C-4335-B624-F7500FA32AF1}" dt="2022-11-03T11:41:20.876" v="1083" actId="478"/>
          <ac:picMkLst>
            <pc:docMk/>
            <pc:sldMk cId="257621700" sldId="1288"/>
            <ac:picMk id="5" creationId="{1EBB26CC-8049-510C-C8BF-4B7CEAB75240}"/>
          </ac:picMkLst>
        </pc:picChg>
        <pc:picChg chg="add mod">
          <ac:chgData name="伊健 杜" userId="e69aded81da48593" providerId="LiveId" clId="{C8BB3112-466C-4335-B624-F7500FA32AF1}" dt="2022-11-03T11:42:18.413" v="1167" actId="1076"/>
          <ac:picMkLst>
            <pc:docMk/>
            <pc:sldMk cId="257621700" sldId="1288"/>
            <ac:picMk id="7170" creationId="{BCE89DA5-39E0-C2CF-ABCF-023BD4477104}"/>
          </ac:picMkLst>
        </pc:picChg>
      </pc:sldChg>
      <pc:sldChg chg="addSp delSp modSp add del mod ord">
        <pc:chgData name="伊健 杜" userId="e69aded81da48593" providerId="LiveId" clId="{C8BB3112-466C-4335-B624-F7500FA32AF1}" dt="2022-11-07T11:28:45.474" v="5841" actId="47"/>
        <pc:sldMkLst>
          <pc:docMk/>
          <pc:sldMk cId="3988608366" sldId="1289"/>
        </pc:sldMkLst>
        <pc:spChg chg="mod">
          <ac:chgData name="伊健 杜" userId="e69aded81da48593" providerId="LiveId" clId="{C8BB3112-466C-4335-B624-F7500FA32AF1}" dt="2022-11-03T12:58:36.579" v="5793"/>
          <ac:spMkLst>
            <pc:docMk/>
            <pc:sldMk cId="3988608366" sldId="1289"/>
            <ac:spMk id="2" creationId="{10304424-DB4A-36E7-9E0D-D32A5DD0F26C}"/>
          </ac:spMkLst>
        </pc:spChg>
        <pc:spChg chg="mod">
          <ac:chgData name="伊健 杜" userId="e69aded81da48593" providerId="LiveId" clId="{C8BB3112-466C-4335-B624-F7500FA32AF1}" dt="2022-11-03T12:58:36.579" v="5793"/>
          <ac:spMkLst>
            <pc:docMk/>
            <pc:sldMk cId="3988608366" sldId="1289"/>
            <ac:spMk id="4" creationId="{CD51F1A4-557D-97DD-DAE2-94D888CF547E}"/>
          </ac:spMkLst>
        </pc:spChg>
        <pc:picChg chg="del">
          <ac:chgData name="伊健 杜" userId="e69aded81da48593" providerId="LiveId" clId="{C8BB3112-466C-4335-B624-F7500FA32AF1}" dt="2022-11-03T11:42:53.840" v="1209" actId="478"/>
          <ac:picMkLst>
            <pc:docMk/>
            <pc:sldMk cId="3988608366" sldId="1289"/>
            <ac:picMk id="7170" creationId="{BCE89DA5-39E0-C2CF-ABCF-023BD4477104}"/>
          </ac:picMkLst>
        </pc:picChg>
        <pc:picChg chg="add del mod">
          <ac:chgData name="伊健 杜" userId="e69aded81da48593" providerId="LiveId" clId="{C8BB3112-466C-4335-B624-F7500FA32AF1}" dt="2022-11-03T11:44:24.066" v="1285" actId="478"/>
          <ac:picMkLst>
            <pc:docMk/>
            <pc:sldMk cId="3988608366" sldId="1289"/>
            <ac:picMk id="8194" creationId="{596C0656-9EAD-7ED1-7D99-D92A45A336DC}"/>
          </ac:picMkLst>
        </pc:picChg>
        <pc:picChg chg="add mod">
          <ac:chgData name="伊健 杜" userId="e69aded81da48593" providerId="LiveId" clId="{C8BB3112-466C-4335-B624-F7500FA32AF1}" dt="2022-11-03T11:44:37.611" v="1288" actId="1076"/>
          <ac:picMkLst>
            <pc:docMk/>
            <pc:sldMk cId="3988608366" sldId="1289"/>
            <ac:picMk id="8196" creationId="{B6017BE4-81D5-164E-BC7A-5A529BA15373}"/>
          </ac:picMkLst>
        </pc:picChg>
      </pc:sldChg>
      <pc:sldChg chg="new del">
        <pc:chgData name="伊健 杜" userId="e69aded81da48593" providerId="LiveId" clId="{C8BB3112-466C-4335-B624-F7500FA32AF1}" dt="2022-11-03T11:44:44.500" v="1291" actId="47"/>
        <pc:sldMkLst>
          <pc:docMk/>
          <pc:sldMk cId="205716417" sldId="1290"/>
        </pc:sldMkLst>
      </pc:sldChg>
      <pc:sldChg chg="addSp delSp modSp add del mod">
        <pc:chgData name="伊健 杜" userId="e69aded81da48593" providerId="LiveId" clId="{C8BB3112-466C-4335-B624-F7500FA32AF1}" dt="2022-11-07T11:28:45.474" v="5841" actId="47"/>
        <pc:sldMkLst>
          <pc:docMk/>
          <pc:sldMk cId="534593567" sldId="1290"/>
        </pc:sldMkLst>
        <pc:spChg chg="mod">
          <ac:chgData name="伊健 杜" userId="e69aded81da48593" providerId="LiveId" clId="{C8BB3112-466C-4335-B624-F7500FA32AF1}" dt="2022-11-03T12:58:36.579" v="5793"/>
          <ac:spMkLst>
            <pc:docMk/>
            <pc:sldMk cId="534593567" sldId="1290"/>
            <ac:spMk id="2" creationId="{10304424-DB4A-36E7-9E0D-D32A5DD0F26C}"/>
          </ac:spMkLst>
        </pc:spChg>
        <pc:spChg chg="mod">
          <ac:chgData name="伊健 杜" userId="e69aded81da48593" providerId="LiveId" clId="{C8BB3112-466C-4335-B624-F7500FA32AF1}" dt="2022-11-03T12:58:36.579" v="5793"/>
          <ac:spMkLst>
            <pc:docMk/>
            <pc:sldMk cId="534593567" sldId="1290"/>
            <ac:spMk id="4" creationId="{CD51F1A4-557D-97DD-DAE2-94D888CF547E}"/>
          </ac:spMkLst>
        </pc:spChg>
        <pc:picChg chg="del mod">
          <ac:chgData name="伊健 杜" userId="e69aded81da48593" providerId="LiveId" clId="{C8BB3112-466C-4335-B624-F7500FA32AF1}" dt="2022-11-03T11:45:56.274" v="1381" actId="478"/>
          <ac:picMkLst>
            <pc:docMk/>
            <pc:sldMk cId="534593567" sldId="1290"/>
            <ac:picMk id="8196" creationId="{B6017BE4-81D5-164E-BC7A-5A529BA15373}"/>
          </ac:picMkLst>
        </pc:picChg>
        <pc:picChg chg="add mod">
          <ac:chgData name="伊健 杜" userId="e69aded81da48593" providerId="LiveId" clId="{C8BB3112-466C-4335-B624-F7500FA32AF1}" dt="2022-11-03T11:47:03.871" v="1384" actId="1076"/>
          <ac:picMkLst>
            <pc:docMk/>
            <pc:sldMk cId="534593567" sldId="1290"/>
            <ac:picMk id="9218" creationId="{97737B3C-6E7B-4337-DFC5-865221AEED3D}"/>
          </ac:picMkLst>
        </pc:picChg>
        <pc:picChg chg="add mod">
          <ac:chgData name="伊健 杜" userId="e69aded81da48593" providerId="LiveId" clId="{C8BB3112-466C-4335-B624-F7500FA32AF1}" dt="2022-11-03T11:47:24.221" v="1389" actId="1076"/>
          <ac:picMkLst>
            <pc:docMk/>
            <pc:sldMk cId="534593567" sldId="1290"/>
            <ac:picMk id="9220" creationId="{55842205-EB58-7120-FC5C-52DBB37846E7}"/>
          </ac:picMkLst>
        </pc:picChg>
        <pc:picChg chg="add mod">
          <ac:chgData name="伊健 杜" userId="e69aded81da48593" providerId="LiveId" clId="{C8BB3112-466C-4335-B624-F7500FA32AF1}" dt="2022-11-03T11:49:26.332" v="1394" actId="14100"/>
          <ac:picMkLst>
            <pc:docMk/>
            <pc:sldMk cId="534593567" sldId="1290"/>
            <ac:picMk id="9222" creationId="{7B5AC1B2-68BF-789A-DB06-6F0B4DAB6C3D}"/>
          </ac:picMkLst>
        </pc:picChg>
        <pc:inkChg chg="add">
          <ac:chgData name="伊健 杜" userId="e69aded81da48593" providerId="LiveId" clId="{C8BB3112-466C-4335-B624-F7500FA32AF1}" dt="2022-11-03T13:59:43.111" v="5832"/>
          <ac:inkMkLst>
            <pc:docMk/>
            <pc:sldMk cId="534593567" sldId="1290"/>
            <ac:inkMk id="3" creationId="{1BA81ECC-CEF1-4E0E-8CC1-2D1D3C66E328}"/>
          </ac:inkMkLst>
        </pc:inkChg>
      </pc:sldChg>
      <pc:sldChg chg="addSp delSp modSp add del mod">
        <pc:chgData name="伊健 杜" userId="e69aded81da48593" providerId="LiveId" clId="{C8BB3112-466C-4335-B624-F7500FA32AF1}" dt="2022-11-07T11:28:45.474" v="5841" actId="47"/>
        <pc:sldMkLst>
          <pc:docMk/>
          <pc:sldMk cId="302820530" sldId="1291"/>
        </pc:sldMkLst>
        <pc:spChg chg="mod">
          <ac:chgData name="伊健 杜" userId="e69aded81da48593" providerId="LiveId" clId="{C8BB3112-466C-4335-B624-F7500FA32AF1}" dt="2022-11-03T12:58:36.579" v="5793"/>
          <ac:spMkLst>
            <pc:docMk/>
            <pc:sldMk cId="302820530" sldId="1291"/>
            <ac:spMk id="2" creationId="{46F3CE20-CAAD-6BD7-D047-A8219A0ED159}"/>
          </ac:spMkLst>
        </pc:spChg>
        <pc:spChg chg="add mod">
          <ac:chgData name="伊健 杜" userId="e69aded81da48593" providerId="LiveId" clId="{C8BB3112-466C-4335-B624-F7500FA32AF1}" dt="2022-11-03T12:58:36.579" v="5793"/>
          <ac:spMkLst>
            <pc:docMk/>
            <pc:sldMk cId="302820530" sldId="1291"/>
            <ac:spMk id="3" creationId="{4220A577-7C5D-112D-FEC5-045D4AEF1DC8}"/>
          </ac:spMkLst>
        </pc:spChg>
        <pc:spChg chg="add del mod">
          <ac:chgData name="伊健 杜" userId="e69aded81da48593" providerId="LiveId" clId="{C8BB3112-466C-4335-B624-F7500FA32AF1}" dt="2022-11-03T11:58:29.955" v="1645"/>
          <ac:spMkLst>
            <pc:docMk/>
            <pc:sldMk cId="302820530" sldId="1291"/>
            <ac:spMk id="5" creationId="{22B0ED94-B43B-972E-133B-88B867DAD5D0}"/>
          </ac:spMkLst>
        </pc:spChg>
        <pc:spChg chg="add del">
          <ac:chgData name="伊健 杜" userId="e69aded81da48593" providerId="LiveId" clId="{C8BB3112-466C-4335-B624-F7500FA32AF1}" dt="2022-11-03T11:58:29.594" v="1644"/>
          <ac:spMkLst>
            <pc:docMk/>
            <pc:sldMk cId="302820530" sldId="1291"/>
            <ac:spMk id="6" creationId="{D89DDCC0-07B0-3300-67AD-84EB11FE538D}"/>
          </ac:spMkLst>
        </pc:spChg>
        <pc:spChg chg="add mod">
          <ac:chgData name="伊健 杜" userId="e69aded81da48593" providerId="LiveId" clId="{C8BB3112-466C-4335-B624-F7500FA32AF1}" dt="2022-11-03T11:58:43.775" v="1649" actId="14100"/>
          <ac:spMkLst>
            <pc:docMk/>
            <pc:sldMk cId="302820530" sldId="1291"/>
            <ac:spMk id="7" creationId="{DD36C282-75E1-2D71-0946-6A1049A28D8D}"/>
          </ac:spMkLst>
        </pc:spChg>
        <pc:spChg chg="add mod">
          <ac:chgData name="伊健 杜" userId="e69aded81da48593" providerId="LiveId" clId="{C8BB3112-466C-4335-B624-F7500FA32AF1}" dt="2022-11-03T11:59:05.857" v="1654" actId="14100"/>
          <ac:spMkLst>
            <pc:docMk/>
            <pc:sldMk cId="302820530" sldId="1291"/>
            <ac:spMk id="8" creationId="{17ED79F4-3DF9-FB30-15B3-6A71B443CC78}"/>
          </ac:spMkLst>
        </pc:spChg>
        <pc:spChg chg="add mod">
          <ac:chgData name="伊健 杜" userId="e69aded81da48593" providerId="LiveId" clId="{C8BB3112-466C-4335-B624-F7500FA32AF1}" dt="2022-11-03T11:59:30.200" v="1660" actId="1076"/>
          <ac:spMkLst>
            <pc:docMk/>
            <pc:sldMk cId="302820530" sldId="1291"/>
            <ac:spMk id="9" creationId="{2DFB4B96-BF32-B0D4-5BA9-9771BB1B5DF9}"/>
          </ac:spMkLst>
        </pc:spChg>
        <pc:spChg chg="add mod">
          <ac:chgData name="伊健 杜" userId="e69aded81da48593" providerId="LiveId" clId="{C8BB3112-466C-4335-B624-F7500FA32AF1}" dt="2022-11-03T11:59:30.200" v="1660" actId="1076"/>
          <ac:spMkLst>
            <pc:docMk/>
            <pc:sldMk cId="302820530" sldId="1291"/>
            <ac:spMk id="10" creationId="{11FDD267-8879-3564-D5A1-44A14E410113}"/>
          </ac:spMkLst>
        </pc:spChg>
        <pc:spChg chg="add mod">
          <ac:chgData name="伊健 杜" userId="e69aded81da48593" providerId="LiveId" clId="{C8BB3112-466C-4335-B624-F7500FA32AF1}" dt="2022-11-03T11:59:43.022" v="1663" actId="1076"/>
          <ac:spMkLst>
            <pc:docMk/>
            <pc:sldMk cId="302820530" sldId="1291"/>
            <ac:spMk id="11" creationId="{18D0B510-A419-64A4-3B9F-0BFA0F6EE2A3}"/>
          </ac:spMkLst>
        </pc:spChg>
        <pc:spChg chg="add mod">
          <ac:chgData name="伊健 杜" userId="e69aded81da48593" providerId="LiveId" clId="{C8BB3112-466C-4335-B624-F7500FA32AF1}" dt="2022-11-03T11:59:53.146" v="1666" actId="1076"/>
          <ac:spMkLst>
            <pc:docMk/>
            <pc:sldMk cId="302820530" sldId="1291"/>
            <ac:spMk id="12" creationId="{A26FDC92-3B7F-4D7C-61C2-7EF93B47C71C}"/>
          </ac:spMkLst>
        </pc:spChg>
        <pc:picChg chg="add mod">
          <ac:chgData name="伊健 杜" userId="e69aded81da48593" providerId="LiveId" clId="{C8BB3112-466C-4335-B624-F7500FA32AF1}" dt="2022-11-03T11:55:59.037" v="1630" actId="1076"/>
          <ac:picMkLst>
            <pc:docMk/>
            <pc:sldMk cId="302820530" sldId="1291"/>
            <ac:picMk id="4" creationId="{14B11F28-65B3-73B6-8F99-190317D4368F}"/>
          </ac:picMkLst>
        </pc:picChg>
        <pc:picChg chg="add mod">
          <ac:chgData name="伊健 杜" userId="e69aded81da48593" providerId="LiveId" clId="{C8BB3112-466C-4335-B624-F7500FA32AF1}" dt="2022-11-03T11:52:43.916" v="1596" actId="1076"/>
          <ac:picMkLst>
            <pc:docMk/>
            <pc:sldMk cId="302820530" sldId="1291"/>
            <ac:picMk id="10242" creationId="{C7954B08-C200-416E-AC0B-EF36A89B4AC1}"/>
          </ac:picMkLst>
        </pc:picChg>
        <pc:picChg chg="add mod">
          <ac:chgData name="伊健 杜" userId="e69aded81da48593" providerId="LiveId" clId="{C8BB3112-466C-4335-B624-F7500FA32AF1}" dt="2022-11-03T11:53:31.052" v="1604" actId="1076"/>
          <ac:picMkLst>
            <pc:docMk/>
            <pc:sldMk cId="302820530" sldId="1291"/>
            <ac:picMk id="10244" creationId="{41C71D3E-CAE9-669B-AAE1-C74BB33DC5CC}"/>
          </ac:picMkLst>
        </pc:picChg>
        <pc:picChg chg="add mod">
          <ac:chgData name="伊健 杜" userId="e69aded81da48593" providerId="LiveId" clId="{C8BB3112-466C-4335-B624-F7500FA32AF1}" dt="2022-11-03T11:53:30.221" v="1603" actId="1076"/>
          <ac:picMkLst>
            <pc:docMk/>
            <pc:sldMk cId="302820530" sldId="1291"/>
            <ac:picMk id="10246" creationId="{F2A0193D-8088-73B8-7231-55BAF8A59857}"/>
          </ac:picMkLst>
        </pc:picChg>
        <pc:picChg chg="add mod">
          <ac:chgData name="伊健 杜" userId="e69aded81da48593" providerId="LiveId" clId="{C8BB3112-466C-4335-B624-F7500FA32AF1}" dt="2022-11-03T11:54:23.232" v="1606" actId="1076"/>
          <ac:picMkLst>
            <pc:docMk/>
            <pc:sldMk cId="302820530" sldId="1291"/>
            <ac:picMk id="10248" creationId="{B8DA77CD-6574-488D-3C8B-42387DA1E75F}"/>
          </ac:picMkLst>
        </pc:picChg>
        <pc:picChg chg="add mod">
          <ac:chgData name="伊健 杜" userId="e69aded81da48593" providerId="LiveId" clId="{C8BB3112-466C-4335-B624-F7500FA32AF1}" dt="2022-11-03T11:55:25.267" v="1612" actId="1076"/>
          <ac:picMkLst>
            <pc:docMk/>
            <pc:sldMk cId="302820530" sldId="1291"/>
            <ac:picMk id="10250" creationId="{656339AD-3802-9291-B644-6BF9EC5D9807}"/>
          </ac:picMkLst>
        </pc:picChg>
        <pc:picChg chg="add mod">
          <ac:chgData name="伊健 杜" userId="e69aded81da48593" providerId="LiveId" clId="{C8BB3112-466C-4335-B624-F7500FA32AF1}" dt="2022-11-03T11:56:25.292" v="1634" actId="14100"/>
          <ac:picMkLst>
            <pc:docMk/>
            <pc:sldMk cId="302820530" sldId="1291"/>
            <ac:picMk id="10252" creationId="{B63E63C9-7BF3-59F8-C417-7CA955071E17}"/>
          </ac:picMkLst>
        </pc:picChg>
        <pc:picChg chg="add mod">
          <ac:chgData name="伊健 杜" userId="e69aded81da48593" providerId="LiveId" clId="{C8BB3112-466C-4335-B624-F7500FA32AF1}" dt="2022-11-03T11:57:29.908" v="1636" actId="1076"/>
          <ac:picMkLst>
            <pc:docMk/>
            <pc:sldMk cId="302820530" sldId="1291"/>
            <ac:picMk id="10254" creationId="{9F98111D-23D2-951A-CEE2-830F6BA0185F}"/>
          </ac:picMkLst>
        </pc:picChg>
        <pc:picChg chg="add mod">
          <ac:chgData name="伊健 杜" userId="e69aded81da48593" providerId="LiveId" clId="{C8BB3112-466C-4335-B624-F7500FA32AF1}" dt="2022-11-03T11:57:47.224" v="1641" actId="1076"/>
          <ac:picMkLst>
            <pc:docMk/>
            <pc:sldMk cId="302820530" sldId="1291"/>
            <ac:picMk id="10256" creationId="{45279A4C-9D96-D771-FA4A-F50F1295A14F}"/>
          </ac:picMkLst>
        </pc:picChg>
      </pc:sldChg>
      <pc:sldChg chg="addSp delSp modSp add del mod">
        <pc:chgData name="伊健 杜" userId="e69aded81da48593" providerId="LiveId" clId="{C8BB3112-466C-4335-B624-F7500FA32AF1}" dt="2022-11-07T11:28:45.474" v="5841" actId="47"/>
        <pc:sldMkLst>
          <pc:docMk/>
          <pc:sldMk cId="3181200158" sldId="1292"/>
        </pc:sldMkLst>
        <pc:spChg chg="mod">
          <ac:chgData name="伊健 杜" userId="e69aded81da48593" providerId="LiveId" clId="{C8BB3112-466C-4335-B624-F7500FA32AF1}" dt="2022-11-03T12:58:36.579" v="5793"/>
          <ac:spMkLst>
            <pc:docMk/>
            <pc:sldMk cId="3181200158" sldId="1292"/>
            <ac:spMk id="2" creationId="{10304424-DB4A-36E7-9E0D-D32A5DD0F26C}"/>
          </ac:spMkLst>
        </pc:spChg>
        <pc:spChg chg="mod">
          <ac:chgData name="伊健 杜" userId="e69aded81da48593" providerId="LiveId" clId="{C8BB3112-466C-4335-B624-F7500FA32AF1}" dt="2022-11-03T12:58:36.579" v="5793"/>
          <ac:spMkLst>
            <pc:docMk/>
            <pc:sldMk cId="3181200158" sldId="1292"/>
            <ac:spMk id="4" creationId="{CD51F1A4-557D-97DD-DAE2-94D888CF547E}"/>
          </ac:spMkLst>
        </pc:spChg>
        <pc:picChg chg="del">
          <ac:chgData name="伊健 杜" userId="e69aded81da48593" providerId="LiveId" clId="{C8BB3112-466C-4335-B624-F7500FA32AF1}" dt="2022-11-03T12:01:21.674" v="1688" actId="478"/>
          <ac:picMkLst>
            <pc:docMk/>
            <pc:sldMk cId="3181200158" sldId="1292"/>
            <ac:picMk id="8196" creationId="{B6017BE4-81D5-164E-BC7A-5A529BA15373}"/>
          </ac:picMkLst>
        </pc:picChg>
        <pc:picChg chg="add mod">
          <ac:chgData name="伊健 杜" userId="e69aded81da48593" providerId="LiveId" clId="{C8BB3112-466C-4335-B624-F7500FA32AF1}" dt="2022-11-03T12:01:49.530" v="1758" actId="1076"/>
          <ac:picMkLst>
            <pc:docMk/>
            <pc:sldMk cId="3181200158" sldId="1292"/>
            <ac:picMk id="11266" creationId="{ADBB7A4D-2C97-3932-6C92-75772A4D7BBC}"/>
          </ac:picMkLst>
        </pc:picChg>
      </pc:sldChg>
      <pc:sldChg chg="addSp delSp modSp add del mod">
        <pc:chgData name="伊健 杜" userId="e69aded81da48593" providerId="LiveId" clId="{C8BB3112-466C-4335-B624-F7500FA32AF1}" dt="2022-11-07T11:28:45.474" v="5841" actId="47"/>
        <pc:sldMkLst>
          <pc:docMk/>
          <pc:sldMk cId="290486007" sldId="1293"/>
        </pc:sldMkLst>
        <pc:spChg chg="mod">
          <ac:chgData name="伊健 杜" userId="e69aded81da48593" providerId="LiveId" clId="{C8BB3112-466C-4335-B624-F7500FA32AF1}" dt="2022-11-03T12:58:36.579" v="5793"/>
          <ac:spMkLst>
            <pc:docMk/>
            <pc:sldMk cId="290486007" sldId="1293"/>
            <ac:spMk id="2" creationId="{10304424-DB4A-36E7-9E0D-D32A5DD0F26C}"/>
          </ac:spMkLst>
        </pc:spChg>
        <pc:spChg chg="mod">
          <ac:chgData name="伊健 杜" userId="e69aded81da48593" providerId="LiveId" clId="{C8BB3112-466C-4335-B624-F7500FA32AF1}" dt="2022-11-03T12:58:36.579" v="5793"/>
          <ac:spMkLst>
            <pc:docMk/>
            <pc:sldMk cId="290486007" sldId="1293"/>
            <ac:spMk id="4" creationId="{CD51F1A4-557D-97DD-DAE2-94D888CF547E}"/>
          </ac:spMkLst>
        </pc:spChg>
        <pc:picChg chg="del">
          <ac:chgData name="伊健 杜" userId="e69aded81da48593" providerId="LiveId" clId="{C8BB3112-466C-4335-B624-F7500FA32AF1}" dt="2022-11-03T12:01:56.415" v="1762" actId="478"/>
          <ac:picMkLst>
            <pc:docMk/>
            <pc:sldMk cId="290486007" sldId="1293"/>
            <ac:picMk id="11266" creationId="{ADBB7A4D-2C97-3932-6C92-75772A4D7BBC}"/>
          </ac:picMkLst>
        </pc:picChg>
        <pc:picChg chg="add mod">
          <ac:chgData name="伊健 杜" userId="e69aded81da48593" providerId="LiveId" clId="{C8BB3112-466C-4335-B624-F7500FA32AF1}" dt="2022-11-03T12:02:36.783" v="1840" actId="1076"/>
          <ac:picMkLst>
            <pc:docMk/>
            <pc:sldMk cId="290486007" sldId="1293"/>
            <ac:picMk id="12290" creationId="{80D15C44-3E46-4E53-5377-6EB0B598E149}"/>
          </ac:picMkLst>
        </pc:picChg>
      </pc:sldChg>
      <pc:sldChg chg="modSp add del mod">
        <pc:chgData name="伊健 杜" userId="e69aded81da48593" providerId="LiveId" clId="{C8BB3112-466C-4335-B624-F7500FA32AF1}" dt="2022-11-07T11:28:45.474" v="5841" actId="47"/>
        <pc:sldMkLst>
          <pc:docMk/>
          <pc:sldMk cId="1188265963" sldId="1294"/>
        </pc:sldMkLst>
        <pc:spChg chg="mod">
          <ac:chgData name="伊健 杜" userId="e69aded81da48593" providerId="LiveId" clId="{C8BB3112-466C-4335-B624-F7500FA32AF1}" dt="2022-11-03T12:58:36.579" v="5793"/>
          <ac:spMkLst>
            <pc:docMk/>
            <pc:sldMk cId="1188265963" sldId="1294"/>
            <ac:spMk id="2" creationId="{46F3CE20-CAAD-6BD7-D047-A8219A0ED159}"/>
          </ac:spMkLst>
        </pc:spChg>
      </pc:sldChg>
      <pc:sldChg chg="modSp add del">
        <pc:chgData name="伊健 杜" userId="e69aded81da48593" providerId="LiveId" clId="{C8BB3112-466C-4335-B624-F7500FA32AF1}" dt="2022-11-03T12:03:15.890" v="1843" actId="47"/>
        <pc:sldMkLst>
          <pc:docMk/>
          <pc:sldMk cId="2923210372" sldId="1294"/>
        </pc:sldMkLst>
        <pc:picChg chg="mod">
          <ac:chgData name="伊健 杜" userId="e69aded81da48593" providerId="LiveId" clId="{C8BB3112-466C-4335-B624-F7500FA32AF1}" dt="2022-11-03T12:03:12.984" v="1842" actId="1076"/>
          <ac:picMkLst>
            <pc:docMk/>
            <pc:sldMk cId="2923210372" sldId="1294"/>
            <ac:picMk id="12290" creationId="{80D15C44-3E46-4E53-5377-6EB0B598E149}"/>
          </ac:picMkLst>
        </pc:picChg>
      </pc:sldChg>
      <pc:sldChg chg="add del">
        <pc:chgData name="伊健 杜" userId="e69aded81da48593" providerId="LiveId" clId="{C8BB3112-466C-4335-B624-F7500FA32AF1}" dt="2022-11-03T12:03:38.585" v="1891" actId="47"/>
        <pc:sldMkLst>
          <pc:docMk/>
          <pc:sldMk cId="995070052" sldId="1295"/>
        </pc:sldMkLst>
      </pc:sldChg>
      <pc:sldChg chg="addSp delSp modSp add del mod">
        <pc:chgData name="伊健 杜" userId="e69aded81da48593" providerId="LiveId" clId="{C8BB3112-466C-4335-B624-F7500FA32AF1}" dt="2022-11-07T11:28:45.474" v="5841" actId="47"/>
        <pc:sldMkLst>
          <pc:docMk/>
          <pc:sldMk cId="2453165988" sldId="1295"/>
        </pc:sldMkLst>
        <pc:spChg chg="mod">
          <ac:chgData name="伊健 杜" userId="e69aded81da48593" providerId="LiveId" clId="{C8BB3112-466C-4335-B624-F7500FA32AF1}" dt="2022-11-03T12:04:39.573" v="1902"/>
          <ac:spMkLst>
            <pc:docMk/>
            <pc:sldMk cId="2453165988" sldId="1295"/>
            <ac:spMk id="2" creationId="{10304424-DB4A-36E7-9E0D-D32A5DD0F26C}"/>
          </ac:spMkLst>
        </pc:spChg>
        <pc:spChg chg="mod">
          <ac:chgData name="伊健 杜" userId="e69aded81da48593" providerId="LiveId" clId="{C8BB3112-466C-4335-B624-F7500FA32AF1}" dt="2022-11-03T12:58:36.579" v="5793"/>
          <ac:spMkLst>
            <pc:docMk/>
            <pc:sldMk cId="2453165988" sldId="1295"/>
            <ac:spMk id="4" creationId="{CD51F1A4-557D-97DD-DAE2-94D888CF547E}"/>
          </ac:spMkLst>
        </pc:spChg>
        <pc:picChg chg="del">
          <ac:chgData name="伊健 杜" userId="e69aded81da48593" providerId="LiveId" clId="{C8BB3112-466C-4335-B624-F7500FA32AF1}" dt="2022-11-03T12:05:31.037" v="1956" actId="478"/>
          <ac:picMkLst>
            <pc:docMk/>
            <pc:sldMk cId="2453165988" sldId="1295"/>
            <ac:picMk id="11266" creationId="{ADBB7A4D-2C97-3932-6C92-75772A4D7BBC}"/>
          </ac:picMkLst>
        </pc:picChg>
        <pc:picChg chg="add mod">
          <ac:chgData name="伊健 杜" userId="e69aded81da48593" providerId="LiveId" clId="{C8BB3112-466C-4335-B624-F7500FA32AF1}" dt="2022-11-03T12:05:35.139" v="1958" actId="14100"/>
          <ac:picMkLst>
            <pc:docMk/>
            <pc:sldMk cId="2453165988" sldId="1295"/>
            <ac:picMk id="13314" creationId="{FC1D24B8-3C7D-4EF8-F79D-05C0F10D0BFA}"/>
          </ac:picMkLst>
        </pc:picChg>
      </pc:sldChg>
      <pc:sldChg chg="addSp delSp modSp add del mod">
        <pc:chgData name="伊健 杜" userId="e69aded81da48593" providerId="LiveId" clId="{C8BB3112-466C-4335-B624-F7500FA32AF1}" dt="2022-11-07T11:28:45.474" v="5841" actId="47"/>
        <pc:sldMkLst>
          <pc:docMk/>
          <pc:sldMk cId="1181786332" sldId="1296"/>
        </pc:sldMkLst>
        <pc:spChg chg="mod">
          <ac:chgData name="伊健 杜" userId="e69aded81da48593" providerId="LiveId" clId="{C8BB3112-466C-4335-B624-F7500FA32AF1}" dt="2022-11-03T12:05:39.900" v="1961" actId="20577"/>
          <ac:spMkLst>
            <pc:docMk/>
            <pc:sldMk cId="1181786332" sldId="1296"/>
            <ac:spMk id="2" creationId="{10304424-DB4A-36E7-9E0D-D32A5DD0F26C}"/>
          </ac:spMkLst>
        </pc:spChg>
        <pc:spChg chg="add del">
          <ac:chgData name="伊健 杜" userId="e69aded81da48593" providerId="LiveId" clId="{C8BB3112-466C-4335-B624-F7500FA32AF1}" dt="2022-11-03T12:07:00.999" v="2069" actId="478"/>
          <ac:spMkLst>
            <pc:docMk/>
            <pc:sldMk cId="1181786332" sldId="1296"/>
            <ac:spMk id="3" creationId="{97D0C8B6-1476-C74C-E21D-794B981D89AD}"/>
          </ac:spMkLst>
        </pc:spChg>
        <pc:spChg chg="mod">
          <ac:chgData name="伊健 杜" userId="e69aded81da48593" providerId="LiveId" clId="{C8BB3112-466C-4335-B624-F7500FA32AF1}" dt="2022-11-03T12:58:36.579" v="5793"/>
          <ac:spMkLst>
            <pc:docMk/>
            <pc:sldMk cId="1181786332" sldId="1296"/>
            <ac:spMk id="4" creationId="{CD51F1A4-557D-97DD-DAE2-94D888CF547E}"/>
          </ac:spMkLst>
        </pc:spChg>
        <pc:picChg chg="del">
          <ac:chgData name="伊健 杜" userId="e69aded81da48593" providerId="LiveId" clId="{C8BB3112-466C-4335-B624-F7500FA32AF1}" dt="2022-11-03T12:06:22.944" v="2067" actId="478"/>
          <ac:picMkLst>
            <pc:docMk/>
            <pc:sldMk cId="1181786332" sldId="1296"/>
            <ac:picMk id="13314" creationId="{FC1D24B8-3C7D-4EF8-F79D-05C0F10D0BFA}"/>
          </ac:picMkLst>
        </pc:picChg>
        <pc:picChg chg="add mod">
          <ac:chgData name="伊健 杜" userId="e69aded81da48593" providerId="LiveId" clId="{C8BB3112-466C-4335-B624-F7500FA32AF1}" dt="2022-11-03T12:07:17.622" v="2071" actId="1076"/>
          <ac:picMkLst>
            <pc:docMk/>
            <pc:sldMk cId="1181786332" sldId="1296"/>
            <ac:picMk id="15364" creationId="{4B1DE5D2-3D34-D4F3-2594-7F677BA3DBF2}"/>
          </ac:picMkLst>
        </pc:picChg>
      </pc:sldChg>
      <pc:sldChg chg="modSp add del mod">
        <pc:chgData name="伊健 杜" userId="e69aded81da48593" providerId="LiveId" clId="{C8BB3112-466C-4335-B624-F7500FA32AF1}" dt="2022-11-07T11:28:45.474" v="5841" actId="47"/>
        <pc:sldMkLst>
          <pc:docMk/>
          <pc:sldMk cId="1144700902" sldId="1297"/>
        </pc:sldMkLst>
        <pc:spChg chg="mod">
          <ac:chgData name="伊健 杜" userId="e69aded81da48593" providerId="LiveId" clId="{C8BB3112-466C-4335-B624-F7500FA32AF1}" dt="2022-11-03T12:58:36.579" v="5793"/>
          <ac:spMkLst>
            <pc:docMk/>
            <pc:sldMk cId="1144700902" sldId="1297"/>
            <ac:spMk id="2" creationId="{46F3CE20-CAAD-6BD7-D047-A8219A0ED159}"/>
          </ac:spMkLst>
        </pc:spChg>
      </pc:sldChg>
      <pc:sldChg chg="addSp modSp add del mod">
        <pc:chgData name="伊健 杜" userId="e69aded81da48593" providerId="LiveId" clId="{C8BB3112-466C-4335-B624-F7500FA32AF1}" dt="2022-11-07T11:28:45.474" v="5841" actId="47"/>
        <pc:sldMkLst>
          <pc:docMk/>
          <pc:sldMk cId="1392623286" sldId="1298"/>
        </pc:sldMkLst>
        <pc:spChg chg="mod">
          <ac:chgData name="伊健 杜" userId="e69aded81da48593" providerId="LiveId" clId="{C8BB3112-466C-4335-B624-F7500FA32AF1}" dt="2022-11-03T12:58:36.579" v="5793"/>
          <ac:spMkLst>
            <pc:docMk/>
            <pc:sldMk cId="1392623286" sldId="1298"/>
            <ac:spMk id="2" creationId="{46F3CE20-CAAD-6BD7-D047-A8219A0ED159}"/>
          </ac:spMkLst>
        </pc:spChg>
        <pc:picChg chg="add mod">
          <ac:chgData name="伊健 杜" userId="e69aded81da48593" providerId="LiveId" clId="{C8BB3112-466C-4335-B624-F7500FA32AF1}" dt="2022-11-03T12:09:35.342" v="2251" actId="1076"/>
          <ac:picMkLst>
            <pc:docMk/>
            <pc:sldMk cId="1392623286" sldId="1298"/>
            <ac:picMk id="16386" creationId="{FE24827E-CA28-24A2-9301-0C2E2D7DA987}"/>
          </ac:picMkLst>
        </pc:picChg>
      </pc:sldChg>
      <pc:sldChg chg="addSp delSp modSp add del mod">
        <pc:chgData name="伊健 杜" userId="e69aded81da48593" providerId="LiveId" clId="{C8BB3112-466C-4335-B624-F7500FA32AF1}" dt="2022-11-07T11:28:45.474" v="5841" actId="47"/>
        <pc:sldMkLst>
          <pc:docMk/>
          <pc:sldMk cId="2912201960" sldId="1299"/>
        </pc:sldMkLst>
        <pc:spChg chg="mod">
          <ac:chgData name="伊健 杜" userId="e69aded81da48593" providerId="LiveId" clId="{C8BB3112-466C-4335-B624-F7500FA32AF1}" dt="2022-11-03T12:58:36.579" v="5793"/>
          <ac:spMkLst>
            <pc:docMk/>
            <pc:sldMk cId="2912201960" sldId="1299"/>
            <ac:spMk id="2" creationId="{10304424-DB4A-36E7-9E0D-D32A5DD0F26C}"/>
          </ac:spMkLst>
        </pc:spChg>
        <pc:spChg chg="mod">
          <ac:chgData name="伊健 杜" userId="e69aded81da48593" providerId="LiveId" clId="{C8BB3112-466C-4335-B624-F7500FA32AF1}" dt="2022-11-03T12:58:36.579" v="5793"/>
          <ac:spMkLst>
            <pc:docMk/>
            <pc:sldMk cId="2912201960" sldId="1299"/>
            <ac:spMk id="4" creationId="{CD51F1A4-557D-97DD-DAE2-94D888CF547E}"/>
          </ac:spMkLst>
        </pc:spChg>
        <pc:picChg chg="del">
          <ac:chgData name="伊健 杜" userId="e69aded81da48593" providerId="LiveId" clId="{C8BB3112-466C-4335-B624-F7500FA32AF1}" dt="2022-11-03T12:10:31.343" v="2375" actId="478"/>
          <ac:picMkLst>
            <pc:docMk/>
            <pc:sldMk cId="2912201960" sldId="1299"/>
            <ac:picMk id="13314" creationId="{FC1D24B8-3C7D-4EF8-F79D-05C0F10D0BFA}"/>
          </ac:picMkLst>
        </pc:picChg>
        <pc:picChg chg="add mod">
          <ac:chgData name="伊健 杜" userId="e69aded81da48593" providerId="LiveId" clId="{C8BB3112-466C-4335-B624-F7500FA32AF1}" dt="2022-11-03T12:10:54.867" v="2378" actId="1076"/>
          <ac:picMkLst>
            <pc:docMk/>
            <pc:sldMk cId="2912201960" sldId="1299"/>
            <ac:picMk id="17410" creationId="{6E6F55FF-0D8C-9A7E-608C-AF21CBB27BB4}"/>
          </ac:picMkLst>
        </pc:picChg>
      </pc:sldChg>
      <pc:sldChg chg="addSp delSp modSp add del mod">
        <pc:chgData name="伊健 杜" userId="e69aded81da48593" providerId="LiveId" clId="{C8BB3112-466C-4335-B624-F7500FA32AF1}" dt="2022-11-07T11:28:45.474" v="5841" actId="47"/>
        <pc:sldMkLst>
          <pc:docMk/>
          <pc:sldMk cId="2661936995" sldId="1300"/>
        </pc:sldMkLst>
        <pc:spChg chg="mod">
          <ac:chgData name="伊健 杜" userId="e69aded81da48593" providerId="LiveId" clId="{C8BB3112-466C-4335-B624-F7500FA32AF1}" dt="2022-11-03T12:58:36.579" v="5793"/>
          <ac:spMkLst>
            <pc:docMk/>
            <pc:sldMk cId="2661936995" sldId="1300"/>
            <ac:spMk id="2" creationId="{10304424-DB4A-36E7-9E0D-D32A5DD0F26C}"/>
          </ac:spMkLst>
        </pc:spChg>
        <pc:spChg chg="mod">
          <ac:chgData name="伊健 杜" userId="e69aded81da48593" providerId="LiveId" clId="{C8BB3112-466C-4335-B624-F7500FA32AF1}" dt="2022-11-03T14:27:42.204" v="5840"/>
          <ac:spMkLst>
            <pc:docMk/>
            <pc:sldMk cId="2661936995" sldId="1300"/>
            <ac:spMk id="4" creationId="{CD51F1A4-557D-97DD-DAE2-94D888CF547E}"/>
          </ac:spMkLst>
        </pc:spChg>
        <pc:picChg chg="del">
          <ac:chgData name="伊健 杜" userId="e69aded81da48593" providerId="LiveId" clId="{C8BB3112-466C-4335-B624-F7500FA32AF1}" dt="2022-11-03T12:12:04.498" v="2440" actId="478"/>
          <ac:picMkLst>
            <pc:docMk/>
            <pc:sldMk cId="2661936995" sldId="1300"/>
            <ac:picMk id="17410" creationId="{6E6F55FF-0D8C-9A7E-608C-AF21CBB27BB4}"/>
          </ac:picMkLst>
        </pc:picChg>
        <pc:picChg chg="add mod">
          <ac:chgData name="伊健 杜" userId="e69aded81da48593" providerId="LiveId" clId="{C8BB3112-466C-4335-B624-F7500FA32AF1}" dt="2022-11-03T12:14:11.597" v="2583" actId="1076"/>
          <ac:picMkLst>
            <pc:docMk/>
            <pc:sldMk cId="2661936995" sldId="1300"/>
            <ac:picMk id="18434" creationId="{1463B455-D097-6D87-311D-B9B84368030A}"/>
          </ac:picMkLst>
        </pc:picChg>
        <pc:picChg chg="add mod">
          <ac:chgData name="伊健 杜" userId="e69aded81da48593" providerId="LiveId" clId="{C8BB3112-466C-4335-B624-F7500FA32AF1}" dt="2022-11-03T12:14:43.415" v="2589" actId="1076"/>
          <ac:picMkLst>
            <pc:docMk/>
            <pc:sldMk cId="2661936995" sldId="1300"/>
            <ac:picMk id="18436" creationId="{495C3ACD-35E0-FEA4-AB33-02F202C7B49F}"/>
          </ac:picMkLst>
        </pc:picChg>
      </pc:sldChg>
      <pc:sldChg chg="modSp add del mod">
        <pc:chgData name="伊健 杜" userId="e69aded81da48593" providerId="LiveId" clId="{C8BB3112-466C-4335-B624-F7500FA32AF1}" dt="2022-11-08T05:03:48.212" v="7811" actId="47"/>
        <pc:sldMkLst>
          <pc:docMk/>
          <pc:sldMk cId="4075274742" sldId="1301"/>
        </pc:sldMkLst>
        <pc:spChg chg="mod">
          <ac:chgData name="伊健 杜" userId="e69aded81da48593" providerId="LiveId" clId="{C8BB3112-466C-4335-B624-F7500FA32AF1}" dt="2022-11-03T12:58:36.579" v="5793"/>
          <ac:spMkLst>
            <pc:docMk/>
            <pc:sldMk cId="4075274742" sldId="1301"/>
            <ac:spMk id="2" creationId="{46F3CE20-CAAD-6BD7-D047-A8219A0ED159}"/>
          </ac:spMkLst>
        </pc:spChg>
      </pc:sldChg>
      <pc:sldChg chg="addSp delSp modSp new del mod ord">
        <pc:chgData name="伊健 杜" userId="e69aded81da48593" providerId="LiveId" clId="{C8BB3112-466C-4335-B624-F7500FA32AF1}" dt="2022-11-07T11:28:45.474" v="5841" actId="47"/>
        <pc:sldMkLst>
          <pc:docMk/>
          <pc:sldMk cId="3780413437" sldId="1302"/>
        </pc:sldMkLst>
        <pc:spChg chg="mod">
          <ac:chgData name="伊健 杜" userId="e69aded81da48593" providerId="LiveId" clId="{C8BB3112-466C-4335-B624-F7500FA32AF1}" dt="2022-11-03T12:58:36.579" v="5793"/>
          <ac:spMkLst>
            <pc:docMk/>
            <pc:sldMk cId="3780413437" sldId="1302"/>
            <ac:spMk id="2" creationId="{B9B6633E-FAA1-AA6F-A7D7-10619E6ABACE}"/>
          </ac:spMkLst>
        </pc:spChg>
        <pc:spChg chg="del">
          <ac:chgData name="伊健 杜" userId="e69aded81da48593" providerId="LiveId" clId="{C8BB3112-466C-4335-B624-F7500FA32AF1}" dt="2022-11-03T12:37:53.600" v="4296" actId="478"/>
          <ac:spMkLst>
            <pc:docMk/>
            <pc:sldMk cId="3780413437" sldId="1302"/>
            <ac:spMk id="3" creationId="{AF64A7FA-D8E7-8B52-BFE0-4340D98E5E4A}"/>
          </ac:spMkLst>
        </pc:spChg>
        <pc:spChg chg="add mod">
          <ac:chgData name="伊健 杜" userId="e69aded81da48593" providerId="LiveId" clId="{C8BB3112-466C-4335-B624-F7500FA32AF1}" dt="2022-11-03T12:58:36.579" v="5793"/>
          <ac:spMkLst>
            <pc:docMk/>
            <pc:sldMk cId="3780413437" sldId="1302"/>
            <ac:spMk id="4" creationId="{6AC9A365-2748-4681-7F6B-EB5374118A4D}"/>
          </ac:spMkLst>
        </pc:spChg>
      </pc:sldChg>
      <pc:sldChg chg="add del">
        <pc:chgData name="伊健 杜" userId="e69aded81da48593" providerId="LiveId" clId="{C8BB3112-466C-4335-B624-F7500FA32AF1}" dt="2022-11-03T12:16:29.920" v="2723" actId="47"/>
        <pc:sldMkLst>
          <pc:docMk/>
          <pc:sldMk cId="237262360" sldId="1303"/>
        </pc:sldMkLst>
      </pc:sldChg>
      <pc:sldChg chg="addSp delSp modSp add del mod ord modNotesTx">
        <pc:chgData name="伊健 杜" userId="e69aded81da48593" providerId="LiveId" clId="{C8BB3112-466C-4335-B624-F7500FA32AF1}" dt="2022-11-07T11:28:45.474" v="5841" actId="47"/>
        <pc:sldMkLst>
          <pc:docMk/>
          <pc:sldMk cId="3871285234" sldId="1303"/>
        </pc:sldMkLst>
        <pc:spChg chg="mod">
          <ac:chgData name="伊健 杜" userId="e69aded81da48593" providerId="LiveId" clId="{C8BB3112-466C-4335-B624-F7500FA32AF1}" dt="2022-11-03T12:58:36.579" v="5793"/>
          <ac:spMkLst>
            <pc:docMk/>
            <pc:sldMk cId="3871285234" sldId="1303"/>
            <ac:spMk id="2" creationId="{1302A11A-625D-774F-23B3-739301B530C3}"/>
          </ac:spMkLst>
        </pc:spChg>
        <pc:spChg chg="mod">
          <ac:chgData name="伊健 杜" userId="e69aded81da48593" providerId="LiveId" clId="{C8BB3112-466C-4335-B624-F7500FA32AF1}" dt="2022-11-03T12:58:36.579" v="5793"/>
          <ac:spMkLst>
            <pc:docMk/>
            <pc:sldMk cId="3871285234" sldId="1303"/>
            <ac:spMk id="3" creationId="{8096080C-8490-0F0E-4A2C-E0EDE09A7F82}"/>
          </ac:spMkLst>
        </pc:spChg>
        <pc:spChg chg="mod">
          <ac:chgData name="伊健 杜" userId="e69aded81da48593" providerId="LiveId" clId="{C8BB3112-466C-4335-B624-F7500FA32AF1}" dt="2022-11-03T12:58:36.579" v="5793"/>
          <ac:spMkLst>
            <pc:docMk/>
            <pc:sldMk cId="3871285234" sldId="1303"/>
            <ac:spMk id="8" creationId="{0438729B-0F82-A5C2-5BC7-7451302EC36A}"/>
          </ac:spMkLst>
        </pc:spChg>
        <pc:picChg chg="del mod">
          <ac:chgData name="伊健 杜" userId="e69aded81da48593" providerId="LiveId" clId="{C8BB3112-466C-4335-B624-F7500FA32AF1}" dt="2022-11-03T12:23:43.643" v="3006" actId="478"/>
          <ac:picMkLst>
            <pc:docMk/>
            <pc:sldMk cId="3871285234" sldId="1303"/>
            <ac:picMk id="4098" creationId="{3588EF78-4023-5C74-3AB6-3C3B096DC6DA}"/>
          </ac:picMkLst>
        </pc:picChg>
        <pc:picChg chg="add mod">
          <ac:chgData name="伊健 杜" userId="e69aded81da48593" providerId="LiveId" clId="{C8BB3112-466C-4335-B624-F7500FA32AF1}" dt="2022-11-03T12:25:38.264" v="3011" actId="1076"/>
          <ac:picMkLst>
            <pc:docMk/>
            <pc:sldMk cId="3871285234" sldId="1303"/>
            <ac:picMk id="20482" creationId="{31E39CF8-F92B-B359-E2EB-9B3F0A2297F7}"/>
          </ac:picMkLst>
        </pc:picChg>
      </pc:sldChg>
      <pc:sldChg chg="add del">
        <pc:chgData name="伊健 杜" userId="e69aded81da48593" providerId="LiveId" clId="{C8BB3112-466C-4335-B624-F7500FA32AF1}" dt="2022-11-03T12:23:04.133" v="3000"/>
        <pc:sldMkLst>
          <pc:docMk/>
          <pc:sldMk cId="1971213390" sldId="1304"/>
        </pc:sldMkLst>
      </pc:sldChg>
      <pc:sldChg chg="addSp delSp modSp add del mod ord modNotesTx">
        <pc:chgData name="伊健 杜" userId="e69aded81da48593" providerId="LiveId" clId="{C8BB3112-466C-4335-B624-F7500FA32AF1}" dt="2022-11-07T11:28:45.474" v="5841" actId="47"/>
        <pc:sldMkLst>
          <pc:docMk/>
          <pc:sldMk cId="3578877765" sldId="1304"/>
        </pc:sldMkLst>
        <pc:spChg chg="mod">
          <ac:chgData name="伊健 杜" userId="e69aded81da48593" providerId="LiveId" clId="{C8BB3112-466C-4335-B624-F7500FA32AF1}" dt="2022-11-03T12:58:36.579" v="5793"/>
          <ac:spMkLst>
            <pc:docMk/>
            <pc:sldMk cId="3578877765" sldId="1304"/>
            <ac:spMk id="2" creationId="{1302A11A-625D-774F-23B3-739301B530C3}"/>
          </ac:spMkLst>
        </pc:spChg>
        <pc:spChg chg="del">
          <ac:chgData name="伊健 杜" userId="e69aded81da48593" providerId="LiveId" clId="{C8BB3112-466C-4335-B624-F7500FA32AF1}" dt="2022-11-03T12:25:47.026" v="3013" actId="478"/>
          <ac:spMkLst>
            <pc:docMk/>
            <pc:sldMk cId="3578877765" sldId="1304"/>
            <ac:spMk id="3" creationId="{8096080C-8490-0F0E-4A2C-E0EDE09A7F82}"/>
          </ac:spMkLst>
        </pc:spChg>
        <pc:spChg chg="add mod">
          <ac:chgData name="伊健 杜" userId="e69aded81da48593" providerId="LiveId" clId="{C8BB3112-466C-4335-B624-F7500FA32AF1}" dt="2022-11-03T12:58:36.579" v="5793"/>
          <ac:spMkLst>
            <pc:docMk/>
            <pc:sldMk cId="3578877765" sldId="1304"/>
            <ac:spMk id="4" creationId="{99A4A5B6-98F2-0AD6-03B1-64A8FCDF86DA}"/>
          </ac:spMkLst>
        </pc:spChg>
        <pc:spChg chg="mod">
          <ac:chgData name="伊健 杜" userId="e69aded81da48593" providerId="LiveId" clId="{C8BB3112-466C-4335-B624-F7500FA32AF1}" dt="2022-11-03T12:58:36.579" v="5793"/>
          <ac:spMkLst>
            <pc:docMk/>
            <pc:sldMk cId="3578877765" sldId="1304"/>
            <ac:spMk id="8" creationId="{0438729B-0F82-A5C2-5BC7-7451302EC36A}"/>
          </ac:spMkLst>
        </pc:spChg>
        <pc:picChg chg="del">
          <ac:chgData name="伊健 杜" userId="e69aded81da48593" providerId="LiveId" clId="{C8BB3112-466C-4335-B624-F7500FA32AF1}" dt="2022-11-03T12:26:16.400" v="3057" actId="478"/>
          <ac:picMkLst>
            <pc:docMk/>
            <pc:sldMk cId="3578877765" sldId="1304"/>
            <ac:picMk id="20482" creationId="{31E39CF8-F92B-B359-E2EB-9B3F0A2297F7}"/>
          </ac:picMkLst>
        </pc:picChg>
        <pc:picChg chg="add mod">
          <ac:chgData name="伊健 杜" userId="e69aded81da48593" providerId="LiveId" clId="{C8BB3112-466C-4335-B624-F7500FA32AF1}" dt="2022-11-03T12:27:00.576" v="3086" actId="1076"/>
          <ac:picMkLst>
            <pc:docMk/>
            <pc:sldMk cId="3578877765" sldId="1304"/>
            <ac:picMk id="21506" creationId="{3D55CC12-2DAB-56DD-6322-94B9ED2F85F4}"/>
          </ac:picMkLst>
        </pc:picChg>
      </pc:sldChg>
      <pc:sldChg chg="add del">
        <pc:chgData name="伊健 杜" userId="e69aded81da48593" providerId="LiveId" clId="{C8BB3112-466C-4335-B624-F7500FA32AF1}" dt="2022-11-03T12:23:03.532" v="2999"/>
        <pc:sldMkLst>
          <pc:docMk/>
          <pc:sldMk cId="1851959451" sldId="1305"/>
        </pc:sldMkLst>
      </pc:sldChg>
      <pc:sldChg chg="add del">
        <pc:chgData name="伊健 杜" userId="e69aded81da48593" providerId="LiveId" clId="{C8BB3112-466C-4335-B624-F7500FA32AF1}" dt="2022-11-03T12:30:33.433" v="3343" actId="47"/>
        <pc:sldMkLst>
          <pc:docMk/>
          <pc:sldMk cId="3369566324" sldId="1305"/>
        </pc:sldMkLst>
      </pc:sldChg>
      <pc:sldChg chg="modSp add del mod ord">
        <pc:chgData name="伊健 杜" userId="e69aded81da48593" providerId="LiveId" clId="{C8BB3112-466C-4335-B624-F7500FA32AF1}" dt="2022-11-07T11:28:45.474" v="5841" actId="47"/>
        <pc:sldMkLst>
          <pc:docMk/>
          <pc:sldMk cId="3595836330" sldId="1305"/>
        </pc:sldMkLst>
        <pc:spChg chg="mod">
          <ac:chgData name="伊健 杜" userId="e69aded81da48593" providerId="LiveId" clId="{C8BB3112-466C-4335-B624-F7500FA32AF1}" dt="2022-11-03T12:58:36.579" v="5793"/>
          <ac:spMkLst>
            <pc:docMk/>
            <pc:sldMk cId="3595836330" sldId="1305"/>
            <ac:spMk id="2" creationId="{46F3CE20-CAAD-6BD7-D047-A8219A0ED159}"/>
          </ac:spMkLst>
        </pc:spChg>
      </pc:sldChg>
      <pc:sldChg chg="modSp add del mod ord">
        <pc:chgData name="伊健 杜" userId="e69aded81da48593" providerId="LiveId" clId="{C8BB3112-466C-4335-B624-F7500FA32AF1}" dt="2022-11-07T11:28:45.474" v="5841" actId="47"/>
        <pc:sldMkLst>
          <pc:docMk/>
          <pc:sldMk cId="1858327250" sldId="1306"/>
        </pc:sldMkLst>
        <pc:spChg chg="mod">
          <ac:chgData name="伊健 杜" userId="e69aded81da48593" providerId="LiveId" clId="{C8BB3112-466C-4335-B624-F7500FA32AF1}" dt="2022-11-03T12:58:36.579" v="5793"/>
          <ac:spMkLst>
            <pc:docMk/>
            <pc:sldMk cId="1858327250" sldId="1306"/>
            <ac:spMk id="2" creationId="{46F3CE20-CAAD-6BD7-D047-A8219A0ED159}"/>
          </ac:spMkLst>
        </pc:spChg>
      </pc:sldChg>
      <pc:sldChg chg="add del">
        <pc:chgData name="伊健 杜" userId="e69aded81da48593" providerId="LiveId" clId="{C8BB3112-466C-4335-B624-F7500FA32AF1}" dt="2022-11-03T12:32:30.226" v="3704" actId="47"/>
        <pc:sldMkLst>
          <pc:docMk/>
          <pc:sldMk cId="989129487" sldId="1307"/>
        </pc:sldMkLst>
      </pc:sldChg>
      <pc:sldChg chg="modSp add del ord modNotesTx">
        <pc:chgData name="伊健 杜" userId="e69aded81da48593" providerId="LiveId" clId="{C8BB3112-466C-4335-B624-F7500FA32AF1}" dt="2022-11-03T13:05:18.008" v="5794" actId="47"/>
        <pc:sldMkLst>
          <pc:docMk/>
          <pc:sldMk cId="3040328337" sldId="1307"/>
        </pc:sldMkLst>
        <pc:spChg chg="mod">
          <ac:chgData name="伊健 杜" userId="e69aded81da48593" providerId="LiveId" clId="{C8BB3112-466C-4335-B624-F7500FA32AF1}" dt="2022-11-03T12:58:36.579" v="5793"/>
          <ac:spMkLst>
            <pc:docMk/>
            <pc:sldMk cId="3040328337" sldId="1307"/>
            <ac:spMk id="2" creationId="{1302A11A-625D-774F-23B3-739301B530C3}"/>
          </ac:spMkLst>
        </pc:spChg>
        <pc:spChg chg="mod">
          <ac:chgData name="伊健 杜" userId="e69aded81da48593" providerId="LiveId" clId="{C8BB3112-466C-4335-B624-F7500FA32AF1}" dt="2022-11-03T12:58:36.579" v="5793"/>
          <ac:spMkLst>
            <pc:docMk/>
            <pc:sldMk cId="3040328337" sldId="1307"/>
            <ac:spMk id="3" creationId="{8096080C-8490-0F0E-4A2C-E0EDE09A7F82}"/>
          </ac:spMkLst>
        </pc:spChg>
        <pc:spChg chg="mod">
          <ac:chgData name="伊健 杜" userId="e69aded81da48593" providerId="LiveId" clId="{C8BB3112-466C-4335-B624-F7500FA32AF1}" dt="2022-11-03T12:58:36.579" v="5793"/>
          <ac:spMkLst>
            <pc:docMk/>
            <pc:sldMk cId="3040328337" sldId="1307"/>
            <ac:spMk id="8" creationId="{0438729B-0F82-A5C2-5BC7-7451302EC36A}"/>
          </ac:spMkLst>
        </pc:spChg>
      </pc:sldChg>
      <pc:sldChg chg="modSp add del mod ord">
        <pc:chgData name="伊健 杜" userId="e69aded81da48593" providerId="LiveId" clId="{C8BB3112-466C-4335-B624-F7500FA32AF1}" dt="2022-11-07T11:28:45.474" v="5841" actId="47"/>
        <pc:sldMkLst>
          <pc:docMk/>
          <pc:sldMk cId="3192716549" sldId="1308"/>
        </pc:sldMkLst>
        <pc:spChg chg="mod">
          <ac:chgData name="伊健 杜" userId="e69aded81da48593" providerId="LiveId" clId="{C8BB3112-466C-4335-B624-F7500FA32AF1}" dt="2022-11-03T12:58:36.579" v="5793"/>
          <ac:spMkLst>
            <pc:docMk/>
            <pc:sldMk cId="3192716549" sldId="1308"/>
            <ac:spMk id="2" creationId="{46F3CE20-CAAD-6BD7-D047-A8219A0ED159}"/>
          </ac:spMkLst>
        </pc:spChg>
      </pc:sldChg>
      <pc:sldChg chg="modSp add del ord modNotesTx">
        <pc:chgData name="伊健 杜" userId="e69aded81da48593" providerId="LiveId" clId="{C8BB3112-466C-4335-B624-F7500FA32AF1}" dt="2022-11-03T13:05:18.008" v="5794" actId="47"/>
        <pc:sldMkLst>
          <pc:docMk/>
          <pc:sldMk cId="2807099594" sldId="1309"/>
        </pc:sldMkLst>
        <pc:spChg chg="mod">
          <ac:chgData name="伊健 杜" userId="e69aded81da48593" providerId="LiveId" clId="{C8BB3112-466C-4335-B624-F7500FA32AF1}" dt="2022-11-03T12:58:36.579" v="5793"/>
          <ac:spMkLst>
            <pc:docMk/>
            <pc:sldMk cId="2807099594" sldId="1309"/>
            <ac:spMk id="2" creationId="{1302A11A-625D-774F-23B3-739301B530C3}"/>
          </ac:spMkLst>
        </pc:spChg>
        <pc:spChg chg="mod">
          <ac:chgData name="伊健 杜" userId="e69aded81da48593" providerId="LiveId" clId="{C8BB3112-466C-4335-B624-F7500FA32AF1}" dt="2022-11-03T12:58:36.579" v="5793"/>
          <ac:spMkLst>
            <pc:docMk/>
            <pc:sldMk cId="2807099594" sldId="1309"/>
            <ac:spMk id="3" creationId="{8096080C-8490-0F0E-4A2C-E0EDE09A7F82}"/>
          </ac:spMkLst>
        </pc:spChg>
        <pc:spChg chg="mod">
          <ac:chgData name="伊健 杜" userId="e69aded81da48593" providerId="LiveId" clId="{C8BB3112-466C-4335-B624-F7500FA32AF1}" dt="2022-11-03T12:58:36.579" v="5793"/>
          <ac:spMkLst>
            <pc:docMk/>
            <pc:sldMk cId="2807099594" sldId="1309"/>
            <ac:spMk id="8" creationId="{0438729B-0F82-A5C2-5BC7-7451302EC36A}"/>
          </ac:spMkLst>
        </pc:spChg>
      </pc:sldChg>
      <pc:sldChg chg="addSp delSp modSp add del mod ord modNotesTx">
        <pc:chgData name="伊健 杜" userId="e69aded81da48593" providerId="LiveId" clId="{C8BB3112-466C-4335-B624-F7500FA32AF1}" dt="2022-11-07T11:28:45.474" v="5841" actId="47"/>
        <pc:sldMkLst>
          <pc:docMk/>
          <pc:sldMk cId="4052989706" sldId="1310"/>
        </pc:sldMkLst>
        <pc:spChg chg="mod">
          <ac:chgData name="伊健 杜" userId="e69aded81da48593" providerId="LiveId" clId="{C8BB3112-466C-4335-B624-F7500FA32AF1}" dt="2022-11-03T12:58:36.579" v="5793"/>
          <ac:spMkLst>
            <pc:docMk/>
            <pc:sldMk cId="4052989706" sldId="1310"/>
            <ac:spMk id="2" creationId="{1302A11A-625D-774F-23B3-739301B530C3}"/>
          </ac:spMkLst>
        </pc:spChg>
        <pc:spChg chg="del">
          <ac:chgData name="伊健 杜" userId="e69aded81da48593" providerId="LiveId" clId="{C8BB3112-466C-4335-B624-F7500FA32AF1}" dt="2022-11-03T12:33:34.720" v="3786" actId="478"/>
          <ac:spMkLst>
            <pc:docMk/>
            <pc:sldMk cId="4052989706" sldId="1310"/>
            <ac:spMk id="3" creationId="{8096080C-8490-0F0E-4A2C-E0EDE09A7F82}"/>
          </ac:spMkLst>
        </pc:spChg>
        <pc:spChg chg="mod">
          <ac:chgData name="伊健 杜" userId="e69aded81da48593" providerId="LiveId" clId="{C8BB3112-466C-4335-B624-F7500FA32AF1}" dt="2022-11-03T12:58:36.579" v="5793"/>
          <ac:spMkLst>
            <pc:docMk/>
            <pc:sldMk cId="4052989706" sldId="1310"/>
            <ac:spMk id="8" creationId="{0438729B-0F82-A5C2-5BC7-7451302EC36A}"/>
          </ac:spMkLst>
        </pc:spChg>
        <pc:picChg chg="del mod">
          <ac:chgData name="伊健 杜" userId="e69aded81da48593" providerId="LiveId" clId="{C8BB3112-466C-4335-B624-F7500FA32AF1}" dt="2022-11-03T12:34:33.224" v="3949" actId="478"/>
          <ac:picMkLst>
            <pc:docMk/>
            <pc:sldMk cId="4052989706" sldId="1310"/>
            <ac:picMk id="19458" creationId="{F1823AE6-54CB-30AA-5ECC-88A91C3F9F25}"/>
          </ac:picMkLst>
        </pc:picChg>
        <pc:picChg chg="add mod">
          <ac:chgData name="伊健 杜" userId="e69aded81da48593" providerId="LiveId" clId="{C8BB3112-466C-4335-B624-F7500FA32AF1}" dt="2022-11-03T12:35:08.505" v="3952" actId="1076"/>
          <ac:picMkLst>
            <pc:docMk/>
            <pc:sldMk cId="4052989706" sldId="1310"/>
            <ac:picMk id="22530" creationId="{40842E9E-EB3A-9680-E719-05FD35919C60}"/>
          </ac:picMkLst>
        </pc:picChg>
      </pc:sldChg>
      <pc:sldChg chg="addSp delSp modSp add del mod ord modNotesTx">
        <pc:chgData name="伊健 杜" userId="e69aded81da48593" providerId="LiveId" clId="{C8BB3112-466C-4335-B624-F7500FA32AF1}" dt="2022-11-07T11:28:45.474" v="5841" actId="47"/>
        <pc:sldMkLst>
          <pc:docMk/>
          <pc:sldMk cId="3031601062" sldId="1311"/>
        </pc:sldMkLst>
        <pc:spChg chg="mod">
          <ac:chgData name="伊健 杜" userId="e69aded81da48593" providerId="LiveId" clId="{C8BB3112-466C-4335-B624-F7500FA32AF1}" dt="2022-11-03T12:58:36.579" v="5793"/>
          <ac:spMkLst>
            <pc:docMk/>
            <pc:sldMk cId="3031601062" sldId="1311"/>
            <ac:spMk id="2" creationId="{1302A11A-625D-774F-23B3-739301B530C3}"/>
          </ac:spMkLst>
        </pc:spChg>
        <pc:spChg chg="mod">
          <ac:chgData name="伊健 杜" userId="e69aded81da48593" providerId="LiveId" clId="{C8BB3112-466C-4335-B624-F7500FA32AF1}" dt="2022-11-03T12:58:36.579" v="5793"/>
          <ac:spMkLst>
            <pc:docMk/>
            <pc:sldMk cId="3031601062" sldId="1311"/>
            <ac:spMk id="8" creationId="{0438729B-0F82-A5C2-5BC7-7451302EC36A}"/>
          </ac:spMkLst>
        </pc:spChg>
        <pc:picChg chg="del">
          <ac:chgData name="伊健 杜" userId="e69aded81da48593" providerId="LiveId" clId="{C8BB3112-466C-4335-B624-F7500FA32AF1}" dt="2022-11-03T12:36:15.894" v="4132" actId="478"/>
          <ac:picMkLst>
            <pc:docMk/>
            <pc:sldMk cId="3031601062" sldId="1311"/>
            <ac:picMk id="22530" creationId="{40842E9E-EB3A-9680-E719-05FD35919C60}"/>
          </ac:picMkLst>
        </pc:picChg>
        <pc:picChg chg="add mod">
          <ac:chgData name="伊健 杜" userId="e69aded81da48593" providerId="LiveId" clId="{C8BB3112-466C-4335-B624-F7500FA32AF1}" dt="2022-11-03T12:36:40.228" v="4134" actId="1076"/>
          <ac:picMkLst>
            <pc:docMk/>
            <pc:sldMk cId="3031601062" sldId="1311"/>
            <ac:picMk id="25602" creationId="{AFDEE1DC-DF32-0372-EAC5-1F24708EEFA6}"/>
          </ac:picMkLst>
        </pc:picChg>
        <pc:picChg chg="add del">
          <ac:chgData name="伊健 杜" userId="e69aded81da48593" providerId="LiveId" clId="{C8BB3112-466C-4335-B624-F7500FA32AF1}" dt="2022-11-03T12:36:45.241" v="4136" actId="478"/>
          <ac:picMkLst>
            <pc:docMk/>
            <pc:sldMk cId="3031601062" sldId="1311"/>
            <ac:picMk id="25604" creationId="{9E8C90E2-7F1B-16EF-81F5-558C02C8DF44}"/>
          </ac:picMkLst>
        </pc:picChg>
        <pc:inkChg chg="add">
          <ac:chgData name="伊健 杜" userId="e69aded81da48593" providerId="LiveId" clId="{C8BB3112-466C-4335-B624-F7500FA32AF1}" dt="2022-11-03T13:59:43.111" v="5832"/>
          <ac:inkMkLst>
            <pc:docMk/>
            <pc:sldMk cId="3031601062" sldId="1311"/>
            <ac:inkMk id="3" creationId="{1CAF54C1-0212-6F4F-24BE-1B0A4148F3B0}"/>
          </ac:inkMkLst>
        </pc:inkChg>
      </pc:sldChg>
      <pc:sldChg chg="addSp delSp modSp add del mod ord modNotesTx">
        <pc:chgData name="伊健 杜" userId="e69aded81da48593" providerId="LiveId" clId="{C8BB3112-466C-4335-B624-F7500FA32AF1}" dt="2022-11-07T11:28:45.474" v="5841" actId="47"/>
        <pc:sldMkLst>
          <pc:docMk/>
          <pc:sldMk cId="1878816714" sldId="1312"/>
        </pc:sldMkLst>
        <pc:spChg chg="mod">
          <ac:chgData name="伊健 杜" userId="e69aded81da48593" providerId="LiveId" clId="{C8BB3112-466C-4335-B624-F7500FA32AF1}" dt="2022-11-03T12:58:36.579" v="5793"/>
          <ac:spMkLst>
            <pc:docMk/>
            <pc:sldMk cId="1878816714" sldId="1312"/>
            <ac:spMk id="2" creationId="{1302A11A-625D-774F-23B3-739301B530C3}"/>
          </ac:spMkLst>
        </pc:spChg>
        <pc:spChg chg="mod">
          <ac:chgData name="伊健 杜" userId="e69aded81da48593" providerId="LiveId" clId="{C8BB3112-466C-4335-B624-F7500FA32AF1}" dt="2022-11-03T12:58:36.579" v="5793"/>
          <ac:spMkLst>
            <pc:docMk/>
            <pc:sldMk cId="1878816714" sldId="1312"/>
            <ac:spMk id="8" creationId="{0438729B-0F82-A5C2-5BC7-7451302EC36A}"/>
          </ac:spMkLst>
        </pc:spChg>
        <pc:picChg chg="del mod">
          <ac:chgData name="伊健 杜" userId="e69aded81da48593" providerId="LiveId" clId="{C8BB3112-466C-4335-B624-F7500FA32AF1}" dt="2022-11-03T12:38:00.738" v="4298" actId="478"/>
          <ac:picMkLst>
            <pc:docMk/>
            <pc:sldMk cId="1878816714" sldId="1312"/>
            <ac:picMk id="25602" creationId="{AFDEE1DC-DF32-0372-EAC5-1F24708EEFA6}"/>
          </ac:picMkLst>
        </pc:picChg>
        <pc:picChg chg="add mod">
          <ac:chgData name="伊健 杜" userId="e69aded81da48593" providerId="LiveId" clId="{C8BB3112-466C-4335-B624-F7500FA32AF1}" dt="2022-11-03T12:39:52.384" v="4427" actId="1076"/>
          <ac:picMkLst>
            <pc:docMk/>
            <pc:sldMk cId="1878816714" sldId="1312"/>
            <ac:picMk id="26626" creationId="{E3ABA24F-E51A-BC0F-F8FD-22BBED2CA104}"/>
          </ac:picMkLst>
        </pc:picChg>
      </pc:sldChg>
      <pc:sldChg chg="addSp delSp modSp add del mod ord">
        <pc:chgData name="伊健 杜" userId="e69aded81da48593" providerId="LiveId" clId="{C8BB3112-466C-4335-B624-F7500FA32AF1}" dt="2022-11-07T11:28:45.474" v="5841" actId="47"/>
        <pc:sldMkLst>
          <pc:docMk/>
          <pc:sldMk cId="4024088676" sldId="1313"/>
        </pc:sldMkLst>
        <pc:spChg chg="mod">
          <ac:chgData name="伊健 杜" userId="e69aded81da48593" providerId="LiveId" clId="{C8BB3112-466C-4335-B624-F7500FA32AF1}" dt="2022-11-03T12:58:36.579" v="5793"/>
          <ac:spMkLst>
            <pc:docMk/>
            <pc:sldMk cId="4024088676" sldId="1313"/>
            <ac:spMk id="2" creationId="{B9B6633E-FAA1-AA6F-A7D7-10619E6ABACE}"/>
          </ac:spMkLst>
        </pc:spChg>
        <pc:spChg chg="add del mod">
          <ac:chgData name="伊健 杜" userId="e69aded81da48593" providerId="LiveId" clId="{C8BB3112-466C-4335-B624-F7500FA32AF1}" dt="2022-11-03T13:48:58.125" v="5831" actId="478"/>
          <ac:spMkLst>
            <pc:docMk/>
            <pc:sldMk cId="4024088676" sldId="1313"/>
            <ac:spMk id="3" creationId="{61545DF9-BB97-8746-4E98-0AE9E2B86659}"/>
          </ac:spMkLst>
        </pc:spChg>
        <pc:spChg chg="mod">
          <ac:chgData name="伊健 杜" userId="e69aded81da48593" providerId="LiveId" clId="{C8BB3112-466C-4335-B624-F7500FA32AF1}" dt="2022-11-03T12:58:36.579" v="5793"/>
          <ac:spMkLst>
            <pc:docMk/>
            <pc:sldMk cId="4024088676" sldId="1313"/>
            <ac:spMk id="4" creationId="{6AC9A365-2748-4681-7F6B-EB5374118A4D}"/>
          </ac:spMkLst>
        </pc:spChg>
      </pc:sldChg>
      <pc:sldChg chg="addSp delSp modSp add mod">
        <pc:chgData name="伊健 杜" userId="e69aded81da48593" providerId="LiveId" clId="{C8BB3112-466C-4335-B624-F7500FA32AF1}" dt="2022-11-07T17:17:13.389" v="7723"/>
        <pc:sldMkLst>
          <pc:docMk/>
          <pc:sldMk cId="1325299379" sldId="1314"/>
        </pc:sldMkLst>
        <pc:spChg chg="del mod">
          <ac:chgData name="伊健 杜" userId="e69aded81da48593" providerId="LiveId" clId="{C8BB3112-466C-4335-B624-F7500FA32AF1}" dt="2022-11-03T12:48:25.502" v="5030" actId="478"/>
          <ac:spMkLst>
            <pc:docMk/>
            <pc:sldMk cId="1325299379" sldId="1314"/>
            <ac:spMk id="2" creationId="{1302A11A-625D-774F-23B3-739301B530C3}"/>
          </ac:spMkLst>
        </pc:spChg>
        <pc:spChg chg="del">
          <ac:chgData name="伊健 杜" userId="e69aded81da48593" providerId="LiveId" clId="{C8BB3112-466C-4335-B624-F7500FA32AF1}" dt="2022-11-03T12:44:01.398" v="4699" actId="478"/>
          <ac:spMkLst>
            <pc:docMk/>
            <pc:sldMk cId="1325299379" sldId="1314"/>
            <ac:spMk id="3" creationId="{8096080C-8490-0F0E-4A2C-E0EDE09A7F82}"/>
          </ac:spMkLst>
        </pc:spChg>
        <pc:spChg chg="add del mod">
          <ac:chgData name="伊健 杜" userId="e69aded81da48593" providerId="LiveId" clId="{C8BB3112-466C-4335-B624-F7500FA32AF1}" dt="2022-11-03T12:48:28.296" v="5032" actId="478"/>
          <ac:spMkLst>
            <pc:docMk/>
            <pc:sldMk cId="1325299379" sldId="1314"/>
            <ac:spMk id="5" creationId="{E566038D-1027-0146-0B25-6BAF843F5DCB}"/>
          </ac:spMkLst>
        </pc:spChg>
        <pc:spChg chg="add mod">
          <ac:chgData name="伊健 杜" userId="e69aded81da48593" providerId="LiveId" clId="{C8BB3112-466C-4335-B624-F7500FA32AF1}" dt="2022-11-03T12:58:36.579" v="5793"/>
          <ac:spMkLst>
            <pc:docMk/>
            <pc:sldMk cId="1325299379" sldId="1314"/>
            <ac:spMk id="6" creationId="{8811B64D-AEA6-B65C-55CC-4943750609CD}"/>
          </ac:spMkLst>
        </pc:spChg>
        <pc:spChg chg="mod">
          <ac:chgData name="伊健 杜" userId="e69aded81da48593" providerId="LiveId" clId="{C8BB3112-466C-4335-B624-F7500FA32AF1}" dt="2022-11-07T17:17:13.389" v="7723"/>
          <ac:spMkLst>
            <pc:docMk/>
            <pc:sldMk cId="1325299379" sldId="1314"/>
            <ac:spMk id="8" creationId="{0438729B-0F82-A5C2-5BC7-7451302EC36A}"/>
          </ac:spMkLst>
        </pc:spChg>
        <pc:picChg chg="del">
          <ac:chgData name="伊健 杜" userId="e69aded81da48593" providerId="LiveId" clId="{C8BB3112-466C-4335-B624-F7500FA32AF1}" dt="2022-11-03T12:45:01.450" v="4896" actId="478"/>
          <ac:picMkLst>
            <pc:docMk/>
            <pc:sldMk cId="1325299379" sldId="1314"/>
            <ac:picMk id="19458" creationId="{F1823AE6-54CB-30AA-5ECC-88A91C3F9F25}"/>
          </ac:picMkLst>
        </pc:picChg>
        <pc:picChg chg="add mod">
          <ac:chgData name="伊健 杜" userId="e69aded81da48593" providerId="LiveId" clId="{C8BB3112-466C-4335-B624-F7500FA32AF1}" dt="2022-11-03T12:45:27.954" v="4901" actId="1076"/>
          <ac:picMkLst>
            <pc:docMk/>
            <pc:sldMk cId="1325299379" sldId="1314"/>
            <ac:picMk id="27650" creationId="{41787577-BAB2-975E-6DF9-8D3797461BD3}"/>
          </ac:picMkLst>
        </pc:picChg>
      </pc:sldChg>
      <pc:sldChg chg="addSp delSp modSp add mod">
        <pc:chgData name="伊健 杜" userId="e69aded81da48593" providerId="LiveId" clId="{C8BB3112-466C-4335-B624-F7500FA32AF1}" dt="2022-11-03T12:58:36.579" v="5793"/>
        <pc:sldMkLst>
          <pc:docMk/>
          <pc:sldMk cId="3330264523" sldId="1315"/>
        </pc:sldMkLst>
        <pc:spChg chg="del">
          <ac:chgData name="伊健 杜" userId="e69aded81da48593" providerId="LiveId" clId="{C8BB3112-466C-4335-B624-F7500FA32AF1}" dt="2022-11-03T12:48:20.676" v="5027" actId="478"/>
          <ac:spMkLst>
            <pc:docMk/>
            <pc:sldMk cId="3330264523" sldId="1315"/>
            <ac:spMk id="2" creationId="{1302A11A-625D-774F-23B3-739301B530C3}"/>
          </ac:spMkLst>
        </pc:spChg>
        <pc:spChg chg="add del mod">
          <ac:chgData name="伊健 杜" userId="e69aded81da48593" providerId="LiveId" clId="{C8BB3112-466C-4335-B624-F7500FA32AF1}" dt="2022-11-03T12:48:23.190" v="5029" actId="478"/>
          <ac:spMkLst>
            <pc:docMk/>
            <pc:sldMk cId="3330264523" sldId="1315"/>
            <ac:spMk id="4" creationId="{F3250D0A-ACFC-6447-2731-9D6DA430D7C8}"/>
          </ac:spMkLst>
        </pc:spChg>
        <pc:spChg chg="add mod">
          <ac:chgData name="伊健 杜" userId="e69aded81da48593" providerId="LiveId" clId="{C8BB3112-466C-4335-B624-F7500FA32AF1}" dt="2022-11-03T12:58:36.579" v="5793"/>
          <ac:spMkLst>
            <pc:docMk/>
            <pc:sldMk cId="3330264523" sldId="1315"/>
            <ac:spMk id="5" creationId="{AEAAB436-6292-2004-F61A-95CF004E5D99}"/>
          </ac:spMkLst>
        </pc:spChg>
        <pc:spChg chg="mod">
          <ac:chgData name="伊健 杜" userId="e69aded81da48593" providerId="LiveId" clId="{C8BB3112-466C-4335-B624-F7500FA32AF1}" dt="2022-11-03T12:58:36.579" v="5793"/>
          <ac:spMkLst>
            <pc:docMk/>
            <pc:sldMk cId="3330264523" sldId="1315"/>
            <ac:spMk id="8" creationId="{0438729B-0F82-A5C2-5BC7-7451302EC36A}"/>
          </ac:spMkLst>
        </pc:spChg>
        <pc:picChg chg="del">
          <ac:chgData name="伊健 杜" userId="e69aded81da48593" providerId="LiveId" clId="{C8BB3112-466C-4335-B624-F7500FA32AF1}" dt="2022-11-03T12:45:41.574" v="4931" actId="478"/>
          <ac:picMkLst>
            <pc:docMk/>
            <pc:sldMk cId="3330264523" sldId="1315"/>
            <ac:picMk id="27650" creationId="{41787577-BAB2-975E-6DF9-8D3797461BD3}"/>
          </ac:picMkLst>
        </pc:picChg>
        <pc:picChg chg="add mod">
          <ac:chgData name="伊健 杜" userId="e69aded81da48593" providerId="LiveId" clId="{C8BB3112-466C-4335-B624-F7500FA32AF1}" dt="2022-11-03T12:46:00.782" v="4936" actId="14100"/>
          <ac:picMkLst>
            <pc:docMk/>
            <pc:sldMk cId="3330264523" sldId="1315"/>
            <ac:picMk id="30722" creationId="{F32F7189-EC7C-784F-B656-057566177AE3}"/>
          </ac:picMkLst>
        </pc:picChg>
      </pc:sldChg>
      <pc:sldChg chg="addSp delSp modSp add mod ord">
        <pc:chgData name="伊健 杜" userId="e69aded81da48593" providerId="LiveId" clId="{C8BB3112-466C-4335-B624-F7500FA32AF1}" dt="2022-11-03T12:58:36.579" v="5793"/>
        <pc:sldMkLst>
          <pc:docMk/>
          <pc:sldMk cId="1387651184" sldId="1316"/>
        </pc:sldMkLst>
        <pc:spChg chg="mod">
          <ac:chgData name="伊健 杜" userId="e69aded81da48593" providerId="LiveId" clId="{C8BB3112-466C-4335-B624-F7500FA32AF1}" dt="2022-11-03T12:58:36.579" v="5793"/>
          <ac:spMkLst>
            <pc:docMk/>
            <pc:sldMk cId="1387651184" sldId="1316"/>
            <ac:spMk id="2" creationId="{1302A11A-625D-774F-23B3-739301B530C3}"/>
          </ac:spMkLst>
        </pc:spChg>
        <pc:spChg chg="mod">
          <ac:chgData name="伊健 杜" userId="e69aded81da48593" providerId="LiveId" clId="{C8BB3112-466C-4335-B624-F7500FA32AF1}" dt="2022-11-03T12:58:36.579" v="5793"/>
          <ac:spMkLst>
            <pc:docMk/>
            <pc:sldMk cId="1387651184" sldId="1316"/>
            <ac:spMk id="8" creationId="{0438729B-0F82-A5C2-5BC7-7451302EC36A}"/>
          </ac:spMkLst>
        </pc:spChg>
        <pc:picChg chg="del">
          <ac:chgData name="伊健 杜" userId="e69aded81da48593" providerId="LiveId" clId="{C8BB3112-466C-4335-B624-F7500FA32AF1}" dt="2022-11-03T12:48:43.663" v="5067" actId="478"/>
          <ac:picMkLst>
            <pc:docMk/>
            <pc:sldMk cId="1387651184" sldId="1316"/>
            <ac:picMk id="30722" creationId="{F32F7189-EC7C-784F-B656-057566177AE3}"/>
          </ac:picMkLst>
        </pc:picChg>
        <pc:picChg chg="add mod">
          <ac:chgData name="伊健 杜" userId="e69aded81da48593" providerId="LiveId" clId="{C8BB3112-466C-4335-B624-F7500FA32AF1}" dt="2022-11-03T12:49:13.774" v="5072" actId="1076"/>
          <ac:picMkLst>
            <pc:docMk/>
            <pc:sldMk cId="1387651184" sldId="1316"/>
            <ac:picMk id="31746" creationId="{EC53C62C-27C5-B32B-13E6-9B061AD850FB}"/>
          </ac:picMkLst>
        </pc:picChg>
      </pc:sldChg>
      <pc:sldChg chg="delSp add del">
        <pc:chgData name="伊健 杜" userId="e69aded81da48593" providerId="LiveId" clId="{C8BB3112-466C-4335-B624-F7500FA32AF1}" dt="2022-11-03T12:46:40.172" v="4946" actId="47"/>
        <pc:sldMkLst>
          <pc:docMk/>
          <pc:sldMk cId="1945770239" sldId="1316"/>
        </pc:sldMkLst>
        <pc:picChg chg="del">
          <ac:chgData name="伊健 杜" userId="e69aded81da48593" providerId="LiveId" clId="{C8BB3112-466C-4335-B624-F7500FA32AF1}" dt="2022-11-03T12:46:12.299" v="4939" actId="478"/>
          <ac:picMkLst>
            <pc:docMk/>
            <pc:sldMk cId="1945770239" sldId="1316"/>
            <ac:picMk id="30722" creationId="{F32F7189-EC7C-784F-B656-057566177AE3}"/>
          </ac:picMkLst>
        </pc:picChg>
      </pc:sldChg>
      <pc:sldChg chg="delSp modSp new mod">
        <pc:chgData name="伊健 杜" userId="e69aded81da48593" providerId="LiveId" clId="{C8BB3112-466C-4335-B624-F7500FA32AF1}" dt="2022-11-07T11:29:00.622" v="5853" actId="20577"/>
        <pc:sldMkLst>
          <pc:docMk/>
          <pc:sldMk cId="3570062756" sldId="1317"/>
        </pc:sldMkLst>
        <pc:spChg chg="mod">
          <ac:chgData name="伊健 杜" userId="e69aded81da48593" providerId="LiveId" clId="{C8BB3112-466C-4335-B624-F7500FA32AF1}" dt="2022-11-07T11:29:00.622" v="5853" actId="20577"/>
          <ac:spMkLst>
            <pc:docMk/>
            <pc:sldMk cId="3570062756" sldId="1317"/>
            <ac:spMk id="2" creationId="{197766CD-E40E-262E-B6DA-ACE7A4201DB8}"/>
          </ac:spMkLst>
        </pc:spChg>
        <pc:spChg chg="del">
          <ac:chgData name="伊健 杜" userId="e69aded81da48593" providerId="LiveId" clId="{C8BB3112-466C-4335-B624-F7500FA32AF1}" dt="2022-11-03T12:50:40.607" v="5092" actId="478"/>
          <ac:spMkLst>
            <pc:docMk/>
            <pc:sldMk cId="3570062756" sldId="1317"/>
            <ac:spMk id="3" creationId="{11196DB5-07EC-A3A9-56EA-C6446FA7F109}"/>
          </ac:spMkLst>
        </pc:spChg>
      </pc:sldChg>
      <pc:sldChg chg="addSp delSp modSp add mod">
        <pc:chgData name="伊健 杜" userId="e69aded81da48593" providerId="LiveId" clId="{C8BB3112-466C-4335-B624-F7500FA32AF1}" dt="2022-11-03T12:58:36.579" v="5793"/>
        <pc:sldMkLst>
          <pc:docMk/>
          <pc:sldMk cId="1651624357" sldId="1318"/>
        </pc:sldMkLst>
        <pc:spChg chg="mod">
          <ac:chgData name="伊健 杜" userId="e69aded81da48593" providerId="LiveId" clId="{C8BB3112-466C-4335-B624-F7500FA32AF1}" dt="2022-11-03T12:58:36.579" v="5793"/>
          <ac:spMkLst>
            <pc:docMk/>
            <pc:sldMk cId="1651624357" sldId="1318"/>
            <ac:spMk id="2" creationId="{1302A11A-625D-774F-23B3-739301B530C3}"/>
          </ac:spMkLst>
        </pc:spChg>
        <pc:spChg chg="mod">
          <ac:chgData name="伊健 杜" userId="e69aded81da48593" providerId="LiveId" clId="{C8BB3112-466C-4335-B624-F7500FA32AF1}" dt="2022-11-03T12:58:36.579" v="5793"/>
          <ac:spMkLst>
            <pc:docMk/>
            <pc:sldMk cId="1651624357" sldId="1318"/>
            <ac:spMk id="8" creationId="{0438729B-0F82-A5C2-5BC7-7451302EC36A}"/>
          </ac:spMkLst>
        </pc:spChg>
        <pc:picChg chg="del">
          <ac:chgData name="伊健 杜" userId="e69aded81da48593" providerId="LiveId" clId="{C8BB3112-466C-4335-B624-F7500FA32AF1}" dt="2022-11-03T12:53:23.580" v="5376" actId="478"/>
          <ac:picMkLst>
            <pc:docMk/>
            <pc:sldMk cId="1651624357" sldId="1318"/>
            <ac:picMk id="31746" creationId="{EC53C62C-27C5-B32B-13E6-9B061AD850FB}"/>
          </ac:picMkLst>
        </pc:picChg>
        <pc:picChg chg="add mod">
          <ac:chgData name="伊健 杜" userId="e69aded81da48593" providerId="LiveId" clId="{C8BB3112-466C-4335-B624-F7500FA32AF1}" dt="2022-11-03T12:54:00.779" v="5378" actId="1076"/>
          <ac:picMkLst>
            <pc:docMk/>
            <pc:sldMk cId="1651624357" sldId="1318"/>
            <ac:picMk id="32770" creationId="{198CA1DD-AC51-92AF-7DE3-B843F2D6E76A}"/>
          </ac:picMkLst>
        </pc:picChg>
      </pc:sldChg>
      <pc:sldChg chg="addSp delSp modSp add mod">
        <pc:chgData name="伊健 杜" userId="e69aded81da48593" providerId="LiveId" clId="{C8BB3112-466C-4335-B624-F7500FA32AF1}" dt="2022-11-03T12:58:36.579" v="5793"/>
        <pc:sldMkLst>
          <pc:docMk/>
          <pc:sldMk cId="1455723292" sldId="1319"/>
        </pc:sldMkLst>
        <pc:spChg chg="mod">
          <ac:chgData name="伊健 杜" userId="e69aded81da48593" providerId="LiveId" clId="{C8BB3112-466C-4335-B624-F7500FA32AF1}" dt="2022-11-03T12:58:36.579" v="5793"/>
          <ac:spMkLst>
            <pc:docMk/>
            <pc:sldMk cId="1455723292" sldId="1319"/>
            <ac:spMk id="2" creationId="{1302A11A-625D-774F-23B3-739301B530C3}"/>
          </ac:spMkLst>
        </pc:spChg>
        <pc:spChg chg="mod">
          <ac:chgData name="伊健 杜" userId="e69aded81da48593" providerId="LiveId" clId="{C8BB3112-466C-4335-B624-F7500FA32AF1}" dt="2022-11-03T12:58:36.579" v="5793"/>
          <ac:spMkLst>
            <pc:docMk/>
            <pc:sldMk cId="1455723292" sldId="1319"/>
            <ac:spMk id="8" creationId="{0438729B-0F82-A5C2-5BC7-7451302EC36A}"/>
          </ac:spMkLst>
        </pc:spChg>
        <pc:picChg chg="del mod">
          <ac:chgData name="伊健 杜" userId="e69aded81da48593" providerId="LiveId" clId="{C8BB3112-466C-4335-B624-F7500FA32AF1}" dt="2022-11-03T12:55:07.436" v="5496" actId="478"/>
          <ac:picMkLst>
            <pc:docMk/>
            <pc:sldMk cId="1455723292" sldId="1319"/>
            <ac:picMk id="32770" creationId="{198CA1DD-AC51-92AF-7DE3-B843F2D6E76A}"/>
          </ac:picMkLst>
        </pc:picChg>
        <pc:picChg chg="add mod">
          <ac:chgData name="伊健 杜" userId="e69aded81da48593" providerId="LiveId" clId="{C8BB3112-466C-4335-B624-F7500FA32AF1}" dt="2022-11-03T12:55:45.537" v="5534" actId="1076"/>
          <ac:picMkLst>
            <pc:docMk/>
            <pc:sldMk cId="1455723292" sldId="1319"/>
            <ac:picMk id="33794" creationId="{5E817681-875D-7929-AB15-963E1F6E9D00}"/>
          </ac:picMkLst>
        </pc:picChg>
      </pc:sldChg>
      <pc:sldChg chg="delSp modSp new mod">
        <pc:chgData name="伊健 杜" userId="e69aded81da48593" providerId="LiveId" clId="{C8BB3112-466C-4335-B624-F7500FA32AF1}" dt="2022-11-03T12:58:36.579" v="5793"/>
        <pc:sldMkLst>
          <pc:docMk/>
          <pc:sldMk cId="2629711549" sldId="1320"/>
        </pc:sldMkLst>
        <pc:spChg chg="mod">
          <ac:chgData name="伊健 杜" userId="e69aded81da48593" providerId="LiveId" clId="{C8BB3112-466C-4335-B624-F7500FA32AF1}" dt="2022-11-03T12:58:36.579" v="5793"/>
          <ac:spMkLst>
            <pc:docMk/>
            <pc:sldMk cId="2629711549" sldId="1320"/>
            <ac:spMk id="2" creationId="{2DDD3342-6A73-3CC2-DB8D-444575BAF7BE}"/>
          </ac:spMkLst>
        </pc:spChg>
        <pc:spChg chg="del">
          <ac:chgData name="伊健 杜" userId="e69aded81da48593" providerId="LiveId" clId="{C8BB3112-466C-4335-B624-F7500FA32AF1}" dt="2022-11-03T12:56:10.458" v="5551" actId="478"/>
          <ac:spMkLst>
            <pc:docMk/>
            <pc:sldMk cId="2629711549" sldId="1320"/>
            <ac:spMk id="3" creationId="{58FE16FE-145C-1F11-196A-2824FECED026}"/>
          </ac:spMkLst>
        </pc:spChg>
      </pc:sldChg>
      <pc:sldChg chg="delSp modSp new mod">
        <pc:chgData name="伊健 杜" userId="e69aded81da48593" providerId="LiveId" clId="{C8BB3112-466C-4335-B624-F7500FA32AF1}" dt="2022-11-03T12:58:36.579" v="5793"/>
        <pc:sldMkLst>
          <pc:docMk/>
          <pc:sldMk cId="2376481575" sldId="1321"/>
        </pc:sldMkLst>
        <pc:spChg chg="mod">
          <ac:chgData name="伊健 杜" userId="e69aded81da48593" providerId="LiveId" clId="{C8BB3112-466C-4335-B624-F7500FA32AF1}" dt="2022-11-03T12:58:36.579" v="5793"/>
          <ac:spMkLst>
            <pc:docMk/>
            <pc:sldMk cId="2376481575" sldId="1321"/>
            <ac:spMk id="2" creationId="{831774A0-5E00-F821-9A2E-569CEB02E78D}"/>
          </ac:spMkLst>
        </pc:spChg>
        <pc:spChg chg="del">
          <ac:chgData name="伊健 杜" userId="e69aded81da48593" providerId="LiveId" clId="{C8BB3112-466C-4335-B624-F7500FA32AF1}" dt="2022-11-03T12:57:18.011" v="5644" actId="478"/>
          <ac:spMkLst>
            <pc:docMk/>
            <pc:sldMk cId="2376481575" sldId="1321"/>
            <ac:spMk id="3" creationId="{05D53B71-1DB3-A679-3BC1-0EC00914992F}"/>
          </ac:spMkLst>
        </pc:spChg>
      </pc:sldChg>
      <pc:sldChg chg="addSp delSp modSp add mod setBg setClrOvrMap">
        <pc:chgData name="伊健 杜" userId="e69aded81da48593" providerId="LiveId" clId="{C8BB3112-466C-4335-B624-F7500FA32AF1}" dt="2022-11-07T15:00:48.184" v="7518"/>
        <pc:sldMkLst>
          <pc:docMk/>
          <pc:sldMk cId="3935581333" sldId="1322"/>
        </pc:sldMkLst>
        <pc:spChg chg="mod">
          <ac:chgData name="伊健 杜" userId="e69aded81da48593" providerId="LiveId" clId="{C8BB3112-466C-4335-B624-F7500FA32AF1}" dt="2022-11-07T15:00:48.184" v="7518"/>
          <ac:spMkLst>
            <pc:docMk/>
            <pc:sldMk cId="3935581333" sldId="1322"/>
            <ac:spMk id="2" creationId="{10304424-DB4A-36E7-9E0D-D32A5DD0F26C}"/>
          </ac:spMkLst>
        </pc:spChg>
        <pc:spChg chg="mod">
          <ac:chgData name="伊健 杜" userId="e69aded81da48593" providerId="LiveId" clId="{C8BB3112-466C-4335-B624-F7500FA32AF1}" dt="2022-11-07T15:00:48.184" v="7518"/>
          <ac:spMkLst>
            <pc:docMk/>
            <pc:sldMk cId="3935581333" sldId="1322"/>
            <ac:spMk id="4" creationId="{CD51F1A4-557D-97DD-DAE2-94D888CF547E}"/>
          </ac:spMkLst>
        </pc:spChg>
        <pc:spChg chg="add del">
          <ac:chgData name="伊健 杜" userId="e69aded81da48593" providerId="LiveId" clId="{C8BB3112-466C-4335-B624-F7500FA32AF1}" dt="2022-11-07T12:03:21.067" v="6084" actId="26606"/>
          <ac:spMkLst>
            <pc:docMk/>
            <pc:sldMk cId="3935581333" sldId="1322"/>
            <ac:spMk id="2055" creationId="{5E8D2E83-FB3A-40E7-A9E5-7AB389D612B4}"/>
          </ac:spMkLst>
        </pc:spChg>
        <pc:picChg chg="del">
          <ac:chgData name="伊健 杜" userId="e69aded81da48593" providerId="LiveId" clId="{C8BB3112-466C-4335-B624-F7500FA32AF1}" dt="2022-11-07T11:55:52.866" v="6078" actId="478"/>
          <ac:picMkLst>
            <pc:docMk/>
            <pc:sldMk cId="3935581333" sldId="1322"/>
            <ac:picMk id="1026" creationId="{026E5FB4-A6D8-DBE6-1096-EF87E8544BC4}"/>
          </ac:picMkLst>
        </pc:picChg>
        <pc:picChg chg="add mod ord">
          <ac:chgData name="伊健 杜" userId="e69aded81da48593" providerId="LiveId" clId="{C8BB3112-466C-4335-B624-F7500FA32AF1}" dt="2022-11-07T12:03:21.067" v="6084" actId="26606"/>
          <ac:picMkLst>
            <pc:docMk/>
            <pc:sldMk cId="3935581333" sldId="1322"/>
            <ac:picMk id="2050" creationId="{AE4B2ADD-8243-19A5-DA62-87A48766B479}"/>
          </ac:picMkLst>
        </pc:picChg>
      </pc:sldChg>
      <pc:sldChg chg="addSp delSp modSp add mod">
        <pc:chgData name="伊健 杜" userId="e69aded81da48593" providerId="LiveId" clId="{C8BB3112-466C-4335-B624-F7500FA32AF1}" dt="2022-11-07T15:00:48.184" v="7518"/>
        <pc:sldMkLst>
          <pc:docMk/>
          <pc:sldMk cId="3163218652" sldId="1323"/>
        </pc:sldMkLst>
        <pc:spChg chg="mod">
          <ac:chgData name="伊健 杜" userId="e69aded81da48593" providerId="LiveId" clId="{C8BB3112-466C-4335-B624-F7500FA32AF1}" dt="2022-11-07T15:00:48.184" v="7518"/>
          <ac:spMkLst>
            <pc:docMk/>
            <pc:sldMk cId="3163218652" sldId="1323"/>
            <ac:spMk id="2" creationId="{10304424-DB4A-36E7-9E0D-D32A5DD0F26C}"/>
          </ac:spMkLst>
        </pc:spChg>
        <pc:spChg chg="del">
          <ac:chgData name="伊健 杜" userId="e69aded81da48593" providerId="LiveId" clId="{C8BB3112-466C-4335-B624-F7500FA32AF1}" dt="2022-11-07T12:03:53.434" v="6087" actId="478"/>
          <ac:spMkLst>
            <pc:docMk/>
            <pc:sldMk cId="3163218652" sldId="1323"/>
            <ac:spMk id="4" creationId="{CD51F1A4-557D-97DD-DAE2-94D888CF547E}"/>
          </ac:spMkLst>
        </pc:spChg>
        <pc:picChg chg="del">
          <ac:chgData name="伊健 杜" userId="e69aded81da48593" providerId="LiveId" clId="{C8BB3112-466C-4335-B624-F7500FA32AF1}" dt="2022-11-07T12:03:50.814" v="6086" actId="478"/>
          <ac:picMkLst>
            <pc:docMk/>
            <pc:sldMk cId="3163218652" sldId="1323"/>
            <ac:picMk id="2050" creationId="{AE4B2ADD-8243-19A5-DA62-87A48766B479}"/>
          </ac:picMkLst>
        </pc:picChg>
        <pc:picChg chg="add mod">
          <ac:chgData name="伊健 杜" userId="e69aded81da48593" providerId="LiveId" clId="{C8BB3112-466C-4335-B624-F7500FA32AF1}" dt="2022-11-07T12:04:02.775" v="6089" actId="1076"/>
          <ac:picMkLst>
            <pc:docMk/>
            <pc:sldMk cId="3163218652" sldId="1323"/>
            <ac:picMk id="3074" creationId="{D720EFEB-8C3D-C889-00D8-AA083D07E74E}"/>
          </ac:picMkLst>
        </pc:picChg>
      </pc:sldChg>
      <pc:sldChg chg="addSp modSp add mod">
        <pc:chgData name="伊健 杜" userId="e69aded81da48593" providerId="LiveId" clId="{C8BB3112-466C-4335-B624-F7500FA32AF1}" dt="2022-11-08T07:37:48.777" v="9512" actId="20577"/>
        <pc:sldMkLst>
          <pc:docMk/>
          <pc:sldMk cId="215593242" sldId="1324"/>
        </pc:sldMkLst>
        <pc:spChg chg="mod">
          <ac:chgData name="伊健 杜" userId="e69aded81da48593" providerId="LiveId" clId="{C8BB3112-466C-4335-B624-F7500FA32AF1}" dt="2022-11-07T15:00:48.184" v="7518"/>
          <ac:spMkLst>
            <pc:docMk/>
            <pc:sldMk cId="215593242" sldId="1324"/>
            <ac:spMk id="2" creationId="{46F3CE20-CAAD-6BD7-D047-A8219A0ED159}"/>
          </ac:spMkLst>
        </pc:spChg>
        <pc:spChg chg="add mod">
          <ac:chgData name="伊健 杜" userId="e69aded81da48593" providerId="LiveId" clId="{C8BB3112-466C-4335-B624-F7500FA32AF1}" dt="2022-11-08T07:37:48.777" v="9512" actId="20577"/>
          <ac:spMkLst>
            <pc:docMk/>
            <pc:sldMk cId="215593242" sldId="1324"/>
            <ac:spMk id="3" creationId="{B733F957-8F1E-B855-E2BC-D89F0594DFB6}"/>
          </ac:spMkLst>
        </pc:spChg>
      </pc:sldChg>
      <pc:sldChg chg="addSp modSp add mod">
        <pc:chgData name="伊健 杜" userId="e69aded81da48593" providerId="LiveId" clId="{C8BB3112-466C-4335-B624-F7500FA32AF1}" dt="2022-11-08T07:45:09.304" v="9518" actId="20577"/>
        <pc:sldMkLst>
          <pc:docMk/>
          <pc:sldMk cId="3722400407" sldId="1325"/>
        </pc:sldMkLst>
        <pc:spChg chg="mod">
          <ac:chgData name="伊健 杜" userId="e69aded81da48593" providerId="LiveId" clId="{C8BB3112-466C-4335-B624-F7500FA32AF1}" dt="2022-11-07T17:36:39.767" v="7748" actId="20577"/>
          <ac:spMkLst>
            <pc:docMk/>
            <pc:sldMk cId="3722400407" sldId="1325"/>
            <ac:spMk id="2" creationId="{46F3CE20-CAAD-6BD7-D047-A8219A0ED159}"/>
          </ac:spMkLst>
        </pc:spChg>
        <pc:spChg chg="add mod">
          <ac:chgData name="伊健 杜" userId="e69aded81da48593" providerId="LiveId" clId="{C8BB3112-466C-4335-B624-F7500FA32AF1}" dt="2022-11-07T17:38:33.090" v="7765" actId="1076"/>
          <ac:spMkLst>
            <pc:docMk/>
            <pc:sldMk cId="3722400407" sldId="1325"/>
            <ac:spMk id="3" creationId="{D8127E1B-3CC0-F721-0394-61950980DD6C}"/>
          </ac:spMkLst>
        </pc:spChg>
        <pc:spChg chg="add mod">
          <ac:chgData name="伊健 杜" userId="e69aded81da48593" providerId="LiveId" clId="{C8BB3112-466C-4335-B624-F7500FA32AF1}" dt="2022-11-08T07:45:09.304" v="9518" actId="20577"/>
          <ac:spMkLst>
            <pc:docMk/>
            <pc:sldMk cId="3722400407" sldId="1325"/>
            <ac:spMk id="4" creationId="{FDB489F7-B3FF-2A39-770B-563AA93CE34E}"/>
          </ac:spMkLst>
        </pc:spChg>
      </pc:sldChg>
      <pc:sldChg chg="addSp delSp modSp add mod">
        <pc:chgData name="伊健 杜" userId="e69aded81da48593" providerId="LiveId" clId="{C8BB3112-466C-4335-B624-F7500FA32AF1}" dt="2022-11-07T15:00:48.184" v="7518"/>
        <pc:sldMkLst>
          <pc:docMk/>
          <pc:sldMk cId="4012879993" sldId="1326"/>
        </pc:sldMkLst>
        <pc:spChg chg="mod">
          <ac:chgData name="伊健 杜" userId="e69aded81da48593" providerId="LiveId" clId="{C8BB3112-466C-4335-B624-F7500FA32AF1}" dt="2022-11-07T15:00:48.184" v="7518"/>
          <ac:spMkLst>
            <pc:docMk/>
            <pc:sldMk cId="4012879993" sldId="1326"/>
            <ac:spMk id="2" creationId="{10304424-DB4A-36E7-9E0D-D32A5DD0F26C}"/>
          </ac:spMkLst>
        </pc:spChg>
        <pc:spChg chg="add">
          <ac:chgData name="伊健 杜" userId="e69aded81da48593" providerId="LiveId" clId="{C8BB3112-466C-4335-B624-F7500FA32AF1}" dt="2022-11-07T12:11:55.765" v="6272"/>
          <ac:spMkLst>
            <pc:docMk/>
            <pc:sldMk cId="4012879993" sldId="1326"/>
            <ac:spMk id="3" creationId="{70799EE4-58B0-827D-B035-2CD34B4D804F}"/>
          </ac:spMkLst>
        </pc:spChg>
        <pc:spChg chg="mod">
          <ac:chgData name="伊健 杜" userId="e69aded81da48593" providerId="LiveId" clId="{C8BB3112-466C-4335-B624-F7500FA32AF1}" dt="2022-11-07T15:00:48.184" v="7518"/>
          <ac:spMkLst>
            <pc:docMk/>
            <pc:sldMk cId="4012879993" sldId="1326"/>
            <ac:spMk id="4" creationId="{CD51F1A4-557D-97DD-DAE2-94D888CF547E}"/>
          </ac:spMkLst>
        </pc:spChg>
        <pc:spChg chg="add del mod">
          <ac:chgData name="伊健 杜" userId="e69aded81da48593" providerId="LiveId" clId="{C8BB3112-466C-4335-B624-F7500FA32AF1}" dt="2022-11-07T12:12:07.889" v="6274" actId="478"/>
          <ac:spMkLst>
            <pc:docMk/>
            <pc:sldMk cId="4012879993" sldId="1326"/>
            <ac:spMk id="5" creationId="{C70A9618-9A55-0404-6105-16F4E2FF3E76}"/>
          </ac:spMkLst>
        </pc:spChg>
        <pc:picChg chg="add mod">
          <ac:chgData name="伊健 杜" userId="e69aded81da48593" providerId="LiveId" clId="{C8BB3112-466C-4335-B624-F7500FA32AF1}" dt="2022-11-07T12:12:33.644" v="6283" actId="1076"/>
          <ac:picMkLst>
            <pc:docMk/>
            <pc:sldMk cId="4012879993" sldId="1326"/>
            <ac:picMk id="7" creationId="{B93EFB2E-8CD6-ECD4-77FD-DC20F4E5C2D1}"/>
          </ac:picMkLst>
        </pc:picChg>
        <pc:picChg chg="del">
          <ac:chgData name="伊健 杜" userId="e69aded81da48593" providerId="LiveId" clId="{C8BB3112-466C-4335-B624-F7500FA32AF1}" dt="2022-11-07T12:11:29.539" v="6271" actId="478"/>
          <ac:picMkLst>
            <pc:docMk/>
            <pc:sldMk cId="4012879993" sldId="1326"/>
            <ac:picMk id="1026" creationId="{026E5FB4-A6D8-DBE6-1096-EF87E8544BC4}"/>
          </ac:picMkLst>
        </pc:picChg>
      </pc:sldChg>
      <pc:sldChg chg="addSp delSp modSp add mod">
        <pc:chgData name="伊健 杜" userId="e69aded81da48593" providerId="LiveId" clId="{C8BB3112-466C-4335-B624-F7500FA32AF1}" dt="2022-11-07T15:00:48.184" v="7518"/>
        <pc:sldMkLst>
          <pc:docMk/>
          <pc:sldMk cId="3830340413" sldId="1327"/>
        </pc:sldMkLst>
        <pc:spChg chg="mod">
          <ac:chgData name="伊健 杜" userId="e69aded81da48593" providerId="LiveId" clId="{C8BB3112-466C-4335-B624-F7500FA32AF1}" dt="2022-11-07T15:00:48.184" v="7518"/>
          <ac:spMkLst>
            <pc:docMk/>
            <pc:sldMk cId="3830340413" sldId="1327"/>
            <ac:spMk id="2" creationId="{10304424-DB4A-36E7-9E0D-D32A5DD0F26C}"/>
          </ac:spMkLst>
        </pc:spChg>
        <pc:spChg chg="mod">
          <ac:chgData name="伊健 杜" userId="e69aded81da48593" providerId="LiveId" clId="{C8BB3112-466C-4335-B624-F7500FA32AF1}" dt="2022-11-07T15:00:48.184" v="7518"/>
          <ac:spMkLst>
            <pc:docMk/>
            <pc:sldMk cId="3830340413" sldId="1327"/>
            <ac:spMk id="4" creationId="{CD51F1A4-557D-97DD-DAE2-94D888CF547E}"/>
          </ac:spMkLst>
        </pc:spChg>
        <pc:picChg chg="del">
          <ac:chgData name="伊健 杜" userId="e69aded81da48593" providerId="LiveId" clId="{C8BB3112-466C-4335-B624-F7500FA32AF1}" dt="2022-11-07T12:12:41.897" v="6287" actId="478"/>
          <ac:picMkLst>
            <pc:docMk/>
            <pc:sldMk cId="3830340413" sldId="1327"/>
            <ac:picMk id="7" creationId="{B93EFB2E-8CD6-ECD4-77FD-DC20F4E5C2D1}"/>
          </ac:picMkLst>
        </pc:picChg>
        <pc:picChg chg="add mod">
          <ac:chgData name="伊健 杜" userId="e69aded81da48593" providerId="LiveId" clId="{C8BB3112-466C-4335-B624-F7500FA32AF1}" dt="2022-11-07T12:13:36.051" v="6305" actId="1076"/>
          <ac:picMkLst>
            <pc:docMk/>
            <pc:sldMk cId="3830340413" sldId="1327"/>
            <ac:picMk id="5122" creationId="{35679B76-F797-3757-4BD9-A819F88169C9}"/>
          </ac:picMkLst>
        </pc:picChg>
      </pc:sldChg>
      <pc:sldChg chg="addSp delSp modSp add mod">
        <pc:chgData name="伊健 杜" userId="e69aded81da48593" providerId="LiveId" clId="{C8BB3112-466C-4335-B624-F7500FA32AF1}" dt="2022-11-07T15:00:48.184" v="7518"/>
        <pc:sldMkLst>
          <pc:docMk/>
          <pc:sldMk cId="533938312" sldId="1328"/>
        </pc:sldMkLst>
        <pc:spChg chg="mod">
          <ac:chgData name="伊健 杜" userId="e69aded81da48593" providerId="LiveId" clId="{C8BB3112-466C-4335-B624-F7500FA32AF1}" dt="2022-11-07T15:00:48.184" v="7518"/>
          <ac:spMkLst>
            <pc:docMk/>
            <pc:sldMk cId="533938312" sldId="1328"/>
            <ac:spMk id="2" creationId="{10304424-DB4A-36E7-9E0D-D32A5DD0F26C}"/>
          </ac:spMkLst>
        </pc:spChg>
        <pc:spChg chg="mod ord">
          <ac:chgData name="伊健 杜" userId="e69aded81da48593" providerId="LiveId" clId="{C8BB3112-466C-4335-B624-F7500FA32AF1}" dt="2022-11-07T15:00:48.184" v="7518"/>
          <ac:spMkLst>
            <pc:docMk/>
            <pc:sldMk cId="533938312" sldId="1328"/>
            <ac:spMk id="4" creationId="{CD51F1A4-557D-97DD-DAE2-94D888CF547E}"/>
          </ac:spMkLst>
        </pc:spChg>
        <pc:spChg chg="add mod">
          <ac:chgData name="伊健 杜" userId="e69aded81da48593" providerId="LiveId" clId="{C8BB3112-466C-4335-B624-F7500FA32AF1}" dt="2022-11-07T15:00:48.184" v="7518"/>
          <ac:spMkLst>
            <pc:docMk/>
            <pc:sldMk cId="533938312" sldId="1328"/>
            <ac:spMk id="5" creationId="{AF2763C8-1A3D-998E-952B-B0CBBC17F3AE}"/>
          </ac:spMkLst>
        </pc:spChg>
        <pc:picChg chg="del">
          <ac:chgData name="伊健 杜" userId="e69aded81da48593" providerId="LiveId" clId="{C8BB3112-466C-4335-B624-F7500FA32AF1}" dt="2022-11-07T12:14:30.874" v="6349" actId="478"/>
          <ac:picMkLst>
            <pc:docMk/>
            <pc:sldMk cId="533938312" sldId="1328"/>
            <ac:picMk id="5122" creationId="{35679B76-F797-3757-4BD9-A819F88169C9}"/>
          </ac:picMkLst>
        </pc:picChg>
        <pc:picChg chg="add">
          <ac:chgData name="伊健 杜" userId="e69aded81da48593" providerId="LiveId" clId="{C8BB3112-466C-4335-B624-F7500FA32AF1}" dt="2022-11-07T12:14:33.894" v="6350"/>
          <ac:picMkLst>
            <pc:docMk/>
            <pc:sldMk cId="533938312" sldId="1328"/>
            <ac:picMk id="6146" creationId="{CBA5F439-1A0E-7F7B-BC07-4C5C4632B0A2}"/>
          </ac:picMkLst>
        </pc:picChg>
      </pc:sldChg>
      <pc:sldChg chg="modSp add mod">
        <pc:chgData name="伊健 杜" userId="e69aded81da48593" providerId="LiveId" clId="{C8BB3112-466C-4335-B624-F7500FA32AF1}" dt="2022-11-07T15:00:48.184" v="7518"/>
        <pc:sldMkLst>
          <pc:docMk/>
          <pc:sldMk cId="46492511" sldId="1329"/>
        </pc:sldMkLst>
        <pc:spChg chg="mod">
          <ac:chgData name="伊健 杜" userId="e69aded81da48593" providerId="LiveId" clId="{C8BB3112-466C-4335-B624-F7500FA32AF1}" dt="2022-11-07T15:00:48.184" v="7518"/>
          <ac:spMkLst>
            <pc:docMk/>
            <pc:sldMk cId="46492511" sldId="1329"/>
            <ac:spMk id="2" creationId="{F44DE9E1-9168-F3EB-3D6A-1F7F351CDCCF}"/>
          </ac:spMkLst>
        </pc:spChg>
      </pc:sldChg>
      <pc:sldChg chg="addSp delSp modSp new mod modNotesTx">
        <pc:chgData name="伊健 杜" userId="e69aded81da48593" providerId="LiveId" clId="{C8BB3112-466C-4335-B624-F7500FA32AF1}" dt="2022-11-08T08:26:17.131" v="9521" actId="20577"/>
        <pc:sldMkLst>
          <pc:docMk/>
          <pc:sldMk cId="2725208829" sldId="1330"/>
        </pc:sldMkLst>
        <pc:spChg chg="add mod">
          <ac:chgData name="伊健 杜" userId="e69aded81da48593" providerId="LiveId" clId="{C8BB3112-466C-4335-B624-F7500FA32AF1}" dt="2022-11-08T07:03:28.184" v="9501"/>
          <ac:spMkLst>
            <pc:docMk/>
            <pc:sldMk cId="2725208829" sldId="1330"/>
            <ac:spMk id="2" creationId="{5873FCFA-069F-887D-2E03-2DA23448846E}"/>
          </ac:spMkLst>
        </pc:spChg>
        <pc:spChg chg="del">
          <ac:chgData name="伊健 杜" userId="e69aded81da48593" providerId="LiveId" clId="{C8BB3112-466C-4335-B624-F7500FA32AF1}" dt="2022-11-07T14:48:37.961" v="7349" actId="478"/>
          <ac:spMkLst>
            <pc:docMk/>
            <pc:sldMk cId="2725208829" sldId="1330"/>
            <ac:spMk id="2" creationId="{60406A9C-91E3-B13D-BEB8-3BD058C8D34B}"/>
          </ac:spMkLst>
        </pc:spChg>
        <pc:spChg chg="del">
          <ac:chgData name="伊健 杜" userId="e69aded81da48593" providerId="LiveId" clId="{C8BB3112-466C-4335-B624-F7500FA32AF1}" dt="2022-11-07T14:48:37.961" v="7349" actId="478"/>
          <ac:spMkLst>
            <pc:docMk/>
            <pc:sldMk cId="2725208829" sldId="1330"/>
            <ac:spMk id="3" creationId="{AC43DE5E-F9C6-66E5-85D9-F667431D7EBF}"/>
          </ac:spMkLst>
        </pc:spChg>
      </pc:sldChg>
      <pc:sldChg chg="addSp delSp modSp add mod">
        <pc:chgData name="伊健 杜" userId="e69aded81da48593" providerId="LiveId" clId="{C8BB3112-466C-4335-B624-F7500FA32AF1}" dt="2022-11-07T15:00:48.184" v="7518"/>
        <pc:sldMkLst>
          <pc:docMk/>
          <pc:sldMk cId="3075560344" sldId="1331"/>
        </pc:sldMkLst>
        <pc:spChg chg="mod">
          <ac:chgData name="伊健 杜" userId="e69aded81da48593" providerId="LiveId" clId="{C8BB3112-466C-4335-B624-F7500FA32AF1}" dt="2022-11-07T15:00:48.184" v="7518"/>
          <ac:spMkLst>
            <pc:docMk/>
            <pc:sldMk cId="3075560344" sldId="1331"/>
            <ac:spMk id="2" creationId="{10304424-DB4A-36E7-9E0D-D32A5DD0F26C}"/>
          </ac:spMkLst>
        </pc:spChg>
        <pc:spChg chg="mod">
          <ac:chgData name="伊健 杜" userId="e69aded81da48593" providerId="LiveId" clId="{C8BB3112-466C-4335-B624-F7500FA32AF1}" dt="2022-11-07T15:00:48.184" v="7518"/>
          <ac:spMkLst>
            <pc:docMk/>
            <pc:sldMk cId="3075560344" sldId="1331"/>
            <ac:spMk id="4" creationId="{CD51F1A4-557D-97DD-DAE2-94D888CF547E}"/>
          </ac:spMkLst>
        </pc:spChg>
        <pc:picChg chg="del">
          <ac:chgData name="伊健 杜" userId="e69aded81da48593" providerId="LiveId" clId="{C8BB3112-466C-4335-B624-F7500FA32AF1}" dt="2022-11-07T12:17:38.348" v="6559" actId="478"/>
          <ac:picMkLst>
            <pc:docMk/>
            <pc:sldMk cId="3075560344" sldId="1331"/>
            <ac:picMk id="7" creationId="{B93EFB2E-8CD6-ECD4-77FD-DC20F4E5C2D1}"/>
          </ac:picMkLst>
        </pc:picChg>
        <pc:picChg chg="add del mod">
          <ac:chgData name="伊健 杜" userId="e69aded81da48593" providerId="LiveId" clId="{C8BB3112-466C-4335-B624-F7500FA32AF1}" dt="2022-11-07T12:21:54.205" v="6705" actId="478"/>
          <ac:picMkLst>
            <pc:docMk/>
            <pc:sldMk cId="3075560344" sldId="1331"/>
            <ac:picMk id="7170" creationId="{AE0B9B6C-1FD0-F121-686C-B419EE2C7145}"/>
          </ac:picMkLst>
        </pc:picChg>
        <pc:picChg chg="add mod">
          <ac:chgData name="伊健 杜" userId="e69aded81da48593" providerId="LiveId" clId="{C8BB3112-466C-4335-B624-F7500FA32AF1}" dt="2022-11-07T12:25:33.674" v="6710" actId="1076"/>
          <ac:picMkLst>
            <pc:docMk/>
            <pc:sldMk cId="3075560344" sldId="1331"/>
            <ac:picMk id="7172" creationId="{8EC3A411-602F-84C5-E429-CC9880CC10D4}"/>
          </ac:picMkLst>
        </pc:picChg>
      </pc:sldChg>
      <pc:sldChg chg="modSp add mod">
        <pc:chgData name="伊健 杜" userId="e69aded81da48593" providerId="LiveId" clId="{C8BB3112-466C-4335-B624-F7500FA32AF1}" dt="2022-11-07T15:00:48.184" v="7518"/>
        <pc:sldMkLst>
          <pc:docMk/>
          <pc:sldMk cId="31899718" sldId="1332"/>
        </pc:sldMkLst>
        <pc:spChg chg="mod">
          <ac:chgData name="伊健 杜" userId="e69aded81da48593" providerId="LiveId" clId="{C8BB3112-466C-4335-B624-F7500FA32AF1}" dt="2022-11-07T15:00:48.184" v="7518"/>
          <ac:spMkLst>
            <pc:docMk/>
            <pc:sldMk cId="31899718" sldId="1332"/>
            <ac:spMk id="2" creationId="{10304424-DB4A-36E7-9E0D-D32A5DD0F26C}"/>
          </ac:spMkLst>
        </pc:spChg>
        <pc:spChg chg="mod">
          <ac:chgData name="伊健 杜" userId="e69aded81da48593" providerId="LiveId" clId="{C8BB3112-466C-4335-B624-F7500FA32AF1}" dt="2022-11-07T15:00:48.184" v="7518"/>
          <ac:spMkLst>
            <pc:docMk/>
            <pc:sldMk cId="31899718" sldId="1332"/>
            <ac:spMk id="4" creationId="{CD51F1A4-557D-97DD-DAE2-94D888CF547E}"/>
          </ac:spMkLst>
        </pc:spChg>
        <pc:picChg chg="mod">
          <ac:chgData name="伊健 杜" userId="e69aded81da48593" providerId="LiveId" clId="{C8BB3112-466C-4335-B624-F7500FA32AF1}" dt="2022-11-07T12:37:52.603" v="6783" actId="1076"/>
          <ac:picMkLst>
            <pc:docMk/>
            <pc:sldMk cId="31899718" sldId="1332"/>
            <ac:picMk id="7170" creationId="{AE0B9B6C-1FD0-F121-686C-B419EE2C7145}"/>
          </ac:picMkLst>
        </pc:picChg>
      </pc:sldChg>
      <pc:sldChg chg="addSp delSp modSp add mod">
        <pc:chgData name="伊健 杜" userId="e69aded81da48593" providerId="LiveId" clId="{C8BB3112-466C-4335-B624-F7500FA32AF1}" dt="2022-11-07T15:00:48.184" v="7518"/>
        <pc:sldMkLst>
          <pc:docMk/>
          <pc:sldMk cId="3136878403" sldId="1333"/>
        </pc:sldMkLst>
        <pc:spChg chg="mod">
          <ac:chgData name="伊健 杜" userId="e69aded81da48593" providerId="LiveId" clId="{C8BB3112-466C-4335-B624-F7500FA32AF1}" dt="2022-11-07T15:00:48.184" v="7518"/>
          <ac:spMkLst>
            <pc:docMk/>
            <pc:sldMk cId="3136878403" sldId="1333"/>
            <ac:spMk id="2" creationId="{10304424-DB4A-36E7-9E0D-D32A5DD0F26C}"/>
          </ac:spMkLst>
        </pc:spChg>
        <pc:spChg chg="mod">
          <ac:chgData name="伊健 杜" userId="e69aded81da48593" providerId="LiveId" clId="{C8BB3112-466C-4335-B624-F7500FA32AF1}" dt="2022-11-07T12:30:21.328" v="6745" actId="20577"/>
          <ac:spMkLst>
            <pc:docMk/>
            <pc:sldMk cId="3136878403" sldId="1333"/>
            <ac:spMk id="4" creationId="{CD51F1A4-557D-97DD-DAE2-94D888CF547E}"/>
          </ac:spMkLst>
        </pc:spChg>
        <pc:spChg chg="add mod">
          <ac:chgData name="伊健 杜" userId="e69aded81da48593" providerId="LiveId" clId="{C8BB3112-466C-4335-B624-F7500FA32AF1}" dt="2022-11-07T15:00:48.184" v="7518"/>
          <ac:spMkLst>
            <pc:docMk/>
            <pc:sldMk cId="3136878403" sldId="1333"/>
            <ac:spMk id="5" creationId="{0F230F51-EBFA-8C38-0A69-11A12FCFEF9E}"/>
          </ac:spMkLst>
        </pc:spChg>
        <pc:picChg chg="del mod">
          <ac:chgData name="伊健 杜" userId="e69aded81da48593" providerId="LiveId" clId="{C8BB3112-466C-4335-B624-F7500FA32AF1}" dt="2022-11-07T12:26:15.271" v="6713" actId="478"/>
          <ac:picMkLst>
            <pc:docMk/>
            <pc:sldMk cId="3136878403" sldId="1333"/>
            <ac:picMk id="7170" creationId="{AE0B9B6C-1FD0-F121-686C-B419EE2C7145}"/>
          </ac:picMkLst>
        </pc:picChg>
        <pc:picChg chg="add mod">
          <ac:chgData name="伊健 杜" userId="e69aded81da48593" providerId="LiveId" clId="{C8BB3112-466C-4335-B624-F7500FA32AF1}" dt="2022-11-07T12:39:11.237" v="6844" actId="732"/>
          <ac:picMkLst>
            <pc:docMk/>
            <pc:sldMk cId="3136878403" sldId="1333"/>
            <ac:picMk id="9218" creationId="{EF6227A1-EEF2-66C3-CA71-073D280EEA40}"/>
          </ac:picMkLst>
        </pc:picChg>
      </pc:sldChg>
      <pc:sldChg chg="addSp modSp add mod">
        <pc:chgData name="伊健 杜" userId="e69aded81da48593" providerId="LiveId" clId="{C8BB3112-466C-4335-B624-F7500FA32AF1}" dt="2022-11-07T15:00:48.184" v="7518"/>
        <pc:sldMkLst>
          <pc:docMk/>
          <pc:sldMk cId="3286441463" sldId="1334"/>
        </pc:sldMkLst>
        <pc:spChg chg="mod">
          <ac:chgData name="伊健 杜" userId="e69aded81da48593" providerId="LiveId" clId="{C8BB3112-466C-4335-B624-F7500FA32AF1}" dt="2022-11-07T15:00:48.184" v="7518"/>
          <ac:spMkLst>
            <pc:docMk/>
            <pc:sldMk cId="3286441463" sldId="1334"/>
            <ac:spMk id="2" creationId="{F44DE9E1-9168-F3EB-3D6A-1F7F351CDCCF}"/>
          </ac:spMkLst>
        </pc:spChg>
        <pc:picChg chg="add mod">
          <ac:chgData name="伊健 杜" userId="e69aded81da48593" providerId="LiveId" clId="{C8BB3112-466C-4335-B624-F7500FA32AF1}" dt="2022-11-07T12:42:17.177" v="6960" actId="1076"/>
          <ac:picMkLst>
            <pc:docMk/>
            <pc:sldMk cId="3286441463" sldId="1334"/>
            <ac:picMk id="10242" creationId="{FE9EDD63-A7E5-F649-DE8A-A1AE39494697}"/>
          </ac:picMkLst>
        </pc:picChg>
        <pc:picChg chg="add mod">
          <ac:chgData name="伊健 杜" userId="e69aded81da48593" providerId="LiveId" clId="{C8BB3112-466C-4335-B624-F7500FA32AF1}" dt="2022-11-07T12:42:47.206" v="6966" actId="1076"/>
          <ac:picMkLst>
            <pc:docMk/>
            <pc:sldMk cId="3286441463" sldId="1334"/>
            <ac:picMk id="10244" creationId="{60080626-7442-A084-3E29-EC11190F22EC}"/>
          </ac:picMkLst>
        </pc:picChg>
      </pc:sldChg>
      <pc:sldChg chg="addSp delSp modSp add mod ord">
        <pc:chgData name="伊健 杜" userId="e69aded81da48593" providerId="LiveId" clId="{C8BB3112-466C-4335-B624-F7500FA32AF1}" dt="2022-11-07T15:00:48.184" v="7518"/>
        <pc:sldMkLst>
          <pc:docMk/>
          <pc:sldMk cId="1601269251" sldId="1335"/>
        </pc:sldMkLst>
        <pc:spChg chg="mod">
          <ac:chgData name="伊健 杜" userId="e69aded81da48593" providerId="LiveId" clId="{C8BB3112-466C-4335-B624-F7500FA32AF1}" dt="2022-11-07T15:00:48.184" v="7518"/>
          <ac:spMkLst>
            <pc:docMk/>
            <pc:sldMk cId="1601269251" sldId="1335"/>
            <ac:spMk id="2" creationId="{10304424-DB4A-36E7-9E0D-D32A5DD0F26C}"/>
          </ac:spMkLst>
        </pc:spChg>
        <pc:spChg chg="mod">
          <ac:chgData name="伊健 杜" userId="e69aded81da48593" providerId="LiveId" clId="{C8BB3112-466C-4335-B624-F7500FA32AF1}" dt="2022-11-07T15:00:48.184" v="7518"/>
          <ac:spMkLst>
            <pc:docMk/>
            <pc:sldMk cId="1601269251" sldId="1335"/>
            <ac:spMk id="4" creationId="{CD51F1A4-557D-97DD-DAE2-94D888CF547E}"/>
          </ac:spMkLst>
        </pc:spChg>
        <pc:picChg chg="del">
          <ac:chgData name="伊健 杜" userId="e69aded81da48593" providerId="LiveId" clId="{C8BB3112-466C-4335-B624-F7500FA32AF1}" dt="2022-11-07T12:46:11.814" v="6990" actId="478"/>
          <ac:picMkLst>
            <pc:docMk/>
            <pc:sldMk cId="1601269251" sldId="1335"/>
            <ac:picMk id="7172" creationId="{8EC3A411-602F-84C5-E429-CC9880CC10D4}"/>
          </ac:picMkLst>
        </pc:picChg>
        <pc:picChg chg="add mod">
          <ac:chgData name="伊健 杜" userId="e69aded81da48593" providerId="LiveId" clId="{C8BB3112-466C-4335-B624-F7500FA32AF1}" dt="2022-11-07T12:46:16.506" v="6993" actId="1076"/>
          <ac:picMkLst>
            <pc:docMk/>
            <pc:sldMk cId="1601269251" sldId="1335"/>
            <ac:picMk id="11266" creationId="{5EA60625-B89A-6A31-68D4-3906F17602E8}"/>
          </ac:picMkLst>
        </pc:picChg>
      </pc:sldChg>
      <pc:sldChg chg="addSp delSp modSp add mod ord">
        <pc:chgData name="伊健 杜" userId="e69aded81da48593" providerId="LiveId" clId="{C8BB3112-466C-4335-B624-F7500FA32AF1}" dt="2022-11-07T15:00:48.184" v="7518"/>
        <pc:sldMkLst>
          <pc:docMk/>
          <pc:sldMk cId="4191015823" sldId="1336"/>
        </pc:sldMkLst>
        <pc:spChg chg="mod">
          <ac:chgData name="伊健 杜" userId="e69aded81da48593" providerId="LiveId" clId="{C8BB3112-466C-4335-B624-F7500FA32AF1}" dt="2022-11-07T15:00:48.184" v="7518"/>
          <ac:spMkLst>
            <pc:docMk/>
            <pc:sldMk cId="4191015823" sldId="1336"/>
            <ac:spMk id="2" creationId="{10304424-DB4A-36E7-9E0D-D32A5DD0F26C}"/>
          </ac:spMkLst>
        </pc:spChg>
        <pc:spChg chg="mod">
          <ac:chgData name="伊健 杜" userId="e69aded81da48593" providerId="LiveId" clId="{C8BB3112-466C-4335-B624-F7500FA32AF1}" dt="2022-11-07T15:00:48.184" v="7518"/>
          <ac:spMkLst>
            <pc:docMk/>
            <pc:sldMk cId="4191015823" sldId="1336"/>
            <ac:spMk id="4" creationId="{CD51F1A4-557D-97DD-DAE2-94D888CF547E}"/>
          </ac:spMkLst>
        </pc:spChg>
        <pc:picChg chg="del mod">
          <ac:chgData name="伊健 杜" userId="e69aded81da48593" providerId="LiveId" clId="{C8BB3112-466C-4335-B624-F7500FA32AF1}" dt="2022-11-07T12:47:44.455" v="7057" actId="478"/>
          <ac:picMkLst>
            <pc:docMk/>
            <pc:sldMk cId="4191015823" sldId="1336"/>
            <ac:picMk id="11266" creationId="{5EA60625-B89A-6A31-68D4-3906F17602E8}"/>
          </ac:picMkLst>
        </pc:picChg>
        <pc:picChg chg="add mod">
          <ac:chgData name="伊健 杜" userId="e69aded81da48593" providerId="LiveId" clId="{C8BB3112-466C-4335-B624-F7500FA32AF1}" dt="2022-11-07T12:48:07.065" v="7064" actId="1076"/>
          <ac:picMkLst>
            <pc:docMk/>
            <pc:sldMk cId="4191015823" sldId="1336"/>
            <ac:picMk id="12290" creationId="{A0838060-0BAA-53C6-3AAF-94C2FC68F58B}"/>
          </ac:picMkLst>
        </pc:picChg>
      </pc:sldChg>
      <pc:sldChg chg="modSp add mod">
        <pc:chgData name="伊健 杜" userId="e69aded81da48593" providerId="LiveId" clId="{C8BB3112-466C-4335-B624-F7500FA32AF1}" dt="2022-11-07T15:00:48.184" v="7518"/>
        <pc:sldMkLst>
          <pc:docMk/>
          <pc:sldMk cId="1622450669" sldId="1337"/>
        </pc:sldMkLst>
        <pc:spChg chg="mod">
          <ac:chgData name="伊健 杜" userId="e69aded81da48593" providerId="LiveId" clId="{C8BB3112-466C-4335-B624-F7500FA32AF1}" dt="2022-11-07T15:00:48.184" v="7518"/>
          <ac:spMkLst>
            <pc:docMk/>
            <pc:sldMk cId="1622450669" sldId="1337"/>
            <ac:spMk id="2" creationId="{F44DE9E1-9168-F3EB-3D6A-1F7F351CDCCF}"/>
          </ac:spMkLst>
        </pc:spChg>
      </pc:sldChg>
      <pc:sldChg chg="addSp delSp modSp add mod ord">
        <pc:chgData name="伊健 杜" userId="e69aded81da48593" providerId="LiveId" clId="{C8BB3112-466C-4335-B624-F7500FA32AF1}" dt="2022-11-07T15:00:48.184" v="7518"/>
        <pc:sldMkLst>
          <pc:docMk/>
          <pc:sldMk cId="4245350664" sldId="1338"/>
        </pc:sldMkLst>
        <pc:spChg chg="mod">
          <ac:chgData name="伊健 杜" userId="e69aded81da48593" providerId="LiveId" clId="{C8BB3112-466C-4335-B624-F7500FA32AF1}" dt="2022-11-07T15:00:48.184" v="7518"/>
          <ac:spMkLst>
            <pc:docMk/>
            <pc:sldMk cId="4245350664" sldId="1338"/>
            <ac:spMk id="2" creationId="{10304424-DB4A-36E7-9E0D-D32A5DD0F26C}"/>
          </ac:spMkLst>
        </pc:spChg>
        <pc:spChg chg="mod">
          <ac:chgData name="伊健 杜" userId="e69aded81da48593" providerId="LiveId" clId="{C8BB3112-466C-4335-B624-F7500FA32AF1}" dt="2022-11-07T15:00:48.184" v="7518"/>
          <ac:spMkLst>
            <pc:docMk/>
            <pc:sldMk cId="4245350664" sldId="1338"/>
            <ac:spMk id="4" creationId="{CD51F1A4-557D-97DD-DAE2-94D888CF547E}"/>
          </ac:spMkLst>
        </pc:spChg>
        <pc:picChg chg="del">
          <ac:chgData name="伊健 杜" userId="e69aded81da48593" providerId="LiveId" clId="{C8BB3112-466C-4335-B624-F7500FA32AF1}" dt="2022-11-07T12:48:57.519" v="7114" actId="478"/>
          <ac:picMkLst>
            <pc:docMk/>
            <pc:sldMk cId="4245350664" sldId="1338"/>
            <ac:picMk id="12290" creationId="{A0838060-0BAA-53C6-3AAF-94C2FC68F58B}"/>
          </ac:picMkLst>
        </pc:picChg>
        <pc:picChg chg="add mod">
          <ac:chgData name="伊健 杜" userId="e69aded81da48593" providerId="LiveId" clId="{C8BB3112-466C-4335-B624-F7500FA32AF1}" dt="2022-11-07T12:51:34.031" v="7193" actId="1076"/>
          <ac:picMkLst>
            <pc:docMk/>
            <pc:sldMk cId="4245350664" sldId="1338"/>
            <ac:picMk id="14338" creationId="{523CD581-ECDE-A92E-DC80-D6ECE9D35763}"/>
          </ac:picMkLst>
        </pc:picChg>
      </pc:sldChg>
      <pc:sldChg chg="modSp add mod">
        <pc:chgData name="伊健 杜" userId="e69aded81da48593" providerId="LiveId" clId="{C8BB3112-466C-4335-B624-F7500FA32AF1}" dt="2022-11-07T18:17:49.461" v="7810" actId="20577"/>
        <pc:sldMkLst>
          <pc:docMk/>
          <pc:sldMk cId="2013525724" sldId="1339"/>
        </pc:sldMkLst>
        <pc:spChg chg="mod">
          <ac:chgData name="伊健 杜" userId="e69aded81da48593" providerId="LiveId" clId="{C8BB3112-466C-4335-B624-F7500FA32AF1}" dt="2022-11-07T18:17:49.461" v="7810" actId="20577"/>
          <ac:spMkLst>
            <pc:docMk/>
            <pc:sldMk cId="2013525724" sldId="1339"/>
            <ac:spMk id="2" creationId="{F44DE9E1-9168-F3EB-3D6A-1F7F351CDCCF}"/>
          </ac:spMkLst>
        </pc:spChg>
      </pc:sldChg>
      <pc:sldChg chg="add del">
        <pc:chgData name="伊健 杜" userId="e69aded81da48593" providerId="LiveId" clId="{C8BB3112-466C-4335-B624-F7500FA32AF1}" dt="2022-11-07T12:49:00.847" v="7116" actId="47"/>
        <pc:sldMkLst>
          <pc:docMk/>
          <pc:sldMk cId="2803579829" sldId="1339"/>
        </pc:sldMkLst>
      </pc:sldChg>
      <pc:sldChg chg="modSp add mod">
        <pc:chgData name="伊健 杜" userId="e69aded81da48593" providerId="LiveId" clId="{C8BB3112-466C-4335-B624-F7500FA32AF1}" dt="2022-11-08T07:03:28.184" v="9501"/>
        <pc:sldMkLst>
          <pc:docMk/>
          <pc:sldMk cId="1523321892" sldId="1340"/>
        </pc:sldMkLst>
        <pc:spChg chg="mod">
          <ac:chgData name="伊健 杜" userId="e69aded81da48593" providerId="LiveId" clId="{C8BB3112-466C-4335-B624-F7500FA32AF1}" dt="2022-11-08T07:03:28.184" v="9501"/>
          <ac:spMkLst>
            <pc:docMk/>
            <pc:sldMk cId="1523321892" sldId="1340"/>
            <ac:spMk id="2" creationId="{1302A11A-625D-774F-23B3-739301B530C3}"/>
          </ac:spMkLst>
        </pc:spChg>
        <pc:spChg chg="mod">
          <ac:chgData name="伊健 杜" userId="e69aded81da48593" providerId="LiveId" clId="{C8BB3112-466C-4335-B624-F7500FA32AF1}" dt="2022-11-08T07:03:28.184" v="9501"/>
          <ac:spMkLst>
            <pc:docMk/>
            <pc:sldMk cId="1523321892" sldId="1340"/>
            <ac:spMk id="8" creationId="{0438729B-0F82-A5C2-5BC7-7451302EC36A}"/>
          </ac:spMkLst>
        </pc:spChg>
        <pc:picChg chg="mod">
          <ac:chgData name="伊健 杜" userId="e69aded81da48593" providerId="LiveId" clId="{C8BB3112-466C-4335-B624-F7500FA32AF1}" dt="2022-11-07T16:47:42.168" v="7671" actId="14100"/>
          <ac:picMkLst>
            <pc:docMk/>
            <pc:sldMk cId="1523321892" sldId="1340"/>
            <ac:picMk id="31746" creationId="{EC53C62C-27C5-B32B-13E6-9B061AD850FB}"/>
          </ac:picMkLst>
        </pc:picChg>
      </pc:sldChg>
      <pc:sldChg chg="add del">
        <pc:chgData name="伊健 杜" userId="e69aded81da48593" providerId="LiveId" clId="{C8BB3112-466C-4335-B624-F7500FA32AF1}" dt="2022-11-07T14:51:04.542" v="7365" actId="47"/>
        <pc:sldMkLst>
          <pc:docMk/>
          <pc:sldMk cId="2153963924" sldId="1340"/>
        </pc:sldMkLst>
      </pc:sldChg>
      <pc:sldChg chg="add del">
        <pc:chgData name="伊健 杜" userId="e69aded81da48593" providerId="LiveId" clId="{C8BB3112-466C-4335-B624-F7500FA32AF1}" dt="2022-11-07T14:51:04.542" v="7365" actId="47"/>
        <pc:sldMkLst>
          <pc:docMk/>
          <pc:sldMk cId="1014760557" sldId="1341"/>
        </pc:sldMkLst>
      </pc:sldChg>
      <pc:sldChg chg="delSp modSp add del mod">
        <pc:chgData name="伊健 杜" userId="e69aded81da48593" providerId="LiveId" clId="{C8BB3112-466C-4335-B624-F7500FA32AF1}" dt="2022-11-07T16:51:29.390" v="7718" actId="47"/>
        <pc:sldMkLst>
          <pc:docMk/>
          <pc:sldMk cId="2915585194" sldId="1341"/>
        </pc:sldMkLst>
        <pc:spChg chg="mod">
          <ac:chgData name="伊健 杜" userId="e69aded81da48593" providerId="LiveId" clId="{C8BB3112-466C-4335-B624-F7500FA32AF1}" dt="2022-11-07T16:48:08.416" v="7712"/>
          <ac:spMkLst>
            <pc:docMk/>
            <pc:sldMk cId="2915585194" sldId="1341"/>
            <ac:spMk id="2" creationId="{1302A11A-625D-774F-23B3-739301B530C3}"/>
          </ac:spMkLst>
        </pc:spChg>
        <pc:spChg chg="mod">
          <ac:chgData name="伊健 杜" userId="e69aded81da48593" providerId="LiveId" clId="{C8BB3112-466C-4335-B624-F7500FA32AF1}" dt="2022-11-07T16:50:39.894" v="7717" actId="1076"/>
          <ac:spMkLst>
            <pc:docMk/>
            <pc:sldMk cId="2915585194" sldId="1341"/>
            <ac:spMk id="8" creationId="{0438729B-0F82-A5C2-5BC7-7451302EC36A}"/>
          </ac:spMkLst>
        </pc:spChg>
        <pc:picChg chg="del">
          <ac:chgData name="伊健 杜" userId="e69aded81da48593" providerId="LiveId" clId="{C8BB3112-466C-4335-B624-F7500FA32AF1}" dt="2022-11-07T16:49:29.634" v="7716" actId="478"/>
          <ac:picMkLst>
            <pc:docMk/>
            <pc:sldMk cId="2915585194" sldId="1341"/>
            <ac:picMk id="31746" creationId="{EC53C62C-27C5-B32B-13E6-9B061AD850FB}"/>
          </ac:picMkLst>
        </pc:picChg>
      </pc:sldChg>
      <pc:sldChg chg="addSp delSp modSp add mod ord">
        <pc:chgData name="伊健 杜" userId="e69aded81da48593" providerId="LiveId" clId="{C8BB3112-466C-4335-B624-F7500FA32AF1}" dt="2022-11-08T07:03:28.184" v="9501"/>
        <pc:sldMkLst>
          <pc:docMk/>
          <pc:sldMk cId="3816353376" sldId="1341"/>
        </pc:sldMkLst>
        <pc:spChg chg="mod">
          <ac:chgData name="伊健 杜" userId="e69aded81da48593" providerId="LiveId" clId="{C8BB3112-466C-4335-B624-F7500FA32AF1}" dt="2022-11-08T07:03:28.184" v="9501"/>
          <ac:spMkLst>
            <pc:docMk/>
            <pc:sldMk cId="3816353376" sldId="1341"/>
            <ac:spMk id="2" creationId="{1302A11A-625D-774F-23B3-739301B530C3}"/>
          </ac:spMkLst>
        </pc:spChg>
        <pc:spChg chg="mod">
          <ac:chgData name="伊健 杜" userId="e69aded81da48593" providerId="LiveId" clId="{C8BB3112-466C-4335-B624-F7500FA32AF1}" dt="2022-11-08T07:03:28.184" v="9501"/>
          <ac:spMkLst>
            <pc:docMk/>
            <pc:sldMk cId="3816353376" sldId="1341"/>
            <ac:spMk id="8" creationId="{0438729B-0F82-A5C2-5BC7-7451302EC36A}"/>
          </ac:spMkLst>
        </pc:spChg>
        <pc:picChg chg="add mod">
          <ac:chgData name="伊健 杜" userId="e69aded81da48593" providerId="LiveId" clId="{C8BB3112-466C-4335-B624-F7500FA32AF1}" dt="2022-11-08T05:54:28.977" v="8499" actId="1076"/>
          <ac:picMkLst>
            <pc:docMk/>
            <pc:sldMk cId="3816353376" sldId="1341"/>
            <ac:picMk id="2050" creationId="{98ADC04B-65C2-58E1-8E88-AB3F8DA10E28}"/>
          </ac:picMkLst>
        </pc:picChg>
        <pc:picChg chg="del mod">
          <ac:chgData name="伊健 杜" userId="e69aded81da48593" providerId="LiveId" clId="{C8BB3112-466C-4335-B624-F7500FA32AF1}" dt="2022-11-08T05:04:39.238" v="7942" actId="478"/>
          <ac:picMkLst>
            <pc:docMk/>
            <pc:sldMk cId="3816353376" sldId="1341"/>
            <ac:picMk id="31746" creationId="{EC53C62C-27C5-B32B-13E6-9B061AD850FB}"/>
          </ac:picMkLst>
        </pc:picChg>
      </pc:sldChg>
      <pc:sldChg chg="add del">
        <pc:chgData name="伊健 杜" userId="e69aded81da48593" providerId="LiveId" clId="{C8BB3112-466C-4335-B624-F7500FA32AF1}" dt="2022-11-07T14:51:04.542" v="7365" actId="47"/>
        <pc:sldMkLst>
          <pc:docMk/>
          <pc:sldMk cId="3474245972" sldId="1342"/>
        </pc:sldMkLst>
      </pc:sldChg>
      <pc:sldChg chg="addSp modSp add mod">
        <pc:chgData name="伊健 杜" userId="e69aded81da48593" providerId="LiveId" clId="{C8BB3112-466C-4335-B624-F7500FA32AF1}" dt="2022-11-08T07:03:28.184" v="9501"/>
        <pc:sldMkLst>
          <pc:docMk/>
          <pc:sldMk cId="4238141742" sldId="1342"/>
        </pc:sldMkLst>
        <pc:spChg chg="mod">
          <ac:chgData name="伊健 杜" userId="e69aded81da48593" providerId="LiveId" clId="{C8BB3112-466C-4335-B624-F7500FA32AF1}" dt="2022-11-08T07:03:28.184" v="9501"/>
          <ac:spMkLst>
            <pc:docMk/>
            <pc:sldMk cId="4238141742" sldId="1342"/>
            <ac:spMk id="2" creationId="{1302A11A-625D-774F-23B3-739301B530C3}"/>
          </ac:spMkLst>
        </pc:spChg>
        <pc:spChg chg="mod">
          <ac:chgData name="伊健 杜" userId="e69aded81da48593" providerId="LiveId" clId="{C8BB3112-466C-4335-B624-F7500FA32AF1}" dt="2022-11-08T07:03:28.184" v="9501"/>
          <ac:spMkLst>
            <pc:docMk/>
            <pc:sldMk cId="4238141742" sldId="1342"/>
            <ac:spMk id="8" creationId="{0438729B-0F82-A5C2-5BC7-7451302EC36A}"/>
          </ac:spMkLst>
        </pc:spChg>
        <pc:picChg chg="add mod">
          <ac:chgData name="伊健 杜" userId="e69aded81da48593" providerId="LiveId" clId="{C8BB3112-466C-4335-B624-F7500FA32AF1}" dt="2022-11-08T05:53:49.368" v="8496" actId="1076"/>
          <ac:picMkLst>
            <pc:docMk/>
            <pc:sldMk cId="4238141742" sldId="1342"/>
            <ac:picMk id="1026" creationId="{79205A76-5238-AC2E-AAF2-BA114FB540ED}"/>
          </ac:picMkLst>
        </pc:picChg>
      </pc:sldChg>
      <pc:sldChg chg="add del">
        <pc:chgData name="伊健 杜" userId="e69aded81da48593" providerId="LiveId" clId="{C8BB3112-466C-4335-B624-F7500FA32AF1}" dt="2022-11-07T14:48:55.289" v="7361"/>
        <pc:sldMkLst>
          <pc:docMk/>
          <pc:sldMk cId="3452250619" sldId="1343"/>
        </pc:sldMkLst>
      </pc:sldChg>
      <pc:sldChg chg="modSp add mod">
        <pc:chgData name="伊健 杜" userId="e69aded81da48593" providerId="LiveId" clId="{C8BB3112-466C-4335-B624-F7500FA32AF1}" dt="2022-11-08T07:03:28.184" v="9501"/>
        <pc:sldMkLst>
          <pc:docMk/>
          <pc:sldMk cId="3933845516" sldId="1343"/>
        </pc:sldMkLst>
        <pc:spChg chg="mod">
          <ac:chgData name="伊健 杜" userId="e69aded81da48593" providerId="LiveId" clId="{C8BB3112-466C-4335-B624-F7500FA32AF1}" dt="2022-11-08T07:03:28.184" v="9501"/>
          <ac:spMkLst>
            <pc:docMk/>
            <pc:sldMk cId="3933845516" sldId="1343"/>
            <ac:spMk id="2" creationId="{5873FCFA-069F-887D-2E03-2DA23448846E}"/>
          </ac:spMkLst>
        </pc:spChg>
      </pc:sldChg>
      <pc:sldChg chg="addSp delSp modSp add mod">
        <pc:chgData name="伊健 杜" userId="e69aded81da48593" providerId="LiveId" clId="{C8BB3112-466C-4335-B624-F7500FA32AF1}" dt="2022-11-08T07:03:28.184" v="9501"/>
        <pc:sldMkLst>
          <pc:docMk/>
          <pc:sldMk cId="3336084374" sldId="1344"/>
        </pc:sldMkLst>
        <pc:spChg chg="mod">
          <ac:chgData name="伊健 杜" userId="e69aded81da48593" providerId="LiveId" clId="{C8BB3112-466C-4335-B624-F7500FA32AF1}" dt="2022-11-08T05:57:07.934" v="8517"/>
          <ac:spMkLst>
            <pc:docMk/>
            <pc:sldMk cId="3336084374" sldId="1344"/>
            <ac:spMk id="2" creationId="{10304424-DB4A-36E7-9E0D-D32A5DD0F26C}"/>
          </ac:spMkLst>
        </pc:spChg>
        <pc:spChg chg="mod">
          <ac:chgData name="伊健 杜" userId="e69aded81da48593" providerId="LiveId" clId="{C8BB3112-466C-4335-B624-F7500FA32AF1}" dt="2022-11-08T07:03:28.184" v="9501"/>
          <ac:spMkLst>
            <pc:docMk/>
            <pc:sldMk cId="3336084374" sldId="1344"/>
            <ac:spMk id="4" creationId="{CD51F1A4-557D-97DD-DAE2-94D888CF547E}"/>
          </ac:spMkLst>
        </pc:spChg>
        <pc:picChg chg="add mod">
          <ac:chgData name="伊健 杜" userId="e69aded81da48593" providerId="LiveId" clId="{C8BB3112-466C-4335-B624-F7500FA32AF1}" dt="2022-11-08T05:58:34.542" v="8690" actId="1076"/>
          <ac:picMkLst>
            <pc:docMk/>
            <pc:sldMk cId="3336084374" sldId="1344"/>
            <ac:picMk id="3074" creationId="{F6061779-A623-C430-50D2-8FFF28309971}"/>
          </ac:picMkLst>
        </pc:picChg>
        <pc:picChg chg="add del">
          <ac:chgData name="伊健 杜" userId="e69aded81da48593" providerId="LiveId" clId="{C8BB3112-466C-4335-B624-F7500FA32AF1}" dt="2022-11-08T05:59:17.409" v="8692" actId="478"/>
          <ac:picMkLst>
            <pc:docMk/>
            <pc:sldMk cId="3336084374" sldId="1344"/>
            <ac:picMk id="3076" creationId="{FA186396-CB3D-1EA2-B5A8-059D3E8F0D3A}"/>
          </ac:picMkLst>
        </pc:picChg>
        <pc:picChg chg="del">
          <ac:chgData name="伊健 杜" userId="e69aded81da48593" providerId="LiveId" clId="{C8BB3112-466C-4335-B624-F7500FA32AF1}" dt="2022-11-08T05:58:16.430" v="8687" actId="478"/>
          <ac:picMkLst>
            <pc:docMk/>
            <pc:sldMk cId="3336084374" sldId="1344"/>
            <ac:picMk id="11266" creationId="{5EA60625-B89A-6A31-68D4-3906F17602E8}"/>
          </ac:picMkLst>
        </pc:picChg>
      </pc:sldChg>
      <pc:sldChg chg="add del">
        <pc:chgData name="伊健 杜" userId="e69aded81da48593" providerId="LiveId" clId="{C8BB3112-466C-4335-B624-F7500FA32AF1}" dt="2022-11-07T14:48:55.289" v="7361"/>
        <pc:sldMkLst>
          <pc:docMk/>
          <pc:sldMk cId="3337856911" sldId="1344"/>
        </pc:sldMkLst>
      </pc:sldChg>
      <pc:sldChg chg="add del">
        <pc:chgData name="伊健 杜" userId="e69aded81da48593" providerId="LiveId" clId="{C8BB3112-466C-4335-B624-F7500FA32AF1}" dt="2022-11-07T14:48:55.289" v="7361"/>
        <pc:sldMkLst>
          <pc:docMk/>
          <pc:sldMk cId="1894043372" sldId="1345"/>
        </pc:sldMkLst>
      </pc:sldChg>
      <pc:sldChg chg="addSp delSp modSp add mod">
        <pc:chgData name="伊健 杜" userId="e69aded81da48593" providerId="LiveId" clId="{C8BB3112-466C-4335-B624-F7500FA32AF1}" dt="2022-11-08T07:03:28.184" v="9501"/>
        <pc:sldMkLst>
          <pc:docMk/>
          <pc:sldMk cId="3323299600" sldId="1345"/>
        </pc:sldMkLst>
        <pc:spChg chg="mod">
          <ac:chgData name="伊健 杜" userId="e69aded81da48593" providerId="LiveId" clId="{C8BB3112-466C-4335-B624-F7500FA32AF1}" dt="2022-11-08T05:59:21.538" v="8695" actId="20577"/>
          <ac:spMkLst>
            <pc:docMk/>
            <pc:sldMk cId="3323299600" sldId="1345"/>
            <ac:spMk id="2" creationId="{10304424-DB4A-36E7-9E0D-D32A5DD0F26C}"/>
          </ac:spMkLst>
        </pc:spChg>
        <pc:spChg chg="mod">
          <ac:chgData name="伊健 杜" userId="e69aded81da48593" providerId="LiveId" clId="{C8BB3112-466C-4335-B624-F7500FA32AF1}" dt="2022-11-08T07:03:28.184" v="9501"/>
          <ac:spMkLst>
            <pc:docMk/>
            <pc:sldMk cId="3323299600" sldId="1345"/>
            <ac:spMk id="4" creationId="{CD51F1A4-557D-97DD-DAE2-94D888CF547E}"/>
          </ac:spMkLst>
        </pc:spChg>
        <pc:picChg chg="del">
          <ac:chgData name="伊健 杜" userId="e69aded81da48593" providerId="LiveId" clId="{C8BB3112-466C-4335-B624-F7500FA32AF1}" dt="2022-11-08T06:00:12.263" v="8879" actId="478"/>
          <ac:picMkLst>
            <pc:docMk/>
            <pc:sldMk cId="3323299600" sldId="1345"/>
            <ac:picMk id="3074" creationId="{F6061779-A623-C430-50D2-8FFF28309971}"/>
          </ac:picMkLst>
        </pc:picChg>
        <pc:picChg chg="add mod">
          <ac:chgData name="伊健 杜" userId="e69aded81da48593" providerId="LiveId" clId="{C8BB3112-466C-4335-B624-F7500FA32AF1}" dt="2022-11-08T06:00:29.997" v="8883" actId="14100"/>
          <ac:picMkLst>
            <pc:docMk/>
            <pc:sldMk cId="3323299600" sldId="1345"/>
            <ac:picMk id="4098" creationId="{D86CE0AB-99B7-2C69-FCDD-F4FADB5420D9}"/>
          </ac:picMkLst>
        </pc:picChg>
      </pc:sldChg>
      <pc:sldChg chg="addSp delSp modSp add mod">
        <pc:chgData name="伊健 杜" userId="e69aded81da48593" providerId="LiveId" clId="{C8BB3112-466C-4335-B624-F7500FA32AF1}" dt="2022-11-08T07:03:28.184" v="9501"/>
        <pc:sldMkLst>
          <pc:docMk/>
          <pc:sldMk cId="342701780" sldId="1346"/>
        </pc:sldMkLst>
        <pc:spChg chg="mod">
          <ac:chgData name="伊健 杜" userId="e69aded81da48593" providerId="LiveId" clId="{C8BB3112-466C-4335-B624-F7500FA32AF1}" dt="2022-11-08T07:03:28.184" v="9501"/>
          <ac:spMkLst>
            <pc:docMk/>
            <pc:sldMk cId="342701780" sldId="1346"/>
            <ac:spMk id="4" creationId="{CD51F1A4-557D-97DD-DAE2-94D888CF547E}"/>
          </ac:spMkLst>
        </pc:spChg>
        <pc:picChg chg="del">
          <ac:chgData name="伊健 杜" userId="e69aded81da48593" providerId="LiveId" clId="{C8BB3112-466C-4335-B624-F7500FA32AF1}" dt="2022-11-08T06:03:26.033" v="9027" actId="478"/>
          <ac:picMkLst>
            <pc:docMk/>
            <pc:sldMk cId="342701780" sldId="1346"/>
            <ac:picMk id="4098" creationId="{D86CE0AB-99B7-2C69-FCDD-F4FADB5420D9}"/>
          </ac:picMkLst>
        </pc:picChg>
        <pc:picChg chg="add mod">
          <ac:chgData name="伊健 杜" userId="e69aded81da48593" providerId="LiveId" clId="{C8BB3112-466C-4335-B624-F7500FA32AF1}" dt="2022-11-08T06:03:49.229" v="9030" actId="1076"/>
          <ac:picMkLst>
            <pc:docMk/>
            <pc:sldMk cId="342701780" sldId="1346"/>
            <ac:picMk id="5122" creationId="{2BE80402-D209-1EDC-1E26-DE0032AD1051}"/>
          </ac:picMkLst>
        </pc:picChg>
      </pc:sldChg>
      <pc:sldChg chg="add del">
        <pc:chgData name="伊健 杜" userId="e69aded81da48593" providerId="LiveId" clId="{C8BB3112-466C-4335-B624-F7500FA32AF1}" dt="2022-11-07T14:48:54.535" v="7360"/>
        <pc:sldMkLst>
          <pc:docMk/>
          <pc:sldMk cId="881259133" sldId="1346"/>
        </pc:sldMkLst>
      </pc:sldChg>
      <pc:sldChg chg="add del">
        <pc:chgData name="伊健 杜" userId="e69aded81da48593" providerId="LiveId" clId="{C8BB3112-466C-4335-B624-F7500FA32AF1}" dt="2022-11-07T14:48:54.535" v="7360"/>
        <pc:sldMkLst>
          <pc:docMk/>
          <pc:sldMk cId="626417642" sldId="1347"/>
        </pc:sldMkLst>
      </pc:sldChg>
      <pc:sldChg chg="delSp modSp new mod">
        <pc:chgData name="伊健 杜" userId="e69aded81da48593" providerId="LiveId" clId="{C8BB3112-466C-4335-B624-F7500FA32AF1}" dt="2022-11-08T07:03:28.184" v="9501"/>
        <pc:sldMkLst>
          <pc:docMk/>
          <pc:sldMk cId="1019927445" sldId="1347"/>
        </pc:sldMkLst>
        <pc:spChg chg="mod">
          <ac:chgData name="伊健 杜" userId="e69aded81da48593" providerId="LiveId" clId="{C8BB3112-466C-4335-B624-F7500FA32AF1}" dt="2022-11-08T07:03:28.184" v="9501"/>
          <ac:spMkLst>
            <pc:docMk/>
            <pc:sldMk cId="1019927445" sldId="1347"/>
            <ac:spMk id="2" creationId="{D2C34D6B-9D74-5A40-A4EB-E483659E36B7}"/>
          </ac:spMkLst>
        </pc:spChg>
        <pc:spChg chg="del">
          <ac:chgData name="伊健 杜" userId="e69aded81da48593" providerId="LiveId" clId="{C8BB3112-466C-4335-B624-F7500FA32AF1}" dt="2022-11-08T06:04:48.922" v="9032" actId="478"/>
          <ac:spMkLst>
            <pc:docMk/>
            <pc:sldMk cId="1019927445" sldId="1347"/>
            <ac:spMk id="3" creationId="{F879A2F1-35C8-69F4-1740-ADA3E6698E0A}"/>
          </ac:spMkLst>
        </pc:spChg>
      </pc:sldChg>
      <pc:sldChg chg="modSp add mod">
        <pc:chgData name="伊健 杜" userId="e69aded81da48593" providerId="LiveId" clId="{C8BB3112-466C-4335-B624-F7500FA32AF1}" dt="2022-11-08T07:03:28.184" v="9501"/>
        <pc:sldMkLst>
          <pc:docMk/>
          <pc:sldMk cId="1447223873" sldId="1348"/>
        </pc:sldMkLst>
        <pc:spChg chg="mod">
          <ac:chgData name="伊健 杜" userId="e69aded81da48593" providerId="LiveId" clId="{C8BB3112-466C-4335-B624-F7500FA32AF1}" dt="2022-11-08T06:23:56.358" v="9190"/>
          <ac:spMkLst>
            <pc:docMk/>
            <pc:sldMk cId="1447223873" sldId="1348"/>
            <ac:spMk id="2" creationId="{10304424-DB4A-36E7-9E0D-D32A5DD0F26C}"/>
          </ac:spMkLst>
        </pc:spChg>
        <pc:spChg chg="mod">
          <ac:chgData name="伊健 杜" userId="e69aded81da48593" providerId="LiveId" clId="{C8BB3112-466C-4335-B624-F7500FA32AF1}" dt="2022-11-08T07:03:28.184" v="9501"/>
          <ac:spMkLst>
            <pc:docMk/>
            <pc:sldMk cId="1447223873" sldId="1348"/>
            <ac:spMk id="4" creationId="{CD51F1A4-557D-97DD-DAE2-94D888CF547E}"/>
          </ac:spMkLst>
        </pc:spChg>
      </pc:sldChg>
      <pc:sldChg chg="add del">
        <pc:chgData name="伊健 杜" userId="e69aded81da48593" providerId="LiveId" clId="{C8BB3112-466C-4335-B624-F7500FA32AF1}" dt="2022-11-07T14:48:54.535" v="7360"/>
        <pc:sldMkLst>
          <pc:docMk/>
          <pc:sldMk cId="2703470693" sldId="1348"/>
        </pc:sldMkLst>
      </pc:sldChg>
      <pc:sldChg chg="modSp add mod">
        <pc:chgData name="伊健 杜" userId="e69aded81da48593" providerId="LiveId" clId="{C8BB3112-466C-4335-B624-F7500FA32AF1}" dt="2022-11-08T07:03:28.184" v="9501"/>
        <pc:sldMkLst>
          <pc:docMk/>
          <pc:sldMk cId="648674315" sldId="1349"/>
        </pc:sldMkLst>
        <pc:spChg chg="mod">
          <ac:chgData name="伊健 杜" userId="e69aded81da48593" providerId="LiveId" clId="{C8BB3112-466C-4335-B624-F7500FA32AF1}" dt="2022-11-08T07:03:28.184" v="9501"/>
          <ac:spMkLst>
            <pc:docMk/>
            <pc:sldMk cId="648674315" sldId="1349"/>
            <ac:spMk id="2" creationId="{5873FCFA-069F-887D-2E03-2DA23448846E}"/>
          </ac:spMkLst>
        </pc:spChg>
      </pc:sldChg>
      <pc:sldChg chg="add del">
        <pc:chgData name="伊健 杜" userId="e69aded81da48593" providerId="LiveId" clId="{C8BB3112-466C-4335-B624-F7500FA32AF1}" dt="2022-11-07T14:48:53.793" v="7359"/>
        <pc:sldMkLst>
          <pc:docMk/>
          <pc:sldMk cId="2212089655" sldId="1349"/>
        </pc:sldMkLst>
      </pc:sldChg>
      <pc:sldChg chg="addSp delSp modSp add mod ord setBg">
        <pc:chgData name="伊健 杜" userId="e69aded81da48593" providerId="LiveId" clId="{C8BB3112-466C-4335-B624-F7500FA32AF1}" dt="2022-11-08T07:03:28.184" v="9501"/>
        <pc:sldMkLst>
          <pc:docMk/>
          <pc:sldMk cId="2226104690" sldId="1350"/>
        </pc:sldMkLst>
        <pc:spChg chg="mod">
          <ac:chgData name="伊健 杜" userId="e69aded81da48593" providerId="LiveId" clId="{C8BB3112-466C-4335-B624-F7500FA32AF1}" dt="2022-11-08T06:39:38.407" v="9321" actId="26606"/>
          <ac:spMkLst>
            <pc:docMk/>
            <pc:sldMk cId="2226104690" sldId="1350"/>
            <ac:spMk id="2" creationId="{10304424-DB4A-36E7-9E0D-D32A5DD0F26C}"/>
          </ac:spMkLst>
        </pc:spChg>
        <pc:spChg chg="ord">
          <ac:chgData name="伊健 杜" userId="e69aded81da48593" providerId="LiveId" clId="{C8BB3112-466C-4335-B624-F7500FA32AF1}" dt="2022-11-08T06:39:38.407" v="9321" actId="26606"/>
          <ac:spMkLst>
            <pc:docMk/>
            <pc:sldMk cId="2226104690" sldId="1350"/>
            <ac:spMk id="3" creationId="{70799EE4-58B0-827D-B035-2CD34B4D804F}"/>
          </ac:spMkLst>
        </pc:spChg>
        <pc:spChg chg="mod">
          <ac:chgData name="伊健 杜" userId="e69aded81da48593" providerId="LiveId" clId="{C8BB3112-466C-4335-B624-F7500FA32AF1}" dt="2022-11-08T07:03:28.184" v="9501"/>
          <ac:spMkLst>
            <pc:docMk/>
            <pc:sldMk cId="2226104690" sldId="1350"/>
            <ac:spMk id="4" creationId="{CD51F1A4-557D-97DD-DAE2-94D888CF547E}"/>
          </ac:spMkLst>
        </pc:spChg>
        <pc:spChg chg="add del">
          <ac:chgData name="伊健 杜" userId="e69aded81da48593" providerId="LiveId" clId="{C8BB3112-466C-4335-B624-F7500FA32AF1}" dt="2022-11-08T06:39:38.407" v="9321" actId="26606"/>
          <ac:spMkLst>
            <pc:docMk/>
            <pc:sldMk cId="2226104690" sldId="1350"/>
            <ac:spMk id="6155" creationId="{45BEE692-38FF-45D5-BACD-3ED0107AB1E2}"/>
          </ac:spMkLst>
        </pc:spChg>
        <pc:spChg chg="add del">
          <ac:chgData name="伊健 杜" userId="e69aded81da48593" providerId="LiveId" clId="{C8BB3112-466C-4335-B624-F7500FA32AF1}" dt="2022-11-08T06:39:38.407" v="9321" actId="26606"/>
          <ac:spMkLst>
            <pc:docMk/>
            <pc:sldMk cId="2226104690" sldId="1350"/>
            <ac:spMk id="6157" creationId="{FFC0ABB7-3FF2-48CA-AF41-7C90BA14B7C9}"/>
          </ac:spMkLst>
        </pc:spChg>
        <pc:picChg chg="add mod">
          <ac:chgData name="伊健 杜" userId="e69aded81da48593" providerId="LiveId" clId="{C8BB3112-466C-4335-B624-F7500FA32AF1}" dt="2022-11-08T06:39:38.407" v="9321" actId="26606"/>
          <ac:picMkLst>
            <pc:docMk/>
            <pc:sldMk cId="2226104690" sldId="1350"/>
            <ac:picMk id="6" creationId="{6C356FE6-791F-7FB7-4D2B-B6A0EF13235B}"/>
          </ac:picMkLst>
        </pc:picChg>
        <pc:picChg chg="add del mod">
          <ac:chgData name="伊健 杜" userId="e69aded81da48593" providerId="LiveId" clId="{C8BB3112-466C-4335-B624-F7500FA32AF1}" dt="2022-11-08T06:39:29.229" v="9316" actId="478"/>
          <ac:picMkLst>
            <pc:docMk/>
            <pc:sldMk cId="2226104690" sldId="1350"/>
            <ac:picMk id="8" creationId="{C2C47330-6322-4FD6-98C9-4218A1C8E719}"/>
          </ac:picMkLst>
        </pc:picChg>
        <pc:picChg chg="del">
          <ac:chgData name="伊健 杜" userId="e69aded81da48593" providerId="LiveId" clId="{C8BB3112-466C-4335-B624-F7500FA32AF1}" dt="2022-11-08T06:27:01.667" v="9277" actId="478"/>
          <ac:picMkLst>
            <pc:docMk/>
            <pc:sldMk cId="2226104690" sldId="1350"/>
            <ac:picMk id="5122" creationId="{2BE80402-D209-1EDC-1E26-DE0032AD1051}"/>
          </ac:picMkLst>
        </pc:picChg>
        <pc:picChg chg="add del mod">
          <ac:chgData name="伊健 杜" userId="e69aded81da48593" providerId="LiveId" clId="{C8BB3112-466C-4335-B624-F7500FA32AF1}" dt="2022-11-08T06:32:50.780" v="9284" actId="478"/>
          <ac:picMkLst>
            <pc:docMk/>
            <pc:sldMk cId="2226104690" sldId="1350"/>
            <ac:picMk id="6146" creationId="{BE888059-2364-0CE3-3A69-6AFA00A85CB1}"/>
          </ac:picMkLst>
        </pc:picChg>
        <pc:picChg chg="add mod ord">
          <ac:chgData name="伊健 杜" userId="e69aded81da48593" providerId="LiveId" clId="{C8BB3112-466C-4335-B624-F7500FA32AF1}" dt="2022-11-08T06:39:38.407" v="9321" actId="26606"/>
          <ac:picMkLst>
            <pc:docMk/>
            <pc:sldMk cId="2226104690" sldId="1350"/>
            <ac:picMk id="6148" creationId="{608312CE-94AC-E845-F5DC-074B6F82AF72}"/>
          </ac:picMkLst>
        </pc:picChg>
        <pc:picChg chg="add mod">
          <ac:chgData name="伊健 杜" userId="e69aded81da48593" providerId="LiveId" clId="{C8BB3112-466C-4335-B624-F7500FA32AF1}" dt="2022-11-08T06:39:38.407" v="9321" actId="26606"/>
          <ac:picMkLst>
            <pc:docMk/>
            <pc:sldMk cId="2226104690" sldId="1350"/>
            <ac:picMk id="6150" creationId="{6B214C83-DE20-1EB9-96AE-48D44BB171AB}"/>
          </ac:picMkLst>
        </pc:picChg>
        <pc:picChg chg="add del mod">
          <ac:chgData name="伊健 杜" userId="e69aded81da48593" providerId="LiveId" clId="{C8BB3112-466C-4335-B624-F7500FA32AF1}" dt="2022-11-08T06:39:29.229" v="9316" actId="478"/>
          <ac:picMkLst>
            <pc:docMk/>
            <pc:sldMk cId="2226104690" sldId="1350"/>
            <ac:picMk id="6152" creationId="{7D8CAE4F-0E62-09F9-AB02-47EADB47AA31}"/>
          </ac:picMkLst>
        </pc:picChg>
      </pc:sldChg>
      <pc:sldChg chg="add del">
        <pc:chgData name="伊健 杜" userId="e69aded81da48593" providerId="LiveId" clId="{C8BB3112-466C-4335-B624-F7500FA32AF1}" dt="2022-11-07T14:48:53.793" v="7359"/>
        <pc:sldMkLst>
          <pc:docMk/>
          <pc:sldMk cId="3351277065" sldId="1350"/>
        </pc:sldMkLst>
      </pc:sldChg>
      <pc:sldChg chg="add del">
        <pc:chgData name="伊健 杜" userId="e69aded81da48593" providerId="LiveId" clId="{C8BB3112-466C-4335-B624-F7500FA32AF1}" dt="2022-11-07T14:48:53.793" v="7359"/>
        <pc:sldMkLst>
          <pc:docMk/>
          <pc:sldMk cId="268919266" sldId="1351"/>
        </pc:sldMkLst>
      </pc:sldChg>
      <pc:sldChg chg="modSp add mod">
        <pc:chgData name="伊健 杜" userId="e69aded81da48593" providerId="LiveId" clId="{C8BB3112-466C-4335-B624-F7500FA32AF1}" dt="2022-11-08T07:03:28.184" v="9501"/>
        <pc:sldMkLst>
          <pc:docMk/>
          <pc:sldMk cId="2766765565" sldId="1351"/>
        </pc:sldMkLst>
        <pc:spChg chg="mod">
          <ac:chgData name="伊健 杜" userId="e69aded81da48593" providerId="LiveId" clId="{C8BB3112-466C-4335-B624-F7500FA32AF1}" dt="2022-11-08T07:03:28.184" v="9501"/>
          <ac:spMkLst>
            <pc:docMk/>
            <pc:sldMk cId="2766765565" sldId="1351"/>
            <ac:spMk id="2" creationId="{D2C34D6B-9D74-5A40-A4EB-E483659E36B7}"/>
          </ac:spMkLst>
        </pc:spChg>
      </pc:sldChg>
      <pc:sldChg chg="modSp add del mod">
        <pc:chgData name="伊健 杜" userId="e69aded81da48593" providerId="LiveId" clId="{C8BB3112-466C-4335-B624-F7500FA32AF1}" dt="2022-11-08T06:40:48.417" v="9335" actId="47"/>
        <pc:sldMkLst>
          <pc:docMk/>
          <pc:sldMk cId="541532179" sldId="1352"/>
        </pc:sldMkLst>
        <pc:spChg chg="mod">
          <ac:chgData name="伊健 杜" userId="e69aded81da48593" providerId="LiveId" clId="{C8BB3112-466C-4335-B624-F7500FA32AF1}" dt="2022-11-08T06:40:47.628" v="9334"/>
          <ac:spMkLst>
            <pc:docMk/>
            <pc:sldMk cId="541532179" sldId="1352"/>
            <ac:spMk id="4" creationId="{CD51F1A4-557D-97DD-DAE2-94D888CF547E}"/>
          </ac:spMkLst>
        </pc:spChg>
      </pc:sldChg>
      <pc:sldChg chg="add del">
        <pc:chgData name="伊健 杜" userId="e69aded81da48593" providerId="LiveId" clId="{C8BB3112-466C-4335-B624-F7500FA32AF1}" dt="2022-11-08T06:41:21.639" v="9424" actId="47"/>
        <pc:sldMkLst>
          <pc:docMk/>
          <pc:sldMk cId="894651703" sldId="1352"/>
        </pc:sldMkLst>
      </pc:sldChg>
      <pc:sldChg chg="modSp add del mod">
        <pc:chgData name="伊健 杜" userId="e69aded81da48593" providerId="LiveId" clId="{C8BB3112-466C-4335-B624-F7500FA32AF1}" dt="2022-11-08T06:42:29.304" v="9500" actId="47"/>
        <pc:sldMkLst>
          <pc:docMk/>
          <pc:sldMk cId="1435365414" sldId="1352"/>
        </pc:sldMkLst>
        <pc:spChg chg="mod">
          <ac:chgData name="伊健 杜" userId="e69aded81da48593" providerId="LiveId" clId="{C8BB3112-466C-4335-B624-F7500FA32AF1}" dt="2022-11-08T06:42:27.134" v="9499" actId="20577"/>
          <ac:spMkLst>
            <pc:docMk/>
            <pc:sldMk cId="1435365414" sldId="1352"/>
            <ac:spMk id="2" creationId="{D2C34D6B-9D74-5A40-A4EB-E483659E36B7}"/>
          </ac:spMkLst>
        </pc:spChg>
      </pc:sldChg>
      <pc:sldChg chg="add del">
        <pc:chgData name="伊健 杜" userId="e69aded81da48593" providerId="LiveId" clId="{C8BB3112-466C-4335-B624-F7500FA32AF1}" dt="2022-11-07T14:48:53.015" v="7358"/>
        <pc:sldMkLst>
          <pc:docMk/>
          <pc:sldMk cId="3568277733" sldId="1352"/>
        </pc:sldMkLst>
      </pc:sldChg>
      <pc:sldChg chg="add del">
        <pc:chgData name="伊健 杜" userId="e69aded81da48593" providerId="LiveId" clId="{C8BB3112-466C-4335-B624-F7500FA32AF1}" dt="2022-11-07T14:48:53.015" v="7358"/>
        <pc:sldMkLst>
          <pc:docMk/>
          <pc:sldMk cId="816413172" sldId="1353"/>
        </pc:sldMkLst>
      </pc:sldChg>
      <pc:sldChg chg="add del">
        <pc:chgData name="伊健 杜" userId="e69aded81da48593" providerId="LiveId" clId="{C8BB3112-466C-4335-B624-F7500FA32AF1}" dt="2022-11-07T14:48:53.015" v="7358"/>
        <pc:sldMkLst>
          <pc:docMk/>
          <pc:sldMk cId="2349614055" sldId="1354"/>
        </pc:sldMkLst>
      </pc:sldChg>
    </pc:docChg>
  </pc:docChgLst>
  <pc:docChgLst>
    <pc:chgData name="伊健 杜" userId="e69aded81da48593" providerId="LiveId" clId="{54BD5238-1648-487D-8D3A-1B3170203DD7}"/>
    <pc:docChg chg="custSel addSld delSld modSld sldOrd">
      <pc:chgData name="伊健 杜" userId="e69aded81da48593" providerId="LiveId" clId="{54BD5238-1648-487D-8D3A-1B3170203DD7}" dt="2022-11-21T18:27:20.035" v="4314" actId="20577"/>
      <pc:docMkLst>
        <pc:docMk/>
      </pc:docMkLst>
      <pc:sldChg chg="del">
        <pc:chgData name="伊健 杜" userId="e69aded81da48593" providerId="LiveId" clId="{54BD5238-1648-487D-8D3A-1B3170203DD7}" dt="2022-11-21T11:56:06.766" v="0" actId="47"/>
        <pc:sldMkLst>
          <pc:docMk/>
          <pc:sldMk cId="1448871973" sldId="1416"/>
        </pc:sldMkLst>
      </pc:sldChg>
      <pc:sldChg chg="addSp delSp modSp add del mod ord">
        <pc:chgData name="伊健 杜" userId="e69aded81da48593" providerId="LiveId" clId="{54BD5238-1648-487D-8D3A-1B3170203DD7}" dt="2022-11-21T12:17:24.538" v="763" actId="47"/>
        <pc:sldMkLst>
          <pc:docMk/>
          <pc:sldMk cId="772246356" sldId="1417"/>
        </pc:sldMkLst>
        <pc:spChg chg="mod">
          <ac:chgData name="伊健 杜" userId="e69aded81da48593" providerId="LiveId" clId="{54BD5238-1648-487D-8D3A-1B3170203DD7}" dt="2022-11-21T12:11:38.803" v="514"/>
          <ac:spMkLst>
            <pc:docMk/>
            <pc:sldMk cId="772246356" sldId="1417"/>
            <ac:spMk id="2" creationId="{1302A11A-625D-774F-23B3-739301B530C3}"/>
          </ac:spMkLst>
        </pc:spChg>
        <pc:spChg chg="mod">
          <ac:chgData name="伊健 杜" userId="e69aded81da48593" providerId="LiveId" clId="{54BD5238-1648-487D-8D3A-1B3170203DD7}" dt="2022-11-21T12:14:39.069" v="757" actId="20577"/>
          <ac:spMkLst>
            <pc:docMk/>
            <pc:sldMk cId="772246356" sldId="1417"/>
            <ac:spMk id="3" creationId="{ABC6FAE7-B0DC-C53F-ABA7-511046C801BC}"/>
          </ac:spMkLst>
        </pc:spChg>
        <pc:picChg chg="del mod">
          <ac:chgData name="伊健 杜" userId="e69aded81da48593" providerId="LiveId" clId="{54BD5238-1648-487D-8D3A-1B3170203DD7}" dt="2022-11-21T12:14:43.359" v="758" actId="478"/>
          <ac:picMkLst>
            <pc:docMk/>
            <pc:sldMk cId="772246356" sldId="1417"/>
            <ac:picMk id="4" creationId="{B7A1AC26-2E73-B94F-8933-F002AD40A87C}"/>
          </ac:picMkLst>
        </pc:picChg>
        <pc:picChg chg="del">
          <ac:chgData name="伊健 杜" userId="e69aded81da48593" providerId="LiveId" clId="{54BD5238-1648-487D-8D3A-1B3170203DD7}" dt="2022-11-21T12:14:43.359" v="758" actId="478"/>
          <ac:picMkLst>
            <pc:docMk/>
            <pc:sldMk cId="772246356" sldId="1417"/>
            <ac:picMk id="5" creationId="{E4542C6A-FC17-9734-6AAC-DE73FC742BF5}"/>
          </ac:picMkLst>
        </pc:picChg>
        <pc:picChg chg="add mod">
          <ac:chgData name="伊健 杜" userId="e69aded81da48593" providerId="LiveId" clId="{54BD5238-1648-487D-8D3A-1B3170203DD7}" dt="2022-11-21T12:16:11.486" v="761" actId="1076"/>
          <ac:picMkLst>
            <pc:docMk/>
            <pc:sldMk cId="772246356" sldId="1417"/>
            <ac:picMk id="4098" creationId="{B959B64B-2776-6AF7-0FA5-128AAA6C82AC}"/>
          </ac:picMkLst>
        </pc:picChg>
        <pc:picChg chg="del">
          <ac:chgData name="伊健 杜" userId="e69aded81da48593" providerId="LiveId" clId="{54BD5238-1648-487D-8D3A-1B3170203DD7}" dt="2022-11-21T12:14:43.359" v="758" actId="478"/>
          <ac:picMkLst>
            <pc:docMk/>
            <pc:sldMk cId="772246356" sldId="1417"/>
            <ac:picMk id="8194" creationId="{B28FE505-DC2F-157D-72EB-4D50F32C2EDF}"/>
          </ac:picMkLst>
        </pc:picChg>
        <pc:picChg chg="del">
          <ac:chgData name="伊健 杜" userId="e69aded81da48593" providerId="LiveId" clId="{54BD5238-1648-487D-8D3A-1B3170203DD7}" dt="2022-11-21T12:14:43.359" v="758" actId="478"/>
          <ac:picMkLst>
            <pc:docMk/>
            <pc:sldMk cId="772246356" sldId="1417"/>
            <ac:picMk id="8196" creationId="{8A1739C8-04BD-30AF-0434-6A0AF6169BD5}"/>
          </ac:picMkLst>
        </pc:picChg>
        <pc:picChg chg="del">
          <ac:chgData name="伊健 杜" userId="e69aded81da48593" providerId="LiveId" clId="{54BD5238-1648-487D-8D3A-1B3170203DD7}" dt="2022-11-21T12:14:43.359" v="758" actId="478"/>
          <ac:picMkLst>
            <pc:docMk/>
            <pc:sldMk cId="772246356" sldId="1417"/>
            <ac:picMk id="8198" creationId="{73EEAE31-0CFC-5804-1985-7A478ED743D9}"/>
          </ac:picMkLst>
        </pc:picChg>
        <pc:picChg chg="del">
          <ac:chgData name="伊健 杜" userId="e69aded81da48593" providerId="LiveId" clId="{54BD5238-1648-487D-8D3A-1B3170203DD7}" dt="2022-11-21T12:14:43.359" v="758" actId="478"/>
          <ac:picMkLst>
            <pc:docMk/>
            <pc:sldMk cId="772246356" sldId="1417"/>
            <ac:picMk id="8200" creationId="{22406CC3-0ED8-708B-89F3-D73448D24AEB}"/>
          </ac:picMkLst>
        </pc:picChg>
      </pc:sldChg>
      <pc:sldChg chg="del">
        <pc:chgData name="伊健 杜" userId="e69aded81da48593" providerId="LiveId" clId="{54BD5238-1648-487D-8D3A-1B3170203DD7}" dt="2022-11-21T11:56:06.766" v="0" actId="47"/>
        <pc:sldMkLst>
          <pc:docMk/>
          <pc:sldMk cId="3665493611" sldId="1465"/>
        </pc:sldMkLst>
      </pc:sldChg>
      <pc:sldChg chg="del">
        <pc:chgData name="伊健 杜" userId="e69aded81da48593" providerId="LiveId" clId="{54BD5238-1648-487D-8D3A-1B3170203DD7}" dt="2022-11-21T11:56:06.766" v="0" actId="47"/>
        <pc:sldMkLst>
          <pc:docMk/>
          <pc:sldMk cId="2755867468" sldId="1466"/>
        </pc:sldMkLst>
      </pc:sldChg>
      <pc:sldChg chg="del">
        <pc:chgData name="伊健 杜" userId="e69aded81da48593" providerId="LiveId" clId="{54BD5238-1648-487D-8D3A-1B3170203DD7}" dt="2022-11-21T11:56:06.766" v="0" actId="47"/>
        <pc:sldMkLst>
          <pc:docMk/>
          <pc:sldMk cId="587087416" sldId="1467"/>
        </pc:sldMkLst>
      </pc:sldChg>
      <pc:sldChg chg="del">
        <pc:chgData name="伊健 杜" userId="e69aded81da48593" providerId="LiveId" clId="{54BD5238-1648-487D-8D3A-1B3170203DD7}" dt="2022-11-21T11:56:06.766" v="0" actId="47"/>
        <pc:sldMkLst>
          <pc:docMk/>
          <pc:sldMk cId="1593512564" sldId="1468"/>
        </pc:sldMkLst>
      </pc:sldChg>
      <pc:sldChg chg="del">
        <pc:chgData name="伊健 杜" userId="e69aded81da48593" providerId="LiveId" clId="{54BD5238-1648-487D-8D3A-1B3170203DD7}" dt="2022-11-21T11:56:06.766" v="0" actId="47"/>
        <pc:sldMkLst>
          <pc:docMk/>
          <pc:sldMk cId="2191543383" sldId="1469"/>
        </pc:sldMkLst>
      </pc:sldChg>
      <pc:sldChg chg="del">
        <pc:chgData name="伊健 杜" userId="e69aded81da48593" providerId="LiveId" clId="{54BD5238-1648-487D-8D3A-1B3170203DD7}" dt="2022-11-21T11:56:06.766" v="0" actId="47"/>
        <pc:sldMkLst>
          <pc:docMk/>
          <pc:sldMk cId="3119913099" sldId="1470"/>
        </pc:sldMkLst>
      </pc:sldChg>
      <pc:sldChg chg="del">
        <pc:chgData name="伊健 杜" userId="e69aded81da48593" providerId="LiveId" clId="{54BD5238-1648-487D-8D3A-1B3170203DD7}" dt="2022-11-21T11:56:06.766" v="0" actId="47"/>
        <pc:sldMkLst>
          <pc:docMk/>
          <pc:sldMk cId="295177858" sldId="1471"/>
        </pc:sldMkLst>
      </pc:sldChg>
      <pc:sldChg chg="del">
        <pc:chgData name="伊健 杜" userId="e69aded81da48593" providerId="LiveId" clId="{54BD5238-1648-487D-8D3A-1B3170203DD7}" dt="2022-11-21T11:56:06.766" v="0" actId="47"/>
        <pc:sldMkLst>
          <pc:docMk/>
          <pc:sldMk cId="3939830818" sldId="1472"/>
        </pc:sldMkLst>
      </pc:sldChg>
      <pc:sldChg chg="del">
        <pc:chgData name="伊健 杜" userId="e69aded81da48593" providerId="LiveId" clId="{54BD5238-1648-487D-8D3A-1B3170203DD7}" dt="2022-11-21T11:56:06.766" v="0" actId="47"/>
        <pc:sldMkLst>
          <pc:docMk/>
          <pc:sldMk cId="2067078767" sldId="1473"/>
        </pc:sldMkLst>
      </pc:sldChg>
      <pc:sldChg chg="del">
        <pc:chgData name="伊健 杜" userId="e69aded81da48593" providerId="LiveId" clId="{54BD5238-1648-487D-8D3A-1B3170203DD7}" dt="2022-11-21T11:56:06.766" v="0" actId="47"/>
        <pc:sldMkLst>
          <pc:docMk/>
          <pc:sldMk cId="2985740022" sldId="1474"/>
        </pc:sldMkLst>
      </pc:sldChg>
      <pc:sldChg chg="del">
        <pc:chgData name="伊健 杜" userId="e69aded81da48593" providerId="LiveId" clId="{54BD5238-1648-487D-8D3A-1B3170203DD7}" dt="2022-11-21T11:56:06.766" v="0" actId="47"/>
        <pc:sldMkLst>
          <pc:docMk/>
          <pc:sldMk cId="1976743777" sldId="1475"/>
        </pc:sldMkLst>
      </pc:sldChg>
      <pc:sldChg chg="del">
        <pc:chgData name="伊健 杜" userId="e69aded81da48593" providerId="LiveId" clId="{54BD5238-1648-487D-8D3A-1B3170203DD7}" dt="2022-11-21T11:56:06.766" v="0" actId="47"/>
        <pc:sldMkLst>
          <pc:docMk/>
          <pc:sldMk cId="3084014001" sldId="1476"/>
        </pc:sldMkLst>
      </pc:sldChg>
      <pc:sldChg chg="del">
        <pc:chgData name="伊健 杜" userId="e69aded81da48593" providerId="LiveId" clId="{54BD5238-1648-487D-8D3A-1B3170203DD7}" dt="2022-11-21T11:56:06.766" v="0" actId="47"/>
        <pc:sldMkLst>
          <pc:docMk/>
          <pc:sldMk cId="3108467277" sldId="1477"/>
        </pc:sldMkLst>
      </pc:sldChg>
      <pc:sldChg chg="del">
        <pc:chgData name="伊健 杜" userId="e69aded81da48593" providerId="LiveId" clId="{54BD5238-1648-487D-8D3A-1B3170203DD7}" dt="2022-11-21T11:56:06.766" v="0" actId="47"/>
        <pc:sldMkLst>
          <pc:docMk/>
          <pc:sldMk cId="2922266676" sldId="1478"/>
        </pc:sldMkLst>
      </pc:sldChg>
      <pc:sldChg chg="del">
        <pc:chgData name="伊健 杜" userId="e69aded81da48593" providerId="LiveId" clId="{54BD5238-1648-487D-8D3A-1B3170203DD7}" dt="2022-11-21T11:56:06.766" v="0" actId="47"/>
        <pc:sldMkLst>
          <pc:docMk/>
          <pc:sldMk cId="1160289605" sldId="1479"/>
        </pc:sldMkLst>
      </pc:sldChg>
      <pc:sldChg chg="del">
        <pc:chgData name="伊健 杜" userId="e69aded81da48593" providerId="LiveId" clId="{54BD5238-1648-487D-8D3A-1B3170203DD7}" dt="2022-11-21T11:56:06.766" v="0" actId="47"/>
        <pc:sldMkLst>
          <pc:docMk/>
          <pc:sldMk cId="1309438925" sldId="1480"/>
        </pc:sldMkLst>
      </pc:sldChg>
      <pc:sldChg chg="del">
        <pc:chgData name="伊健 杜" userId="e69aded81da48593" providerId="LiveId" clId="{54BD5238-1648-487D-8D3A-1B3170203DD7}" dt="2022-11-21T11:56:06.766" v="0" actId="47"/>
        <pc:sldMkLst>
          <pc:docMk/>
          <pc:sldMk cId="3027538845" sldId="1481"/>
        </pc:sldMkLst>
      </pc:sldChg>
      <pc:sldChg chg="del">
        <pc:chgData name="伊健 杜" userId="e69aded81da48593" providerId="LiveId" clId="{54BD5238-1648-487D-8D3A-1B3170203DD7}" dt="2022-11-21T11:56:06.766" v="0" actId="47"/>
        <pc:sldMkLst>
          <pc:docMk/>
          <pc:sldMk cId="955606810" sldId="1482"/>
        </pc:sldMkLst>
      </pc:sldChg>
      <pc:sldChg chg="del">
        <pc:chgData name="伊健 杜" userId="e69aded81da48593" providerId="LiveId" clId="{54BD5238-1648-487D-8D3A-1B3170203DD7}" dt="2022-11-21T11:56:06.766" v="0" actId="47"/>
        <pc:sldMkLst>
          <pc:docMk/>
          <pc:sldMk cId="2743464962" sldId="1483"/>
        </pc:sldMkLst>
      </pc:sldChg>
      <pc:sldChg chg="del">
        <pc:chgData name="伊健 杜" userId="e69aded81da48593" providerId="LiveId" clId="{54BD5238-1648-487D-8D3A-1B3170203DD7}" dt="2022-11-21T11:56:06.766" v="0" actId="47"/>
        <pc:sldMkLst>
          <pc:docMk/>
          <pc:sldMk cId="1908575509" sldId="1484"/>
        </pc:sldMkLst>
      </pc:sldChg>
      <pc:sldChg chg="del">
        <pc:chgData name="伊健 杜" userId="e69aded81da48593" providerId="LiveId" clId="{54BD5238-1648-487D-8D3A-1B3170203DD7}" dt="2022-11-21T11:56:06.766" v="0" actId="47"/>
        <pc:sldMkLst>
          <pc:docMk/>
          <pc:sldMk cId="1007474982" sldId="1485"/>
        </pc:sldMkLst>
      </pc:sldChg>
      <pc:sldChg chg="del">
        <pc:chgData name="伊健 杜" userId="e69aded81da48593" providerId="LiveId" clId="{54BD5238-1648-487D-8D3A-1B3170203DD7}" dt="2022-11-21T11:56:06.766" v="0" actId="47"/>
        <pc:sldMkLst>
          <pc:docMk/>
          <pc:sldMk cId="3755420511" sldId="1486"/>
        </pc:sldMkLst>
      </pc:sldChg>
      <pc:sldChg chg="del">
        <pc:chgData name="伊健 杜" userId="e69aded81da48593" providerId="LiveId" clId="{54BD5238-1648-487D-8D3A-1B3170203DD7}" dt="2022-11-21T11:56:06.766" v="0" actId="47"/>
        <pc:sldMkLst>
          <pc:docMk/>
          <pc:sldMk cId="2560927530" sldId="1487"/>
        </pc:sldMkLst>
      </pc:sldChg>
      <pc:sldChg chg="del">
        <pc:chgData name="伊健 杜" userId="e69aded81da48593" providerId="LiveId" clId="{54BD5238-1648-487D-8D3A-1B3170203DD7}" dt="2022-11-21T11:56:06.766" v="0" actId="47"/>
        <pc:sldMkLst>
          <pc:docMk/>
          <pc:sldMk cId="1076862709" sldId="1488"/>
        </pc:sldMkLst>
      </pc:sldChg>
      <pc:sldChg chg="del">
        <pc:chgData name="伊健 杜" userId="e69aded81da48593" providerId="LiveId" clId="{54BD5238-1648-487D-8D3A-1B3170203DD7}" dt="2022-11-21T11:56:06.766" v="0" actId="47"/>
        <pc:sldMkLst>
          <pc:docMk/>
          <pc:sldMk cId="2664531176" sldId="1489"/>
        </pc:sldMkLst>
      </pc:sldChg>
      <pc:sldChg chg="del">
        <pc:chgData name="伊健 杜" userId="e69aded81da48593" providerId="LiveId" clId="{54BD5238-1648-487D-8D3A-1B3170203DD7}" dt="2022-11-21T11:56:06.766" v="0" actId="47"/>
        <pc:sldMkLst>
          <pc:docMk/>
          <pc:sldMk cId="2252619750" sldId="1490"/>
        </pc:sldMkLst>
      </pc:sldChg>
      <pc:sldChg chg="del">
        <pc:chgData name="伊健 杜" userId="e69aded81da48593" providerId="LiveId" clId="{54BD5238-1648-487D-8D3A-1B3170203DD7}" dt="2022-11-21T11:56:06.766" v="0" actId="47"/>
        <pc:sldMkLst>
          <pc:docMk/>
          <pc:sldMk cId="3205201872" sldId="1491"/>
        </pc:sldMkLst>
      </pc:sldChg>
      <pc:sldChg chg="del">
        <pc:chgData name="伊健 杜" userId="e69aded81da48593" providerId="LiveId" clId="{54BD5238-1648-487D-8D3A-1B3170203DD7}" dt="2022-11-21T11:56:06.766" v="0" actId="47"/>
        <pc:sldMkLst>
          <pc:docMk/>
          <pc:sldMk cId="2025786835" sldId="1492"/>
        </pc:sldMkLst>
      </pc:sldChg>
      <pc:sldChg chg="del">
        <pc:chgData name="伊健 杜" userId="e69aded81da48593" providerId="LiveId" clId="{54BD5238-1648-487D-8D3A-1B3170203DD7}" dt="2022-11-21T11:56:06.766" v="0" actId="47"/>
        <pc:sldMkLst>
          <pc:docMk/>
          <pc:sldMk cId="200274336" sldId="1493"/>
        </pc:sldMkLst>
      </pc:sldChg>
      <pc:sldChg chg="del">
        <pc:chgData name="伊健 杜" userId="e69aded81da48593" providerId="LiveId" clId="{54BD5238-1648-487D-8D3A-1B3170203DD7}" dt="2022-11-21T11:56:06.766" v="0" actId="47"/>
        <pc:sldMkLst>
          <pc:docMk/>
          <pc:sldMk cId="1340987334" sldId="1495"/>
        </pc:sldMkLst>
      </pc:sldChg>
      <pc:sldChg chg="del">
        <pc:chgData name="伊健 杜" userId="e69aded81da48593" providerId="LiveId" clId="{54BD5238-1648-487D-8D3A-1B3170203DD7}" dt="2022-11-21T11:56:06.766" v="0" actId="47"/>
        <pc:sldMkLst>
          <pc:docMk/>
          <pc:sldMk cId="2457051013" sldId="1496"/>
        </pc:sldMkLst>
      </pc:sldChg>
      <pc:sldChg chg="del">
        <pc:chgData name="伊健 杜" userId="e69aded81da48593" providerId="LiveId" clId="{54BD5238-1648-487D-8D3A-1B3170203DD7}" dt="2022-11-21T11:56:06.766" v="0" actId="47"/>
        <pc:sldMkLst>
          <pc:docMk/>
          <pc:sldMk cId="2689371073" sldId="1497"/>
        </pc:sldMkLst>
      </pc:sldChg>
      <pc:sldChg chg="del">
        <pc:chgData name="伊健 杜" userId="e69aded81da48593" providerId="LiveId" clId="{54BD5238-1648-487D-8D3A-1B3170203DD7}" dt="2022-11-21T11:56:06.766" v="0" actId="47"/>
        <pc:sldMkLst>
          <pc:docMk/>
          <pc:sldMk cId="426990113" sldId="1498"/>
        </pc:sldMkLst>
      </pc:sldChg>
      <pc:sldChg chg="del">
        <pc:chgData name="伊健 杜" userId="e69aded81da48593" providerId="LiveId" clId="{54BD5238-1648-487D-8D3A-1B3170203DD7}" dt="2022-11-21T11:56:06.766" v="0" actId="47"/>
        <pc:sldMkLst>
          <pc:docMk/>
          <pc:sldMk cId="3412138120" sldId="1499"/>
        </pc:sldMkLst>
      </pc:sldChg>
      <pc:sldChg chg="del">
        <pc:chgData name="伊健 杜" userId="e69aded81da48593" providerId="LiveId" clId="{54BD5238-1648-487D-8D3A-1B3170203DD7}" dt="2022-11-21T11:56:06.766" v="0" actId="47"/>
        <pc:sldMkLst>
          <pc:docMk/>
          <pc:sldMk cId="2368211349" sldId="1500"/>
        </pc:sldMkLst>
      </pc:sldChg>
      <pc:sldChg chg="del">
        <pc:chgData name="伊健 杜" userId="e69aded81da48593" providerId="LiveId" clId="{54BD5238-1648-487D-8D3A-1B3170203DD7}" dt="2022-11-21T11:56:06.766" v="0" actId="47"/>
        <pc:sldMkLst>
          <pc:docMk/>
          <pc:sldMk cId="3012214576" sldId="1501"/>
        </pc:sldMkLst>
      </pc:sldChg>
      <pc:sldChg chg="del">
        <pc:chgData name="伊健 杜" userId="e69aded81da48593" providerId="LiveId" clId="{54BD5238-1648-487D-8D3A-1B3170203DD7}" dt="2022-11-21T11:56:06.766" v="0" actId="47"/>
        <pc:sldMkLst>
          <pc:docMk/>
          <pc:sldMk cId="1274825245" sldId="1502"/>
        </pc:sldMkLst>
      </pc:sldChg>
      <pc:sldChg chg="del">
        <pc:chgData name="伊健 杜" userId="e69aded81da48593" providerId="LiveId" clId="{54BD5238-1648-487D-8D3A-1B3170203DD7}" dt="2022-11-21T11:56:06.766" v="0" actId="47"/>
        <pc:sldMkLst>
          <pc:docMk/>
          <pc:sldMk cId="1110381474" sldId="1503"/>
        </pc:sldMkLst>
      </pc:sldChg>
      <pc:sldChg chg="del">
        <pc:chgData name="伊健 杜" userId="e69aded81da48593" providerId="LiveId" clId="{54BD5238-1648-487D-8D3A-1B3170203DD7}" dt="2022-11-21T11:56:06.766" v="0" actId="47"/>
        <pc:sldMkLst>
          <pc:docMk/>
          <pc:sldMk cId="592203408" sldId="1504"/>
        </pc:sldMkLst>
      </pc:sldChg>
      <pc:sldChg chg="del">
        <pc:chgData name="伊健 杜" userId="e69aded81da48593" providerId="LiveId" clId="{54BD5238-1648-487D-8D3A-1B3170203DD7}" dt="2022-11-21T11:56:06.766" v="0" actId="47"/>
        <pc:sldMkLst>
          <pc:docMk/>
          <pc:sldMk cId="2890259245" sldId="1505"/>
        </pc:sldMkLst>
      </pc:sldChg>
      <pc:sldChg chg="addSp delSp modSp mod">
        <pc:chgData name="伊健 杜" userId="e69aded81da48593" providerId="LiveId" clId="{54BD5238-1648-487D-8D3A-1B3170203DD7}" dt="2022-11-21T12:30:38.915" v="1005" actId="1076"/>
        <pc:sldMkLst>
          <pc:docMk/>
          <pc:sldMk cId="2449746338" sldId="1510"/>
        </pc:sldMkLst>
        <pc:spChg chg="del">
          <ac:chgData name="伊健 杜" userId="e69aded81da48593" providerId="LiveId" clId="{54BD5238-1648-487D-8D3A-1B3170203DD7}" dt="2022-11-21T12:30:33.191" v="1001" actId="478"/>
          <ac:spMkLst>
            <pc:docMk/>
            <pc:sldMk cId="2449746338" sldId="1510"/>
            <ac:spMk id="2" creationId="{E6AE7D30-8079-4EE2-B95C-E20765453765}"/>
          </ac:spMkLst>
        </pc:spChg>
        <pc:spChg chg="del">
          <ac:chgData name="伊健 杜" userId="e69aded81da48593" providerId="LiveId" clId="{54BD5238-1648-487D-8D3A-1B3170203DD7}" dt="2022-11-21T12:30:33.191" v="1001" actId="478"/>
          <ac:spMkLst>
            <pc:docMk/>
            <pc:sldMk cId="2449746338" sldId="1510"/>
            <ac:spMk id="3" creationId="{535AEDE3-6FEC-8DF8-9429-E76C1BA1B198}"/>
          </ac:spMkLst>
        </pc:spChg>
        <pc:picChg chg="add mod">
          <ac:chgData name="伊健 杜" userId="e69aded81da48593" providerId="LiveId" clId="{54BD5238-1648-487D-8D3A-1B3170203DD7}" dt="2022-11-21T12:30:38.915" v="1005" actId="1076"/>
          <ac:picMkLst>
            <pc:docMk/>
            <pc:sldMk cId="2449746338" sldId="1510"/>
            <ac:picMk id="5" creationId="{FAE956B7-BCDB-53B3-447A-FFDEA1DC6119}"/>
          </ac:picMkLst>
        </pc:picChg>
      </pc:sldChg>
      <pc:sldChg chg="addSp delSp modSp add mod">
        <pc:chgData name="伊健 杜" userId="e69aded81da48593" providerId="LiveId" clId="{54BD5238-1648-487D-8D3A-1B3170203DD7}" dt="2022-11-21T16:53:24.031" v="4313"/>
        <pc:sldMkLst>
          <pc:docMk/>
          <pc:sldMk cId="286192689" sldId="1511"/>
        </pc:sldMkLst>
        <pc:spChg chg="mod">
          <ac:chgData name="伊健 杜" userId="e69aded81da48593" providerId="LiveId" clId="{54BD5238-1648-487D-8D3A-1B3170203DD7}" dt="2022-11-21T11:58:11.863" v="19"/>
          <ac:spMkLst>
            <pc:docMk/>
            <pc:sldMk cId="286192689" sldId="1511"/>
            <ac:spMk id="2" creationId="{10304424-DB4A-36E7-9E0D-D32A5DD0F26C}"/>
          </ac:spMkLst>
        </pc:spChg>
        <pc:spChg chg="mod">
          <ac:chgData name="伊健 杜" userId="e69aded81da48593" providerId="LiveId" clId="{54BD5238-1648-487D-8D3A-1B3170203DD7}" dt="2022-11-21T16:53:24.031" v="4313"/>
          <ac:spMkLst>
            <pc:docMk/>
            <pc:sldMk cId="286192689" sldId="1511"/>
            <ac:spMk id="5" creationId="{E7287B0E-EF55-E721-8EFA-9A9183C0EDF9}"/>
          </ac:spMkLst>
        </pc:spChg>
        <pc:spChg chg="del">
          <ac:chgData name="伊健 杜" userId="e69aded81da48593" providerId="LiveId" clId="{54BD5238-1648-487D-8D3A-1B3170203DD7}" dt="2022-11-21T12:03:11.843" v="158" actId="478"/>
          <ac:spMkLst>
            <pc:docMk/>
            <pc:sldMk cId="286192689" sldId="1511"/>
            <ac:spMk id="6" creationId="{8DC0B781-6404-0A76-862C-9CAEA536FC64}"/>
          </ac:spMkLst>
        </pc:spChg>
        <pc:picChg chg="add mod">
          <ac:chgData name="伊健 杜" userId="e69aded81da48593" providerId="LiveId" clId="{54BD5238-1648-487D-8D3A-1B3170203DD7}" dt="2022-11-21T12:04:16.285" v="171" actId="1076"/>
          <ac:picMkLst>
            <pc:docMk/>
            <pc:sldMk cId="286192689" sldId="1511"/>
            <ac:picMk id="1026" creationId="{FB84C524-75C5-6966-749A-0C9AFA2BDF85}"/>
          </ac:picMkLst>
        </pc:picChg>
        <pc:picChg chg="add mod">
          <ac:chgData name="伊健 杜" userId="e69aded81da48593" providerId="LiveId" clId="{54BD5238-1648-487D-8D3A-1B3170203DD7}" dt="2022-11-21T12:04:20.585" v="174" actId="1076"/>
          <ac:picMkLst>
            <pc:docMk/>
            <pc:sldMk cId="286192689" sldId="1511"/>
            <ac:picMk id="1028" creationId="{082089DC-E7A5-53F5-D782-99344A01CF41}"/>
          </ac:picMkLst>
        </pc:picChg>
        <pc:picChg chg="del">
          <ac:chgData name="伊健 杜" userId="e69aded81da48593" providerId="LiveId" clId="{54BD5238-1648-487D-8D3A-1B3170203DD7}" dt="2022-11-21T12:03:15.583" v="160" actId="478"/>
          <ac:picMkLst>
            <pc:docMk/>
            <pc:sldMk cId="286192689" sldId="1511"/>
            <ac:picMk id="24579" creationId="{7D67EBFC-8E7C-880D-831F-E71EFB49AEA5}"/>
          </ac:picMkLst>
        </pc:picChg>
        <pc:picChg chg="del mod">
          <ac:chgData name="伊健 杜" userId="e69aded81da48593" providerId="LiveId" clId="{54BD5238-1648-487D-8D3A-1B3170203DD7}" dt="2022-11-21T12:03:12.473" v="159" actId="478"/>
          <ac:picMkLst>
            <pc:docMk/>
            <pc:sldMk cId="286192689" sldId="1511"/>
            <ac:picMk id="24581" creationId="{6F3DCE2B-ECD7-6105-73EF-F15B85D2CBCC}"/>
          </ac:picMkLst>
        </pc:picChg>
      </pc:sldChg>
      <pc:sldChg chg="addSp delSp modSp add mod">
        <pc:chgData name="伊健 杜" userId="e69aded81da48593" providerId="LiveId" clId="{54BD5238-1648-487D-8D3A-1B3170203DD7}" dt="2022-11-21T16:53:24.031" v="4313"/>
        <pc:sldMkLst>
          <pc:docMk/>
          <pc:sldMk cId="3279540348" sldId="1512"/>
        </pc:sldMkLst>
        <pc:spChg chg="mod">
          <ac:chgData name="伊健 杜" userId="e69aded81da48593" providerId="LiveId" clId="{54BD5238-1648-487D-8D3A-1B3170203DD7}" dt="2022-11-21T12:08:48.898" v="177" actId="20577"/>
          <ac:spMkLst>
            <pc:docMk/>
            <pc:sldMk cId="3279540348" sldId="1512"/>
            <ac:spMk id="2" creationId="{10304424-DB4A-36E7-9E0D-D32A5DD0F26C}"/>
          </ac:spMkLst>
        </pc:spChg>
        <pc:spChg chg="mod">
          <ac:chgData name="伊健 杜" userId="e69aded81da48593" providerId="LiveId" clId="{54BD5238-1648-487D-8D3A-1B3170203DD7}" dt="2022-11-21T16:53:24.031" v="4313"/>
          <ac:spMkLst>
            <pc:docMk/>
            <pc:sldMk cId="3279540348" sldId="1512"/>
            <ac:spMk id="5" creationId="{E7287B0E-EF55-E721-8EFA-9A9183C0EDF9}"/>
          </ac:spMkLst>
        </pc:spChg>
        <pc:picChg chg="del">
          <ac:chgData name="伊健 杜" userId="e69aded81da48593" providerId="LiveId" clId="{54BD5238-1648-487D-8D3A-1B3170203DD7}" dt="2022-11-21T12:09:33.516" v="354" actId="478"/>
          <ac:picMkLst>
            <pc:docMk/>
            <pc:sldMk cId="3279540348" sldId="1512"/>
            <ac:picMk id="1026" creationId="{FB84C524-75C5-6966-749A-0C9AFA2BDF85}"/>
          </ac:picMkLst>
        </pc:picChg>
        <pc:picChg chg="del">
          <ac:chgData name="伊健 杜" userId="e69aded81da48593" providerId="LiveId" clId="{54BD5238-1648-487D-8D3A-1B3170203DD7}" dt="2022-11-21T12:09:33.516" v="354" actId="478"/>
          <ac:picMkLst>
            <pc:docMk/>
            <pc:sldMk cId="3279540348" sldId="1512"/>
            <ac:picMk id="1028" creationId="{082089DC-E7A5-53F5-D782-99344A01CF41}"/>
          </ac:picMkLst>
        </pc:picChg>
        <pc:picChg chg="add mod">
          <ac:chgData name="伊健 杜" userId="e69aded81da48593" providerId="LiveId" clId="{54BD5238-1648-487D-8D3A-1B3170203DD7}" dt="2022-11-21T12:09:55.844" v="356" actId="1076"/>
          <ac:picMkLst>
            <pc:docMk/>
            <pc:sldMk cId="3279540348" sldId="1512"/>
            <ac:picMk id="2050" creationId="{C8E99028-52CE-9FEC-57BF-35119F76B4DD}"/>
          </ac:picMkLst>
        </pc:picChg>
      </pc:sldChg>
      <pc:sldChg chg="modSp add mod">
        <pc:chgData name="伊健 杜" userId="e69aded81da48593" providerId="LiveId" clId="{54BD5238-1648-487D-8D3A-1B3170203DD7}" dt="2022-11-21T16:53:24.031" v="4313"/>
        <pc:sldMkLst>
          <pc:docMk/>
          <pc:sldMk cId="1863291519" sldId="1513"/>
        </pc:sldMkLst>
        <pc:spChg chg="mod">
          <ac:chgData name="伊健 杜" userId="e69aded81da48593" providerId="LiveId" clId="{54BD5238-1648-487D-8D3A-1B3170203DD7}" dt="2022-11-21T16:53:24.031" v="4313"/>
          <ac:spMkLst>
            <pc:docMk/>
            <pc:sldMk cId="1863291519" sldId="151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138095048" sldId="1514"/>
        </pc:sldMkLst>
        <pc:spChg chg="mod">
          <ac:chgData name="伊健 杜" userId="e69aded81da48593" providerId="LiveId" clId="{54BD5238-1648-487D-8D3A-1B3170203DD7}" dt="2022-11-21T16:53:24.031" v="4313"/>
          <ac:spMkLst>
            <pc:docMk/>
            <pc:sldMk cId="4138095048" sldId="1514"/>
            <ac:spMk id="3" creationId="{ABC6FAE7-B0DC-C53F-ABA7-511046C801BC}"/>
          </ac:spMkLst>
        </pc:spChg>
        <pc:picChg chg="del">
          <ac:chgData name="伊健 杜" userId="e69aded81da48593" providerId="LiveId" clId="{54BD5238-1648-487D-8D3A-1B3170203DD7}" dt="2022-11-21T12:12:52.705" v="595" actId="478"/>
          <ac:picMkLst>
            <pc:docMk/>
            <pc:sldMk cId="4138095048" sldId="1514"/>
            <ac:picMk id="4" creationId="{B7A1AC26-2E73-B94F-8933-F002AD40A87C}"/>
          </ac:picMkLst>
        </pc:picChg>
        <pc:picChg chg="del">
          <ac:chgData name="伊健 杜" userId="e69aded81da48593" providerId="LiveId" clId="{54BD5238-1648-487D-8D3A-1B3170203DD7}" dt="2022-11-21T12:12:52.705" v="595" actId="478"/>
          <ac:picMkLst>
            <pc:docMk/>
            <pc:sldMk cId="4138095048" sldId="1514"/>
            <ac:picMk id="5" creationId="{E4542C6A-FC17-9734-6AAC-DE73FC742BF5}"/>
          </ac:picMkLst>
        </pc:picChg>
        <pc:picChg chg="add mod">
          <ac:chgData name="伊健 杜" userId="e69aded81da48593" providerId="LiveId" clId="{54BD5238-1648-487D-8D3A-1B3170203DD7}" dt="2022-11-21T12:13:48.044" v="625" actId="1076"/>
          <ac:picMkLst>
            <pc:docMk/>
            <pc:sldMk cId="4138095048" sldId="1514"/>
            <ac:picMk id="3074" creationId="{0CE98550-A9CF-A393-31F9-ACD5FE66B22B}"/>
          </ac:picMkLst>
        </pc:picChg>
        <pc:picChg chg="del">
          <ac:chgData name="伊健 杜" userId="e69aded81da48593" providerId="LiveId" clId="{54BD5238-1648-487D-8D3A-1B3170203DD7}" dt="2022-11-21T12:12:52.705" v="595" actId="478"/>
          <ac:picMkLst>
            <pc:docMk/>
            <pc:sldMk cId="4138095048" sldId="1514"/>
            <ac:picMk id="8194" creationId="{B28FE505-DC2F-157D-72EB-4D50F32C2EDF}"/>
          </ac:picMkLst>
        </pc:picChg>
        <pc:picChg chg="del">
          <ac:chgData name="伊健 杜" userId="e69aded81da48593" providerId="LiveId" clId="{54BD5238-1648-487D-8D3A-1B3170203DD7}" dt="2022-11-21T12:12:52.705" v="595" actId="478"/>
          <ac:picMkLst>
            <pc:docMk/>
            <pc:sldMk cId="4138095048" sldId="1514"/>
            <ac:picMk id="8196" creationId="{8A1739C8-04BD-30AF-0434-6A0AF6169BD5}"/>
          </ac:picMkLst>
        </pc:picChg>
        <pc:picChg chg="del">
          <ac:chgData name="伊健 杜" userId="e69aded81da48593" providerId="LiveId" clId="{54BD5238-1648-487D-8D3A-1B3170203DD7}" dt="2022-11-21T12:12:52.705" v="595" actId="478"/>
          <ac:picMkLst>
            <pc:docMk/>
            <pc:sldMk cId="4138095048" sldId="1514"/>
            <ac:picMk id="8198" creationId="{73EEAE31-0CFC-5804-1985-7A478ED743D9}"/>
          </ac:picMkLst>
        </pc:picChg>
        <pc:picChg chg="del">
          <ac:chgData name="伊健 杜" userId="e69aded81da48593" providerId="LiveId" clId="{54BD5238-1648-487D-8D3A-1B3170203DD7}" dt="2022-11-21T12:12:52.705" v="595" actId="478"/>
          <ac:picMkLst>
            <pc:docMk/>
            <pc:sldMk cId="4138095048" sldId="1514"/>
            <ac:picMk id="8200" creationId="{22406CC3-0ED8-708B-89F3-D73448D24AEB}"/>
          </ac:picMkLst>
        </pc:picChg>
      </pc:sldChg>
      <pc:sldChg chg="addSp delSp modSp add mod">
        <pc:chgData name="伊健 杜" userId="e69aded81da48593" providerId="LiveId" clId="{54BD5238-1648-487D-8D3A-1B3170203DD7}" dt="2022-11-21T16:53:24.031" v="4313"/>
        <pc:sldMkLst>
          <pc:docMk/>
          <pc:sldMk cId="212273829" sldId="1515"/>
        </pc:sldMkLst>
        <pc:spChg chg="mod">
          <ac:chgData name="伊健 杜" userId="e69aded81da48593" providerId="LiveId" clId="{54BD5238-1648-487D-8D3A-1B3170203DD7}" dt="2022-11-21T16:53:24.031" v="4313"/>
          <ac:spMkLst>
            <pc:docMk/>
            <pc:sldMk cId="212273829" sldId="1515"/>
            <ac:spMk id="3" creationId="{ABC6FAE7-B0DC-C53F-ABA7-511046C801BC}"/>
          </ac:spMkLst>
        </pc:spChg>
        <pc:picChg chg="del">
          <ac:chgData name="伊健 杜" userId="e69aded81da48593" providerId="LiveId" clId="{54BD5238-1648-487D-8D3A-1B3170203DD7}" dt="2022-11-21T12:17:46.608" v="813" actId="478"/>
          <ac:picMkLst>
            <pc:docMk/>
            <pc:sldMk cId="212273829" sldId="1515"/>
            <ac:picMk id="4098" creationId="{B959B64B-2776-6AF7-0FA5-128AAA6C82AC}"/>
          </ac:picMkLst>
        </pc:picChg>
        <pc:picChg chg="add mod">
          <ac:chgData name="伊健 杜" userId="e69aded81da48593" providerId="LiveId" clId="{54BD5238-1648-487D-8D3A-1B3170203DD7}" dt="2022-11-21T12:18:26.325" v="844" actId="1076"/>
          <ac:picMkLst>
            <pc:docMk/>
            <pc:sldMk cId="212273829" sldId="1515"/>
            <ac:picMk id="5122" creationId="{3CAE5F95-7C92-812C-AB46-3D43E3567D4F}"/>
          </ac:picMkLst>
        </pc:picChg>
      </pc:sldChg>
      <pc:sldChg chg="addSp delSp modSp add mod">
        <pc:chgData name="伊健 杜" userId="e69aded81da48593" providerId="LiveId" clId="{54BD5238-1648-487D-8D3A-1B3170203DD7}" dt="2022-11-21T16:53:24.031" v="4313"/>
        <pc:sldMkLst>
          <pc:docMk/>
          <pc:sldMk cId="2023943681" sldId="1516"/>
        </pc:sldMkLst>
        <pc:spChg chg="mod">
          <ac:chgData name="伊健 杜" userId="e69aded81da48593" providerId="LiveId" clId="{54BD5238-1648-487D-8D3A-1B3170203DD7}" dt="2022-11-21T16:53:24.031" v="4313"/>
          <ac:spMkLst>
            <pc:docMk/>
            <pc:sldMk cId="2023943681" sldId="1516"/>
            <ac:spMk id="3" creationId="{ABC6FAE7-B0DC-C53F-ABA7-511046C801BC}"/>
          </ac:spMkLst>
        </pc:spChg>
        <pc:picChg chg="del">
          <ac:chgData name="伊健 杜" userId="e69aded81da48593" providerId="LiveId" clId="{54BD5238-1648-487D-8D3A-1B3170203DD7}" dt="2022-11-21T12:28:03.371" v="901" actId="478"/>
          <ac:picMkLst>
            <pc:docMk/>
            <pc:sldMk cId="2023943681" sldId="1516"/>
            <ac:picMk id="5122" creationId="{3CAE5F95-7C92-812C-AB46-3D43E3567D4F}"/>
          </ac:picMkLst>
        </pc:picChg>
        <pc:picChg chg="add mod">
          <ac:chgData name="伊健 杜" userId="e69aded81da48593" providerId="LiveId" clId="{54BD5238-1648-487D-8D3A-1B3170203DD7}" dt="2022-11-21T12:28:30.701" v="928" actId="1076"/>
          <ac:picMkLst>
            <pc:docMk/>
            <pc:sldMk cId="2023943681" sldId="1516"/>
            <ac:picMk id="6146" creationId="{7077DD09-68D6-442C-F29F-5C7BA2CF0DC2}"/>
          </ac:picMkLst>
        </pc:picChg>
      </pc:sldChg>
      <pc:sldChg chg="modSp add mod">
        <pc:chgData name="伊健 杜" userId="e69aded81da48593" providerId="LiveId" clId="{54BD5238-1648-487D-8D3A-1B3170203DD7}" dt="2022-11-21T16:53:24.031" v="4313"/>
        <pc:sldMkLst>
          <pc:docMk/>
          <pc:sldMk cId="432190181" sldId="1517"/>
        </pc:sldMkLst>
        <pc:spChg chg="mod">
          <ac:chgData name="伊健 杜" userId="e69aded81da48593" providerId="LiveId" clId="{54BD5238-1648-487D-8D3A-1B3170203DD7}" dt="2022-11-21T16:53:24.031" v="4313"/>
          <ac:spMkLst>
            <pc:docMk/>
            <pc:sldMk cId="432190181" sldId="1517"/>
            <ac:spMk id="4" creationId="{2CD63A4E-E37B-41A6-9090-C7BF9F9D4BD7}"/>
          </ac:spMkLst>
        </pc:spChg>
      </pc:sldChg>
      <pc:sldChg chg="modSp add mod">
        <pc:chgData name="伊健 杜" userId="e69aded81da48593" providerId="LiveId" clId="{54BD5238-1648-487D-8D3A-1B3170203DD7}" dt="2022-11-21T12:48:10.099" v="1045" actId="20577"/>
        <pc:sldMkLst>
          <pc:docMk/>
          <pc:sldMk cId="170582957" sldId="1518"/>
        </pc:sldMkLst>
        <pc:spChg chg="mod">
          <ac:chgData name="伊健 杜" userId="e69aded81da48593" providerId="LiveId" clId="{54BD5238-1648-487D-8D3A-1B3170203DD7}" dt="2022-11-21T12:48:10.099" v="1045" actId="20577"/>
          <ac:spMkLst>
            <pc:docMk/>
            <pc:sldMk cId="170582957" sldId="1518"/>
            <ac:spMk id="4" creationId="{2CD63A4E-E37B-41A6-9090-C7BF9F9D4BD7}"/>
          </ac:spMkLst>
        </pc:spChg>
      </pc:sldChg>
      <pc:sldChg chg="add del">
        <pc:chgData name="伊健 杜" userId="e69aded81da48593" providerId="LiveId" clId="{54BD5238-1648-487D-8D3A-1B3170203DD7}" dt="2022-11-21T12:36:56.362" v="1007" actId="47"/>
        <pc:sldMkLst>
          <pc:docMk/>
          <pc:sldMk cId="914589209" sldId="1518"/>
        </pc:sldMkLst>
      </pc:sldChg>
      <pc:sldChg chg="add del">
        <pc:chgData name="伊健 杜" userId="e69aded81da48593" providerId="LiveId" clId="{54BD5238-1648-487D-8D3A-1B3170203DD7}" dt="2022-11-21T12:29:43.530" v="1000" actId="47"/>
        <pc:sldMkLst>
          <pc:docMk/>
          <pc:sldMk cId="2457761155" sldId="1518"/>
        </pc:sldMkLst>
      </pc:sldChg>
      <pc:sldChg chg="addSp delSp modSp add mod">
        <pc:chgData name="伊健 杜" userId="e69aded81da48593" providerId="LiveId" clId="{54BD5238-1648-487D-8D3A-1B3170203DD7}" dt="2022-11-21T12:50:27.904" v="1334" actId="1076"/>
        <pc:sldMkLst>
          <pc:docMk/>
          <pc:sldMk cId="652690634" sldId="1519"/>
        </pc:sldMkLst>
        <pc:spChg chg="mod">
          <ac:chgData name="伊健 杜" userId="e69aded81da48593" providerId="LiveId" clId="{54BD5238-1648-487D-8D3A-1B3170203DD7}" dt="2022-11-21T12:49:46.280" v="1260"/>
          <ac:spMkLst>
            <pc:docMk/>
            <pc:sldMk cId="652690634" sldId="1519"/>
            <ac:spMk id="2" creationId="{10304424-DB4A-36E7-9E0D-D32A5DD0F26C}"/>
          </ac:spMkLst>
        </pc:spChg>
        <pc:spChg chg="mod">
          <ac:chgData name="伊健 杜" userId="e69aded81da48593" providerId="LiveId" clId="{54BD5238-1648-487D-8D3A-1B3170203DD7}" dt="2022-11-21T12:50:05.854" v="1329"/>
          <ac:spMkLst>
            <pc:docMk/>
            <pc:sldMk cId="652690634" sldId="1519"/>
            <ac:spMk id="5" creationId="{E7287B0E-EF55-E721-8EFA-9A9183C0EDF9}"/>
          </ac:spMkLst>
        </pc:spChg>
        <pc:spChg chg="del">
          <ac:chgData name="伊健 杜" userId="e69aded81da48593" providerId="LiveId" clId="{54BD5238-1648-487D-8D3A-1B3170203DD7}" dt="2022-11-21T12:50:08.244" v="1330" actId="478"/>
          <ac:spMkLst>
            <pc:docMk/>
            <pc:sldMk cId="652690634" sldId="1519"/>
            <ac:spMk id="6" creationId="{8DC0B781-6404-0A76-862C-9CAEA536FC64}"/>
          </ac:spMkLst>
        </pc:spChg>
        <pc:picChg chg="add mod">
          <ac:chgData name="伊健 杜" userId="e69aded81da48593" providerId="LiveId" clId="{54BD5238-1648-487D-8D3A-1B3170203DD7}" dt="2022-11-21T12:50:27.904" v="1334" actId="1076"/>
          <ac:picMkLst>
            <pc:docMk/>
            <pc:sldMk cId="652690634" sldId="1519"/>
            <ac:picMk id="7170" creationId="{4A8C42E1-F4B2-E3B2-2F08-3303B1E067E0}"/>
          </ac:picMkLst>
        </pc:picChg>
        <pc:picChg chg="del">
          <ac:chgData name="伊健 杜" userId="e69aded81da48593" providerId="LiveId" clId="{54BD5238-1648-487D-8D3A-1B3170203DD7}" dt="2022-11-21T12:50:08.244" v="1330" actId="478"/>
          <ac:picMkLst>
            <pc:docMk/>
            <pc:sldMk cId="652690634" sldId="1519"/>
            <ac:picMk id="24579" creationId="{7D67EBFC-8E7C-880D-831F-E71EFB49AEA5}"/>
          </ac:picMkLst>
        </pc:picChg>
        <pc:picChg chg="del">
          <ac:chgData name="伊健 杜" userId="e69aded81da48593" providerId="LiveId" clId="{54BD5238-1648-487D-8D3A-1B3170203DD7}" dt="2022-11-21T12:50:08.244" v="1330" actId="478"/>
          <ac:picMkLst>
            <pc:docMk/>
            <pc:sldMk cId="652690634" sldId="1519"/>
            <ac:picMk id="24581" creationId="{6F3DCE2B-ECD7-6105-73EF-F15B85D2CBCC}"/>
          </ac:picMkLst>
        </pc:picChg>
      </pc:sldChg>
      <pc:sldChg chg="add del">
        <pc:chgData name="伊健 杜" userId="e69aded81da48593" providerId="LiveId" clId="{54BD5238-1648-487D-8D3A-1B3170203DD7}" dt="2022-11-21T12:47:19.685" v="1028" actId="47"/>
        <pc:sldMkLst>
          <pc:docMk/>
          <pc:sldMk cId="3684774768" sldId="1519"/>
        </pc:sldMkLst>
      </pc:sldChg>
      <pc:sldChg chg="modSp add mod">
        <pc:chgData name="伊健 杜" userId="e69aded81da48593" providerId="LiveId" clId="{54BD5238-1648-487D-8D3A-1B3170203DD7}" dt="2022-11-21T16:53:24.031" v="4313"/>
        <pc:sldMkLst>
          <pc:docMk/>
          <pc:sldMk cId="1623880262" sldId="1520"/>
        </pc:sldMkLst>
        <pc:spChg chg="mod">
          <ac:chgData name="伊健 杜" userId="e69aded81da48593" providerId="LiveId" clId="{54BD5238-1648-487D-8D3A-1B3170203DD7}" dt="2022-11-21T16:53:24.031" v="4313"/>
          <ac:spMkLst>
            <pc:docMk/>
            <pc:sldMk cId="1623880262" sldId="1520"/>
            <ac:spMk id="4" creationId="{2CD63A4E-E37B-41A6-9090-C7BF9F9D4BD7}"/>
          </ac:spMkLst>
        </pc:spChg>
      </pc:sldChg>
      <pc:sldChg chg="modSp add mod">
        <pc:chgData name="伊健 杜" userId="e69aded81da48593" providerId="LiveId" clId="{54BD5238-1648-487D-8D3A-1B3170203DD7}" dt="2022-11-21T16:53:24.031" v="4313"/>
        <pc:sldMkLst>
          <pc:docMk/>
          <pc:sldMk cId="3166840979" sldId="1521"/>
        </pc:sldMkLst>
        <pc:spChg chg="mod">
          <ac:chgData name="伊健 杜" userId="e69aded81da48593" providerId="LiveId" clId="{54BD5238-1648-487D-8D3A-1B3170203DD7}" dt="2022-11-21T16:53:24.031" v="4313"/>
          <ac:spMkLst>
            <pc:docMk/>
            <pc:sldMk cId="3166840979" sldId="1521"/>
            <ac:spMk id="4" creationId="{2CD63A4E-E37B-41A6-9090-C7BF9F9D4BD7}"/>
          </ac:spMkLst>
        </pc:spChg>
      </pc:sldChg>
      <pc:sldChg chg="modSp add mod">
        <pc:chgData name="伊健 杜" userId="e69aded81da48593" providerId="LiveId" clId="{54BD5238-1648-487D-8D3A-1B3170203DD7}" dt="2022-11-21T16:53:24.031" v="4313"/>
        <pc:sldMkLst>
          <pc:docMk/>
          <pc:sldMk cId="2136884163" sldId="1522"/>
        </pc:sldMkLst>
        <pc:spChg chg="mod">
          <ac:chgData name="伊健 杜" userId="e69aded81da48593" providerId="LiveId" clId="{54BD5238-1648-487D-8D3A-1B3170203DD7}" dt="2022-11-21T16:53:24.031" v="4313"/>
          <ac:spMkLst>
            <pc:docMk/>
            <pc:sldMk cId="2136884163" sldId="1522"/>
            <ac:spMk id="4" creationId="{2CD63A4E-E37B-41A6-9090-C7BF9F9D4BD7}"/>
          </ac:spMkLst>
        </pc:spChg>
      </pc:sldChg>
      <pc:sldChg chg="modSp add mod">
        <pc:chgData name="伊健 杜" userId="e69aded81da48593" providerId="LiveId" clId="{54BD5238-1648-487D-8D3A-1B3170203DD7}" dt="2022-11-21T16:53:24.031" v="4313"/>
        <pc:sldMkLst>
          <pc:docMk/>
          <pc:sldMk cId="1098800817" sldId="1523"/>
        </pc:sldMkLst>
        <pc:spChg chg="mod">
          <ac:chgData name="伊健 杜" userId="e69aded81da48593" providerId="LiveId" clId="{54BD5238-1648-487D-8D3A-1B3170203DD7}" dt="2022-11-21T16:53:24.031" v="4313"/>
          <ac:spMkLst>
            <pc:docMk/>
            <pc:sldMk cId="1098800817" sldId="1523"/>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036543318" sldId="1524"/>
        </pc:sldMkLst>
        <pc:spChg chg="mod">
          <ac:chgData name="伊健 杜" userId="e69aded81da48593" providerId="LiveId" clId="{54BD5238-1648-487D-8D3A-1B3170203DD7}" dt="2022-11-21T12:50:32.369" v="1337" actId="20577"/>
          <ac:spMkLst>
            <pc:docMk/>
            <pc:sldMk cId="4036543318" sldId="1524"/>
            <ac:spMk id="2" creationId="{10304424-DB4A-36E7-9E0D-D32A5DD0F26C}"/>
          </ac:spMkLst>
        </pc:spChg>
        <pc:spChg chg="mod">
          <ac:chgData name="伊健 杜" userId="e69aded81da48593" providerId="LiveId" clId="{54BD5238-1648-487D-8D3A-1B3170203DD7}" dt="2022-11-21T16:53:24.031" v="4313"/>
          <ac:spMkLst>
            <pc:docMk/>
            <pc:sldMk cId="4036543318" sldId="1524"/>
            <ac:spMk id="5" creationId="{E7287B0E-EF55-E721-8EFA-9A9183C0EDF9}"/>
          </ac:spMkLst>
        </pc:spChg>
        <pc:picChg chg="del">
          <ac:chgData name="伊健 杜" userId="e69aded81da48593" providerId="LiveId" clId="{54BD5238-1648-487D-8D3A-1B3170203DD7}" dt="2022-11-21T12:51:37.401" v="1365" actId="478"/>
          <ac:picMkLst>
            <pc:docMk/>
            <pc:sldMk cId="4036543318" sldId="1524"/>
            <ac:picMk id="7170" creationId="{4A8C42E1-F4B2-E3B2-2F08-3303B1E067E0}"/>
          </ac:picMkLst>
        </pc:picChg>
        <pc:picChg chg="add mod">
          <ac:chgData name="伊健 杜" userId="e69aded81da48593" providerId="LiveId" clId="{54BD5238-1648-487D-8D3A-1B3170203DD7}" dt="2022-11-21T12:51:41.709" v="1368" actId="1076"/>
          <ac:picMkLst>
            <pc:docMk/>
            <pc:sldMk cId="4036543318" sldId="1524"/>
            <ac:picMk id="8194" creationId="{14FEFF46-FA45-49E9-1E01-B76F80943B91}"/>
          </ac:picMkLst>
        </pc:picChg>
      </pc:sldChg>
      <pc:sldChg chg="modSp add del mod">
        <pc:chgData name="伊健 杜" userId="e69aded81da48593" providerId="LiveId" clId="{54BD5238-1648-487D-8D3A-1B3170203DD7}" dt="2022-11-21T12:52:34.507" v="1512" actId="47"/>
        <pc:sldMkLst>
          <pc:docMk/>
          <pc:sldMk cId="1435103278" sldId="1525"/>
        </pc:sldMkLst>
        <pc:spChg chg="mod">
          <ac:chgData name="伊健 杜" userId="e69aded81da48593" providerId="LiveId" clId="{54BD5238-1648-487D-8D3A-1B3170203DD7}" dt="2022-11-21T12:52:31.595" v="1511" actId="20577"/>
          <ac:spMkLst>
            <pc:docMk/>
            <pc:sldMk cId="1435103278" sldId="1525"/>
            <ac:spMk id="4" creationId="{2CD63A4E-E37B-41A6-9090-C7BF9F9D4BD7}"/>
          </ac:spMkLst>
        </pc:spChg>
      </pc:sldChg>
      <pc:sldChg chg="modSp add mod">
        <pc:chgData name="伊健 杜" userId="e69aded81da48593" providerId="LiveId" clId="{54BD5238-1648-487D-8D3A-1B3170203DD7}" dt="2022-11-21T16:53:24.031" v="4313"/>
        <pc:sldMkLst>
          <pc:docMk/>
          <pc:sldMk cId="1843893223" sldId="1525"/>
        </pc:sldMkLst>
        <pc:spChg chg="mod">
          <ac:chgData name="伊健 杜" userId="e69aded81da48593" providerId="LiveId" clId="{54BD5238-1648-487D-8D3A-1B3170203DD7}" dt="2022-11-21T16:53:24.031" v="4313"/>
          <ac:spMkLst>
            <pc:docMk/>
            <pc:sldMk cId="1843893223" sldId="1525"/>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68941921" sldId="1526"/>
        </pc:sldMkLst>
        <pc:spChg chg="mod">
          <ac:chgData name="伊健 杜" userId="e69aded81da48593" providerId="LiveId" clId="{54BD5238-1648-487D-8D3A-1B3170203DD7}" dt="2022-11-21T15:05:19.909" v="1920" actId="21"/>
          <ac:spMkLst>
            <pc:docMk/>
            <pc:sldMk cId="4268941921" sldId="1526"/>
            <ac:spMk id="2" creationId="{10304424-DB4A-36E7-9E0D-D32A5DD0F26C}"/>
          </ac:spMkLst>
        </pc:spChg>
        <pc:spChg chg="mod">
          <ac:chgData name="伊健 杜" userId="e69aded81da48593" providerId="LiveId" clId="{54BD5238-1648-487D-8D3A-1B3170203DD7}" dt="2022-11-21T16:53:24.031" v="4313"/>
          <ac:spMkLst>
            <pc:docMk/>
            <pc:sldMk cId="4268941921" sldId="1526"/>
            <ac:spMk id="5" creationId="{E7287B0E-EF55-E721-8EFA-9A9183C0EDF9}"/>
          </ac:spMkLst>
        </pc:spChg>
        <pc:picChg chg="del">
          <ac:chgData name="伊健 杜" userId="e69aded81da48593" providerId="LiveId" clId="{54BD5238-1648-487D-8D3A-1B3170203DD7}" dt="2022-11-21T12:53:44.914" v="1707" actId="478"/>
          <ac:picMkLst>
            <pc:docMk/>
            <pc:sldMk cId="4268941921" sldId="1526"/>
            <ac:picMk id="7170" creationId="{4A8C42E1-F4B2-E3B2-2F08-3303B1E067E0}"/>
          </ac:picMkLst>
        </pc:picChg>
        <pc:picChg chg="add mod">
          <ac:chgData name="伊健 杜" userId="e69aded81da48593" providerId="LiveId" clId="{54BD5238-1648-487D-8D3A-1B3170203DD7}" dt="2022-11-21T12:54:13.341" v="1709" actId="1076"/>
          <ac:picMkLst>
            <pc:docMk/>
            <pc:sldMk cId="4268941921" sldId="1526"/>
            <ac:picMk id="9218" creationId="{EC0DB1DD-062A-4C2F-2720-6FCD695721BB}"/>
          </ac:picMkLst>
        </pc:picChg>
      </pc:sldChg>
      <pc:sldChg chg="addSp delSp modSp add mod">
        <pc:chgData name="伊健 杜" userId="e69aded81da48593" providerId="LiveId" clId="{54BD5238-1648-487D-8D3A-1B3170203DD7}" dt="2022-11-21T16:53:24.031" v="4313"/>
        <pc:sldMkLst>
          <pc:docMk/>
          <pc:sldMk cId="1142249824" sldId="1527"/>
        </pc:sldMkLst>
        <pc:spChg chg="mod">
          <ac:chgData name="伊健 杜" userId="e69aded81da48593" providerId="LiveId" clId="{54BD5238-1648-487D-8D3A-1B3170203DD7}" dt="2022-11-21T12:54:34.806" v="1750" actId="20577"/>
          <ac:spMkLst>
            <pc:docMk/>
            <pc:sldMk cId="1142249824" sldId="1527"/>
            <ac:spMk id="2" creationId="{10304424-DB4A-36E7-9E0D-D32A5DD0F26C}"/>
          </ac:spMkLst>
        </pc:spChg>
        <pc:spChg chg="mod">
          <ac:chgData name="伊健 杜" userId="e69aded81da48593" providerId="LiveId" clId="{54BD5238-1648-487D-8D3A-1B3170203DD7}" dt="2022-11-21T16:53:24.031" v="4313"/>
          <ac:spMkLst>
            <pc:docMk/>
            <pc:sldMk cId="1142249824" sldId="1527"/>
            <ac:spMk id="5" creationId="{E7287B0E-EF55-E721-8EFA-9A9183C0EDF9}"/>
          </ac:spMkLst>
        </pc:spChg>
        <pc:picChg chg="del">
          <ac:chgData name="伊健 杜" userId="e69aded81da48593" providerId="LiveId" clId="{54BD5238-1648-487D-8D3A-1B3170203DD7}" dt="2022-11-21T12:55:02.381" v="1786" actId="478"/>
          <ac:picMkLst>
            <pc:docMk/>
            <pc:sldMk cId="1142249824" sldId="1527"/>
            <ac:picMk id="9218" creationId="{EC0DB1DD-062A-4C2F-2720-6FCD695721BB}"/>
          </ac:picMkLst>
        </pc:picChg>
        <pc:picChg chg="add mod">
          <ac:chgData name="伊健 杜" userId="e69aded81da48593" providerId="LiveId" clId="{54BD5238-1648-487D-8D3A-1B3170203DD7}" dt="2022-11-21T12:55:04.869" v="1789" actId="1076"/>
          <ac:picMkLst>
            <pc:docMk/>
            <pc:sldMk cId="1142249824" sldId="1527"/>
            <ac:picMk id="10242" creationId="{9B7A0DDF-B8B5-031E-1847-71ACA8243C63}"/>
          </ac:picMkLst>
        </pc:picChg>
      </pc:sldChg>
      <pc:sldChg chg="addSp delSp modSp add mod ord">
        <pc:chgData name="伊健 杜" userId="e69aded81da48593" providerId="LiveId" clId="{54BD5238-1648-487D-8D3A-1B3170203DD7}" dt="2022-11-21T16:53:24.031" v="4313"/>
        <pc:sldMkLst>
          <pc:docMk/>
          <pc:sldMk cId="1954611359" sldId="1528"/>
        </pc:sldMkLst>
        <pc:spChg chg="mod">
          <ac:chgData name="伊健 杜" userId="e69aded81da48593" providerId="LiveId" clId="{54BD5238-1648-487D-8D3A-1B3170203DD7}" dt="2022-11-21T15:05:21.590" v="1921"/>
          <ac:spMkLst>
            <pc:docMk/>
            <pc:sldMk cId="1954611359" sldId="1528"/>
            <ac:spMk id="2" creationId="{10304424-DB4A-36E7-9E0D-D32A5DD0F26C}"/>
          </ac:spMkLst>
        </pc:spChg>
        <pc:spChg chg="mod">
          <ac:chgData name="伊健 杜" userId="e69aded81da48593" providerId="LiveId" clId="{54BD5238-1648-487D-8D3A-1B3170203DD7}" dt="2022-11-21T16:53:24.031" v="4313"/>
          <ac:spMkLst>
            <pc:docMk/>
            <pc:sldMk cId="1954611359" sldId="1528"/>
            <ac:spMk id="5" creationId="{E7287B0E-EF55-E721-8EFA-9A9183C0EDF9}"/>
          </ac:spMkLst>
        </pc:spChg>
        <pc:picChg chg="add mod">
          <ac:chgData name="伊健 杜" userId="e69aded81da48593" providerId="LiveId" clId="{54BD5238-1648-487D-8D3A-1B3170203DD7}" dt="2022-11-21T15:05:25.519" v="1922" actId="1076"/>
          <ac:picMkLst>
            <pc:docMk/>
            <pc:sldMk cId="1954611359" sldId="1528"/>
            <ac:picMk id="1026" creationId="{7D453717-79B7-F785-6526-685DF2FF37AF}"/>
          </ac:picMkLst>
        </pc:picChg>
        <pc:picChg chg="add mod">
          <ac:chgData name="伊健 杜" userId="e69aded81da48593" providerId="LiveId" clId="{54BD5238-1648-487D-8D3A-1B3170203DD7}" dt="2022-11-21T15:05:33.027" v="1924" actId="1076"/>
          <ac:picMkLst>
            <pc:docMk/>
            <pc:sldMk cId="1954611359" sldId="1528"/>
            <ac:picMk id="1028" creationId="{B1F55F2C-42B7-1F60-0340-B21549FCDD71}"/>
          </ac:picMkLst>
        </pc:picChg>
        <pc:picChg chg="del">
          <ac:chgData name="伊健 杜" userId="e69aded81da48593" providerId="LiveId" clId="{54BD5238-1648-487D-8D3A-1B3170203DD7}" dt="2022-11-21T15:04:08.967" v="1852" actId="478"/>
          <ac:picMkLst>
            <pc:docMk/>
            <pc:sldMk cId="1954611359" sldId="1528"/>
            <ac:picMk id="10242" creationId="{9B7A0DDF-B8B5-031E-1847-71ACA8243C63}"/>
          </ac:picMkLst>
        </pc:picChg>
      </pc:sldChg>
      <pc:sldChg chg="addSp delSp modSp add mod">
        <pc:chgData name="伊健 杜" userId="e69aded81da48593" providerId="LiveId" clId="{54BD5238-1648-487D-8D3A-1B3170203DD7}" dt="2022-11-21T15:08:07.819" v="1978" actId="1076"/>
        <pc:sldMkLst>
          <pc:docMk/>
          <pc:sldMk cId="4127547660" sldId="1529"/>
        </pc:sldMkLst>
        <pc:spChg chg="del">
          <ac:chgData name="伊健 杜" userId="e69aded81da48593" providerId="LiveId" clId="{54BD5238-1648-487D-8D3A-1B3170203DD7}" dt="2022-11-21T15:07:32.661" v="1970" actId="478"/>
          <ac:spMkLst>
            <pc:docMk/>
            <pc:sldMk cId="4127547660" sldId="1529"/>
            <ac:spMk id="4" creationId="{2CD63A4E-E37B-41A6-9090-C7BF9F9D4BD7}"/>
          </ac:spMkLst>
        </pc:spChg>
        <pc:picChg chg="add mod">
          <ac:chgData name="伊健 杜" userId="e69aded81da48593" providerId="LiveId" clId="{54BD5238-1648-487D-8D3A-1B3170203DD7}" dt="2022-11-21T15:08:07.819" v="1978" actId="1076"/>
          <ac:picMkLst>
            <pc:docMk/>
            <pc:sldMk cId="4127547660" sldId="1529"/>
            <ac:picMk id="2050" creationId="{8D6FA3C3-9F3A-9E53-8BA5-3F565B230610}"/>
          </ac:picMkLst>
        </pc:picChg>
      </pc:sldChg>
      <pc:sldChg chg="addSp delSp modSp new mod">
        <pc:chgData name="伊健 杜" userId="e69aded81da48593" providerId="LiveId" clId="{54BD5238-1648-487D-8D3A-1B3170203DD7}" dt="2022-11-21T15:10:45.916" v="1995" actId="1076"/>
        <pc:sldMkLst>
          <pc:docMk/>
          <pc:sldMk cId="693070710" sldId="1530"/>
        </pc:sldMkLst>
        <pc:spChg chg="del">
          <ac:chgData name="伊健 杜" userId="e69aded81da48593" providerId="LiveId" clId="{54BD5238-1648-487D-8D3A-1B3170203DD7}" dt="2022-11-21T15:07:59.459" v="1973" actId="478"/>
          <ac:spMkLst>
            <pc:docMk/>
            <pc:sldMk cId="693070710" sldId="1530"/>
            <ac:spMk id="2" creationId="{5580C38E-6A2A-EFD9-3B9C-79B819FAA0F5}"/>
          </ac:spMkLst>
        </pc:spChg>
        <pc:spChg chg="del">
          <ac:chgData name="伊健 杜" userId="e69aded81da48593" providerId="LiveId" clId="{54BD5238-1648-487D-8D3A-1B3170203DD7}" dt="2022-11-21T15:07:59.459" v="1973" actId="478"/>
          <ac:spMkLst>
            <pc:docMk/>
            <pc:sldMk cId="693070710" sldId="1530"/>
            <ac:spMk id="3" creationId="{92BED59C-CB63-7DA9-65EB-48C6B147F047}"/>
          </ac:spMkLst>
        </pc:spChg>
        <pc:picChg chg="add mod">
          <ac:chgData name="伊健 杜" userId="e69aded81da48593" providerId="LiveId" clId="{54BD5238-1648-487D-8D3A-1B3170203DD7}" dt="2022-11-21T15:10:45.916" v="1995" actId="1076"/>
          <ac:picMkLst>
            <pc:docMk/>
            <pc:sldMk cId="693070710" sldId="1530"/>
            <ac:picMk id="3074" creationId="{5864450B-FB17-7AF5-D242-04B36F7373AD}"/>
          </ac:picMkLst>
        </pc:picChg>
      </pc:sldChg>
      <pc:sldChg chg="addSp delSp modSp new mod">
        <pc:chgData name="伊健 杜" userId="e69aded81da48593" providerId="LiveId" clId="{54BD5238-1648-487D-8D3A-1B3170203DD7}" dt="2022-11-21T15:10:41.673" v="1993" actId="1076"/>
        <pc:sldMkLst>
          <pc:docMk/>
          <pc:sldMk cId="1443747694" sldId="1531"/>
        </pc:sldMkLst>
        <pc:spChg chg="del">
          <ac:chgData name="伊健 杜" userId="e69aded81da48593" providerId="LiveId" clId="{54BD5238-1648-487D-8D3A-1B3170203DD7}" dt="2022-11-21T15:08:28.226" v="1981" actId="478"/>
          <ac:spMkLst>
            <pc:docMk/>
            <pc:sldMk cId="1443747694" sldId="1531"/>
            <ac:spMk id="2" creationId="{D428F854-D012-EEB3-13DC-61FA6D14EF1E}"/>
          </ac:spMkLst>
        </pc:spChg>
        <pc:spChg chg="del">
          <ac:chgData name="伊健 杜" userId="e69aded81da48593" providerId="LiveId" clId="{54BD5238-1648-487D-8D3A-1B3170203DD7}" dt="2022-11-21T15:08:28.226" v="1981" actId="478"/>
          <ac:spMkLst>
            <pc:docMk/>
            <pc:sldMk cId="1443747694" sldId="1531"/>
            <ac:spMk id="3" creationId="{114528F2-3815-44FB-B5B1-C8E8E3B0B076}"/>
          </ac:spMkLst>
        </pc:spChg>
        <pc:picChg chg="add mod">
          <ac:chgData name="伊健 杜" userId="e69aded81da48593" providerId="LiveId" clId="{54BD5238-1648-487D-8D3A-1B3170203DD7}" dt="2022-11-21T15:10:41.673" v="1993" actId="1076"/>
          <ac:picMkLst>
            <pc:docMk/>
            <pc:sldMk cId="1443747694" sldId="1531"/>
            <ac:picMk id="4098" creationId="{343624AB-6D19-CA78-E681-917A598E353A}"/>
          </ac:picMkLst>
        </pc:picChg>
      </pc:sldChg>
      <pc:sldChg chg="addSp delSp modSp new mod">
        <pc:chgData name="伊健 杜" userId="e69aded81da48593" providerId="LiveId" clId="{54BD5238-1648-487D-8D3A-1B3170203DD7}" dt="2022-11-21T15:10:37.322" v="1991" actId="1076"/>
        <pc:sldMkLst>
          <pc:docMk/>
          <pc:sldMk cId="4088575215" sldId="1532"/>
        </pc:sldMkLst>
        <pc:spChg chg="del">
          <ac:chgData name="伊健 杜" userId="e69aded81da48593" providerId="LiveId" clId="{54BD5238-1648-487D-8D3A-1B3170203DD7}" dt="2022-11-21T15:10:27.056" v="1987" actId="478"/>
          <ac:spMkLst>
            <pc:docMk/>
            <pc:sldMk cId="4088575215" sldId="1532"/>
            <ac:spMk id="2" creationId="{FB20AD08-BB58-4A2C-A82E-E696D05FF0A2}"/>
          </ac:spMkLst>
        </pc:spChg>
        <pc:spChg chg="del">
          <ac:chgData name="伊健 杜" userId="e69aded81da48593" providerId="LiveId" clId="{54BD5238-1648-487D-8D3A-1B3170203DD7}" dt="2022-11-21T15:10:27.056" v="1987" actId="478"/>
          <ac:spMkLst>
            <pc:docMk/>
            <pc:sldMk cId="4088575215" sldId="1532"/>
            <ac:spMk id="3" creationId="{830E40F2-FBA7-7F1F-35CA-AF4ED6028A87}"/>
          </ac:spMkLst>
        </pc:spChg>
        <pc:picChg chg="add mod">
          <ac:chgData name="伊健 杜" userId="e69aded81da48593" providerId="LiveId" clId="{54BD5238-1648-487D-8D3A-1B3170203DD7}" dt="2022-11-21T15:10:37.322" v="1991" actId="1076"/>
          <ac:picMkLst>
            <pc:docMk/>
            <pc:sldMk cId="4088575215" sldId="1532"/>
            <ac:picMk id="5122" creationId="{C2F6B859-A0EC-60C8-BCD6-33F366684626}"/>
          </ac:picMkLst>
        </pc:picChg>
      </pc:sldChg>
      <pc:sldChg chg="addSp delSp modSp add mod">
        <pc:chgData name="伊健 杜" userId="e69aded81da48593" providerId="LiveId" clId="{54BD5238-1648-487D-8D3A-1B3170203DD7}" dt="2022-11-21T16:53:24.031" v="4313"/>
        <pc:sldMkLst>
          <pc:docMk/>
          <pc:sldMk cId="3986298854" sldId="1533"/>
        </pc:sldMkLst>
        <pc:spChg chg="mod">
          <ac:chgData name="伊健 杜" userId="e69aded81da48593" providerId="LiveId" clId="{54BD5238-1648-487D-8D3A-1B3170203DD7}" dt="2022-11-21T16:53:24.031" v="4313"/>
          <ac:spMkLst>
            <pc:docMk/>
            <pc:sldMk cId="3986298854" sldId="1533"/>
            <ac:spMk id="2" creationId="{10304424-DB4A-36E7-9E0D-D32A5DD0F26C}"/>
          </ac:spMkLst>
        </pc:spChg>
        <pc:spChg chg="mod">
          <ac:chgData name="伊健 杜" userId="e69aded81da48593" providerId="LiveId" clId="{54BD5238-1648-487D-8D3A-1B3170203DD7}" dt="2022-11-21T16:53:24.031" v="4313"/>
          <ac:spMkLst>
            <pc:docMk/>
            <pc:sldMk cId="3986298854" sldId="1533"/>
            <ac:spMk id="5" creationId="{E7287B0E-EF55-E721-8EFA-9A9183C0EDF9}"/>
          </ac:spMkLst>
        </pc:spChg>
        <pc:picChg chg="del">
          <ac:chgData name="伊健 杜" userId="e69aded81da48593" providerId="LiveId" clId="{54BD5238-1648-487D-8D3A-1B3170203DD7}" dt="2022-11-21T15:15:12.867" v="2119" actId="478"/>
          <ac:picMkLst>
            <pc:docMk/>
            <pc:sldMk cId="3986298854" sldId="1533"/>
            <ac:picMk id="1026" creationId="{7D453717-79B7-F785-6526-685DF2FF37AF}"/>
          </ac:picMkLst>
        </pc:picChg>
        <pc:picChg chg="del">
          <ac:chgData name="伊健 杜" userId="e69aded81da48593" providerId="LiveId" clId="{54BD5238-1648-487D-8D3A-1B3170203DD7}" dt="2022-11-21T15:15:12.867" v="2119" actId="478"/>
          <ac:picMkLst>
            <pc:docMk/>
            <pc:sldMk cId="3986298854" sldId="1533"/>
            <ac:picMk id="1028" creationId="{B1F55F2C-42B7-1F60-0340-B21549FCDD71}"/>
          </ac:picMkLst>
        </pc:picChg>
        <pc:picChg chg="add mod">
          <ac:chgData name="伊健 杜" userId="e69aded81da48593" providerId="LiveId" clId="{54BD5238-1648-487D-8D3A-1B3170203DD7}" dt="2022-11-21T15:18:38.314" v="2130" actId="14100"/>
          <ac:picMkLst>
            <pc:docMk/>
            <pc:sldMk cId="3986298854" sldId="1533"/>
            <ac:picMk id="6146" creationId="{88AD07B2-4C88-75F5-30D3-9ABD225A513E}"/>
          </ac:picMkLst>
        </pc:picChg>
        <pc:picChg chg="add del mod">
          <ac:chgData name="伊健 杜" userId="e69aded81da48593" providerId="LiveId" clId="{54BD5238-1648-487D-8D3A-1B3170203DD7}" dt="2022-11-21T15:18:30.116" v="2124" actId="478"/>
          <ac:picMkLst>
            <pc:docMk/>
            <pc:sldMk cId="3986298854" sldId="1533"/>
            <ac:picMk id="6148" creationId="{03D4BC16-593B-B77E-A692-21F999875DF0}"/>
          </ac:picMkLst>
        </pc:picChg>
        <pc:picChg chg="add mod">
          <ac:chgData name="伊健 杜" userId="e69aded81da48593" providerId="LiveId" clId="{54BD5238-1648-487D-8D3A-1B3170203DD7}" dt="2022-11-21T15:18:41.690" v="2133" actId="14100"/>
          <ac:picMkLst>
            <pc:docMk/>
            <pc:sldMk cId="3986298854" sldId="1533"/>
            <ac:picMk id="6150" creationId="{06C30B18-1871-C14A-4271-7D85780A797D}"/>
          </ac:picMkLst>
        </pc:picChg>
      </pc:sldChg>
      <pc:sldChg chg="addSp delSp modSp add mod">
        <pc:chgData name="伊健 杜" userId="e69aded81da48593" providerId="LiveId" clId="{54BD5238-1648-487D-8D3A-1B3170203DD7}" dt="2022-11-21T16:53:24.031" v="4313"/>
        <pc:sldMkLst>
          <pc:docMk/>
          <pc:sldMk cId="2295695610" sldId="1534"/>
        </pc:sldMkLst>
        <pc:spChg chg="mod">
          <ac:chgData name="伊健 杜" userId="e69aded81da48593" providerId="LiveId" clId="{54BD5238-1648-487D-8D3A-1B3170203DD7}" dt="2022-11-21T16:53:24.031" v="4313"/>
          <ac:spMkLst>
            <pc:docMk/>
            <pc:sldMk cId="2295695610" sldId="1534"/>
            <ac:spMk id="2" creationId="{10304424-DB4A-36E7-9E0D-D32A5DD0F26C}"/>
          </ac:spMkLst>
        </pc:spChg>
        <pc:spChg chg="mod">
          <ac:chgData name="伊健 杜" userId="e69aded81da48593" providerId="LiveId" clId="{54BD5238-1648-487D-8D3A-1B3170203DD7}" dt="2022-11-21T16:53:24.031" v="4313"/>
          <ac:spMkLst>
            <pc:docMk/>
            <pc:sldMk cId="2295695610" sldId="1534"/>
            <ac:spMk id="5" creationId="{E7287B0E-EF55-E721-8EFA-9A9183C0EDF9}"/>
          </ac:spMkLst>
        </pc:spChg>
        <pc:picChg chg="del">
          <ac:chgData name="伊健 杜" userId="e69aded81da48593" providerId="LiveId" clId="{54BD5238-1648-487D-8D3A-1B3170203DD7}" dt="2022-11-21T15:18:50.091" v="2138" actId="478"/>
          <ac:picMkLst>
            <pc:docMk/>
            <pc:sldMk cId="2295695610" sldId="1534"/>
            <ac:picMk id="6146" creationId="{88AD07B2-4C88-75F5-30D3-9ABD225A513E}"/>
          </ac:picMkLst>
        </pc:picChg>
        <pc:picChg chg="del">
          <ac:chgData name="伊健 杜" userId="e69aded81da48593" providerId="LiveId" clId="{54BD5238-1648-487D-8D3A-1B3170203DD7}" dt="2022-11-21T15:18:48.652" v="2137" actId="478"/>
          <ac:picMkLst>
            <pc:docMk/>
            <pc:sldMk cId="2295695610" sldId="1534"/>
            <ac:picMk id="6150" creationId="{06C30B18-1871-C14A-4271-7D85780A797D}"/>
          </ac:picMkLst>
        </pc:picChg>
        <pc:picChg chg="add mod">
          <ac:chgData name="伊健 杜" userId="e69aded81da48593" providerId="LiveId" clId="{54BD5238-1648-487D-8D3A-1B3170203DD7}" dt="2022-11-21T15:21:34.912" v="2225" actId="1076"/>
          <ac:picMkLst>
            <pc:docMk/>
            <pc:sldMk cId="2295695610" sldId="1534"/>
            <ac:picMk id="7170" creationId="{C42B602E-DD4C-DE44-50F0-61684769E7B5}"/>
          </ac:picMkLst>
        </pc:picChg>
      </pc:sldChg>
      <pc:sldChg chg="new">
        <pc:chgData name="伊健 杜" userId="e69aded81da48593" providerId="LiveId" clId="{54BD5238-1648-487D-8D3A-1B3170203DD7}" dt="2022-11-21T15:21:42.127" v="2226" actId="680"/>
        <pc:sldMkLst>
          <pc:docMk/>
          <pc:sldMk cId="1506923525" sldId="1535"/>
        </pc:sldMkLst>
      </pc:sldChg>
      <pc:sldChg chg="addSp delSp modSp add mod">
        <pc:chgData name="伊健 杜" userId="e69aded81da48593" providerId="LiveId" clId="{54BD5238-1648-487D-8D3A-1B3170203DD7}" dt="2022-11-21T16:53:24.031" v="4313"/>
        <pc:sldMkLst>
          <pc:docMk/>
          <pc:sldMk cId="3804009657" sldId="1536"/>
        </pc:sldMkLst>
        <pc:spChg chg="mod">
          <ac:chgData name="伊健 杜" userId="e69aded81da48593" providerId="LiveId" clId="{54BD5238-1648-487D-8D3A-1B3170203DD7}" dt="2022-11-21T16:53:24.031" v="4313"/>
          <ac:spMkLst>
            <pc:docMk/>
            <pc:sldMk cId="3804009657" sldId="1536"/>
            <ac:spMk id="2" creationId="{10304424-DB4A-36E7-9E0D-D32A5DD0F26C}"/>
          </ac:spMkLst>
        </pc:spChg>
        <pc:spChg chg="mod">
          <ac:chgData name="伊健 杜" userId="e69aded81da48593" providerId="LiveId" clId="{54BD5238-1648-487D-8D3A-1B3170203DD7}" dt="2022-11-21T16:53:24.031" v="4313"/>
          <ac:spMkLst>
            <pc:docMk/>
            <pc:sldMk cId="3804009657" sldId="1536"/>
            <ac:spMk id="5" creationId="{E7287B0E-EF55-E721-8EFA-9A9183C0EDF9}"/>
          </ac:spMkLst>
        </pc:spChg>
        <pc:picChg chg="del">
          <ac:chgData name="伊健 杜" userId="e69aded81da48593" providerId="LiveId" clId="{54BD5238-1648-487D-8D3A-1B3170203DD7}" dt="2022-11-21T15:21:45.701" v="2228" actId="478"/>
          <ac:picMkLst>
            <pc:docMk/>
            <pc:sldMk cId="3804009657" sldId="1536"/>
            <ac:picMk id="7170" creationId="{C42B602E-DD4C-DE44-50F0-61684769E7B5}"/>
          </ac:picMkLst>
        </pc:picChg>
        <pc:picChg chg="add mod">
          <ac:chgData name="伊健 杜" userId="e69aded81da48593" providerId="LiveId" clId="{54BD5238-1648-487D-8D3A-1B3170203DD7}" dt="2022-11-21T15:22:03.107" v="2231" actId="1076"/>
          <ac:picMkLst>
            <pc:docMk/>
            <pc:sldMk cId="3804009657" sldId="1536"/>
            <ac:picMk id="8194" creationId="{D9B59C58-3748-51A1-CB75-02D63F0D6C40}"/>
          </ac:picMkLst>
        </pc:picChg>
      </pc:sldChg>
      <pc:sldChg chg="addSp delSp modSp add del">
        <pc:chgData name="伊健 杜" userId="e69aded81da48593" providerId="LiveId" clId="{54BD5238-1648-487D-8D3A-1B3170203DD7}" dt="2022-11-21T15:25:52.411" v="2350" actId="47"/>
        <pc:sldMkLst>
          <pc:docMk/>
          <pc:sldMk cId="1412546464" sldId="1537"/>
        </pc:sldMkLst>
        <pc:spChg chg="del">
          <ac:chgData name="伊健 杜" userId="e69aded81da48593" providerId="LiveId" clId="{54BD5238-1648-487D-8D3A-1B3170203DD7}" dt="2022-11-21T15:25:49.551" v="2349" actId="478"/>
          <ac:spMkLst>
            <pc:docMk/>
            <pc:sldMk cId="1412546464" sldId="1537"/>
            <ac:spMk id="2" creationId="{10304424-DB4A-36E7-9E0D-D32A5DD0F26C}"/>
          </ac:spMkLst>
        </pc:spChg>
        <pc:spChg chg="add mod">
          <ac:chgData name="伊健 杜" userId="e69aded81da48593" providerId="LiveId" clId="{54BD5238-1648-487D-8D3A-1B3170203DD7}" dt="2022-11-21T15:25:49.551" v="2349" actId="478"/>
          <ac:spMkLst>
            <pc:docMk/>
            <pc:sldMk cId="1412546464" sldId="1537"/>
            <ac:spMk id="6" creationId="{49357F9F-E105-C60F-428C-E5F0C4C0E969}"/>
          </ac:spMkLst>
        </pc:spChg>
        <pc:picChg chg="del">
          <ac:chgData name="伊健 杜" userId="e69aded81da48593" providerId="LiveId" clId="{54BD5238-1648-487D-8D3A-1B3170203DD7}" dt="2022-11-21T15:25:49.551" v="2349" actId="478"/>
          <ac:picMkLst>
            <pc:docMk/>
            <pc:sldMk cId="1412546464" sldId="1537"/>
            <ac:picMk id="8194" creationId="{D9B59C58-3748-51A1-CB75-02D63F0D6C40}"/>
          </ac:picMkLst>
        </pc:picChg>
      </pc:sldChg>
      <pc:sldChg chg="modSp add mod modNotesTx">
        <pc:chgData name="伊健 杜" userId="e69aded81da48593" providerId="LiveId" clId="{54BD5238-1648-487D-8D3A-1B3170203DD7}" dt="2022-11-21T18:27:20.035" v="4314" actId="20577"/>
        <pc:sldMkLst>
          <pc:docMk/>
          <pc:sldMk cId="3024028709" sldId="1537"/>
        </pc:sldMkLst>
        <pc:spChg chg="mod">
          <ac:chgData name="伊健 杜" userId="e69aded81da48593" providerId="LiveId" clId="{54BD5238-1648-487D-8D3A-1B3170203DD7}" dt="2022-11-21T16:53:24.031" v="4313"/>
          <ac:spMkLst>
            <pc:docMk/>
            <pc:sldMk cId="3024028709" sldId="1537"/>
            <ac:spMk id="4" creationId="{2CD63A4E-E37B-41A6-9090-C7BF9F9D4BD7}"/>
          </ac:spMkLst>
        </pc:spChg>
      </pc:sldChg>
      <pc:sldChg chg="modSp add ord">
        <pc:chgData name="伊健 杜" userId="e69aded81da48593" providerId="LiveId" clId="{54BD5238-1648-487D-8D3A-1B3170203DD7}" dt="2022-11-21T16:53:24.031" v="4313"/>
        <pc:sldMkLst>
          <pc:docMk/>
          <pc:sldMk cId="3769069146" sldId="1538"/>
        </pc:sldMkLst>
        <pc:spChg chg="mod">
          <ac:chgData name="伊健 杜" userId="e69aded81da48593" providerId="LiveId" clId="{54BD5238-1648-487D-8D3A-1B3170203DD7}" dt="2022-11-21T16:53:24.031" v="4313"/>
          <ac:spMkLst>
            <pc:docMk/>
            <pc:sldMk cId="3769069146" sldId="1538"/>
            <ac:spMk id="4" creationId="{2CD63A4E-E37B-41A6-9090-C7BF9F9D4BD7}"/>
          </ac:spMkLst>
        </pc:spChg>
      </pc:sldChg>
      <pc:sldChg chg="addSp delSp modSp add mod">
        <pc:chgData name="伊健 杜" userId="e69aded81da48593" providerId="LiveId" clId="{54BD5238-1648-487D-8D3A-1B3170203DD7}" dt="2022-11-21T16:53:24.031" v="4313"/>
        <pc:sldMkLst>
          <pc:docMk/>
          <pc:sldMk cId="3713407892" sldId="1539"/>
        </pc:sldMkLst>
        <pc:spChg chg="mod">
          <ac:chgData name="伊健 杜" userId="e69aded81da48593" providerId="LiveId" clId="{54BD5238-1648-487D-8D3A-1B3170203DD7}" dt="2022-11-21T15:28:00.310" v="2468"/>
          <ac:spMkLst>
            <pc:docMk/>
            <pc:sldMk cId="3713407892" sldId="1539"/>
            <ac:spMk id="2" creationId="{10304424-DB4A-36E7-9E0D-D32A5DD0F26C}"/>
          </ac:spMkLst>
        </pc:spChg>
        <pc:spChg chg="mod">
          <ac:chgData name="伊健 杜" userId="e69aded81da48593" providerId="LiveId" clId="{54BD5238-1648-487D-8D3A-1B3170203DD7}" dt="2022-11-21T16:53:24.031" v="4313"/>
          <ac:spMkLst>
            <pc:docMk/>
            <pc:sldMk cId="3713407892" sldId="1539"/>
            <ac:spMk id="5" creationId="{E7287B0E-EF55-E721-8EFA-9A9183C0EDF9}"/>
          </ac:spMkLst>
        </pc:spChg>
        <pc:picChg chg="del">
          <ac:chgData name="伊健 杜" userId="e69aded81da48593" providerId="LiveId" clId="{54BD5238-1648-487D-8D3A-1B3170203DD7}" dt="2022-11-21T15:32:01.562" v="2514" actId="478"/>
          <ac:picMkLst>
            <pc:docMk/>
            <pc:sldMk cId="3713407892" sldId="1539"/>
            <ac:picMk id="6146" creationId="{88AD07B2-4C88-75F5-30D3-9ABD225A513E}"/>
          </ac:picMkLst>
        </pc:picChg>
        <pc:picChg chg="del">
          <ac:chgData name="伊健 杜" userId="e69aded81da48593" providerId="LiveId" clId="{54BD5238-1648-487D-8D3A-1B3170203DD7}" dt="2022-11-21T15:32:01.562" v="2514" actId="478"/>
          <ac:picMkLst>
            <pc:docMk/>
            <pc:sldMk cId="3713407892" sldId="1539"/>
            <ac:picMk id="6150" creationId="{06C30B18-1871-C14A-4271-7D85780A797D}"/>
          </ac:picMkLst>
        </pc:picChg>
        <pc:picChg chg="add mod">
          <ac:chgData name="伊健 杜" userId="e69aded81da48593" providerId="LiveId" clId="{54BD5238-1648-487D-8D3A-1B3170203DD7}" dt="2022-11-21T15:32:25.858" v="2517" actId="1076"/>
          <ac:picMkLst>
            <pc:docMk/>
            <pc:sldMk cId="3713407892" sldId="1539"/>
            <ac:picMk id="9218" creationId="{4908516F-B9B0-ACCE-7422-8F75F86E5AEB}"/>
          </ac:picMkLst>
        </pc:picChg>
      </pc:sldChg>
      <pc:sldChg chg="addSp delSp modSp add mod">
        <pc:chgData name="伊健 杜" userId="e69aded81da48593" providerId="LiveId" clId="{54BD5238-1648-487D-8D3A-1B3170203DD7}" dt="2022-11-21T16:53:24.031" v="4313"/>
        <pc:sldMkLst>
          <pc:docMk/>
          <pc:sldMk cId="3263099494" sldId="1540"/>
        </pc:sldMkLst>
        <pc:spChg chg="mod">
          <ac:chgData name="伊健 杜" userId="e69aded81da48593" providerId="LiveId" clId="{54BD5238-1648-487D-8D3A-1B3170203DD7}" dt="2022-11-21T15:34:23.519" v="2618" actId="14100"/>
          <ac:spMkLst>
            <pc:docMk/>
            <pc:sldMk cId="3263099494" sldId="1540"/>
            <ac:spMk id="2" creationId="{10304424-DB4A-36E7-9E0D-D32A5DD0F26C}"/>
          </ac:spMkLst>
        </pc:spChg>
        <pc:spChg chg="mod">
          <ac:chgData name="伊健 杜" userId="e69aded81da48593" providerId="LiveId" clId="{54BD5238-1648-487D-8D3A-1B3170203DD7}" dt="2022-11-21T16:53:24.031" v="4313"/>
          <ac:spMkLst>
            <pc:docMk/>
            <pc:sldMk cId="3263099494" sldId="1540"/>
            <ac:spMk id="5" creationId="{E7287B0E-EF55-E721-8EFA-9A9183C0EDF9}"/>
          </ac:spMkLst>
        </pc:spChg>
        <pc:picChg chg="del">
          <ac:chgData name="伊健 杜" userId="e69aded81da48593" providerId="LiveId" clId="{54BD5238-1648-487D-8D3A-1B3170203DD7}" dt="2022-11-21T15:32:36.918" v="2521" actId="478"/>
          <ac:picMkLst>
            <pc:docMk/>
            <pc:sldMk cId="3263099494" sldId="1540"/>
            <ac:picMk id="9218" creationId="{4908516F-B9B0-ACCE-7422-8F75F86E5AEB}"/>
          </ac:picMkLst>
        </pc:picChg>
        <pc:picChg chg="add mod">
          <ac:chgData name="伊健 杜" userId="e69aded81da48593" providerId="LiveId" clId="{54BD5238-1648-487D-8D3A-1B3170203DD7}" dt="2022-11-21T15:33:03.919" v="2525" actId="1076"/>
          <ac:picMkLst>
            <pc:docMk/>
            <pc:sldMk cId="3263099494" sldId="1540"/>
            <ac:picMk id="11266" creationId="{AE591D96-27D7-E9CA-B7E1-34D564FC6D11}"/>
          </ac:picMkLst>
        </pc:picChg>
      </pc:sldChg>
      <pc:sldChg chg="modSp add mod">
        <pc:chgData name="伊健 杜" userId="e69aded81da48593" providerId="LiveId" clId="{54BD5238-1648-487D-8D3A-1B3170203DD7}" dt="2022-11-21T16:53:24.031" v="4313"/>
        <pc:sldMkLst>
          <pc:docMk/>
          <pc:sldMk cId="3115942215" sldId="1541"/>
        </pc:sldMkLst>
        <pc:spChg chg="mod">
          <ac:chgData name="伊健 杜" userId="e69aded81da48593" providerId="LiveId" clId="{54BD5238-1648-487D-8D3A-1B3170203DD7}" dt="2022-11-21T16:53:24.031" v="4313"/>
          <ac:spMkLst>
            <pc:docMk/>
            <pc:sldMk cId="3115942215" sldId="1541"/>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026793793" sldId="1542"/>
        </pc:sldMkLst>
        <pc:spChg chg="mod">
          <ac:chgData name="伊健 杜" userId="e69aded81da48593" providerId="LiveId" clId="{54BD5238-1648-487D-8D3A-1B3170203DD7}" dt="2022-11-21T16:53:24.031" v="4313"/>
          <ac:spMkLst>
            <pc:docMk/>
            <pc:sldMk cId="1026793793" sldId="1542"/>
            <ac:spMk id="2" creationId="{10304424-DB4A-36E7-9E0D-D32A5DD0F26C}"/>
          </ac:spMkLst>
        </pc:spChg>
        <pc:spChg chg="mod">
          <ac:chgData name="伊健 杜" userId="e69aded81da48593" providerId="LiveId" clId="{54BD5238-1648-487D-8D3A-1B3170203DD7}" dt="2022-11-21T16:53:24.031" v="4313"/>
          <ac:spMkLst>
            <pc:docMk/>
            <pc:sldMk cId="1026793793" sldId="1542"/>
            <ac:spMk id="5" creationId="{E7287B0E-EF55-E721-8EFA-9A9183C0EDF9}"/>
          </ac:spMkLst>
        </pc:spChg>
        <pc:picChg chg="del">
          <ac:chgData name="伊健 杜" userId="e69aded81da48593" providerId="LiveId" clId="{54BD5238-1648-487D-8D3A-1B3170203DD7}" dt="2022-11-21T15:35:30.352" v="2732" actId="478"/>
          <ac:picMkLst>
            <pc:docMk/>
            <pc:sldMk cId="1026793793" sldId="1542"/>
            <ac:picMk id="9218" creationId="{4908516F-B9B0-ACCE-7422-8F75F86E5AEB}"/>
          </ac:picMkLst>
        </pc:picChg>
        <pc:picChg chg="add mod">
          <ac:chgData name="伊健 杜" userId="e69aded81da48593" providerId="LiveId" clId="{54BD5238-1648-487D-8D3A-1B3170203DD7}" dt="2022-11-21T15:37:31.027" v="2736" actId="1076"/>
          <ac:picMkLst>
            <pc:docMk/>
            <pc:sldMk cId="1026793793" sldId="1542"/>
            <ac:picMk id="12290" creationId="{D639C927-8C65-72D2-679D-7426023813DA}"/>
          </ac:picMkLst>
        </pc:picChg>
      </pc:sldChg>
      <pc:sldChg chg="addSp delSp modSp add mod">
        <pc:chgData name="伊健 杜" userId="e69aded81da48593" providerId="LiveId" clId="{54BD5238-1648-487D-8D3A-1B3170203DD7}" dt="2022-11-21T16:53:24.031" v="4313"/>
        <pc:sldMkLst>
          <pc:docMk/>
          <pc:sldMk cId="3007788460" sldId="1543"/>
        </pc:sldMkLst>
        <pc:spChg chg="mod">
          <ac:chgData name="伊健 杜" userId="e69aded81da48593" providerId="LiveId" clId="{54BD5238-1648-487D-8D3A-1B3170203DD7}" dt="2022-11-21T16:53:24.031" v="4313"/>
          <ac:spMkLst>
            <pc:docMk/>
            <pc:sldMk cId="3007788460" sldId="1543"/>
            <ac:spMk id="2" creationId="{10304424-DB4A-36E7-9E0D-D32A5DD0F26C}"/>
          </ac:spMkLst>
        </pc:spChg>
        <pc:spChg chg="mod">
          <ac:chgData name="伊健 杜" userId="e69aded81da48593" providerId="LiveId" clId="{54BD5238-1648-487D-8D3A-1B3170203DD7}" dt="2022-11-21T16:53:24.031" v="4313"/>
          <ac:spMkLst>
            <pc:docMk/>
            <pc:sldMk cId="3007788460" sldId="1543"/>
            <ac:spMk id="5" creationId="{E7287B0E-EF55-E721-8EFA-9A9183C0EDF9}"/>
          </ac:spMkLst>
        </pc:spChg>
        <pc:picChg chg="del">
          <ac:chgData name="伊健 杜" userId="e69aded81da48593" providerId="LiveId" clId="{54BD5238-1648-487D-8D3A-1B3170203DD7}" dt="2022-11-21T15:40:38.541" v="2748" actId="478"/>
          <ac:picMkLst>
            <pc:docMk/>
            <pc:sldMk cId="3007788460" sldId="1543"/>
            <ac:picMk id="12290" creationId="{D639C927-8C65-72D2-679D-7426023813DA}"/>
          </ac:picMkLst>
        </pc:picChg>
        <pc:picChg chg="add del mod">
          <ac:chgData name="伊健 杜" userId="e69aded81da48593" providerId="LiveId" clId="{54BD5238-1648-487D-8D3A-1B3170203DD7}" dt="2022-11-21T15:41:25.917" v="2837" actId="478"/>
          <ac:picMkLst>
            <pc:docMk/>
            <pc:sldMk cId="3007788460" sldId="1543"/>
            <ac:picMk id="13314" creationId="{0EA4BBD8-D1D1-9541-31A6-ED920143A3D3}"/>
          </ac:picMkLst>
        </pc:picChg>
        <pc:picChg chg="add mod">
          <ac:chgData name="伊健 杜" userId="e69aded81da48593" providerId="LiveId" clId="{54BD5238-1648-487D-8D3A-1B3170203DD7}" dt="2022-11-21T15:44:17.660" v="2932" actId="1076"/>
          <ac:picMkLst>
            <pc:docMk/>
            <pc:sldMk cId="3007788460" sldId="1543"/>
            <ac:picMk id="13316" creationId="{ECFE6347-8F47-DC00-B9ED-C43ED2A1215D}"/>
          </ac:picMkLst>
        </pc:picChg>
      </pc:sldChg>
      <pc:sldChg chg="delSp modSp add del mod">
        <pc:chgData name="伊健 杜" userId="e69aded81da48593" providerId="LiveId" clId="{54BD5238-1648-487D-8D3A-1B3170203DD7}" dt="2022-11-21T15:44:34.513" v="2949" actId="47"/>
        <pc:sldMkLst>
          <pc:docMk/>
          <pc:sldMk cId="226907761" sldId="1544"/>
        </pc:sldMkLst>
        <pc:spChg chg="mod">
          <ac:chgData name="伊健 杜" userId="e69aded81da48593" providerId="LiveId" clId="{54BD5238-1648-487D-8D3A-1B3170203DD7}" dt="2022-11-21T15:44:25.493" v="2948"/>
          <ac:spMkLst>
            <pc:docMk/>
            <pc:sldMk cId="226907761" sldId="1544"/>
            <ac:spMk id="5" creationId="{E7287B0E-EF55-E721-8EFA-9A9183C0EDF9}"/>
          </ac:spMkLst>
        </pc:spChg>
        <pc:picChg chg="del">
          <ac:chgData name="伊健 杜" userId="e69aded81da48593" providerId="LiveId" clId="{54BD5238-1648-487D-8D3A-1B3170203DD7}" dt="2022-11-21T15:44:20.868" v="2934" actId="478"/>
          <ac:picMkLst>
            <pc:docMk/>
            <pc:sldMk cId="226907761" sldId="1544"/>
            <ac:picMk id="13316" creationId="{ECFE6347-8F47-DC00-B9ED-C43ED2A1215D}"/>
          </ac:picMkLst>
        </pc:picChg>
      </pc:sldChg>
      <pc:sldChg chg="addSp delSp modSp add mod">
        <pc:chgData name="伊健 杜" userId="e69aded81da48593" providerId="LiveId" clId="{54BD5238-1648-487D-8D3A-1B3170203DD7}" dt="2022-11-21T16:53:24.031" v="4313"/>
        <pc:sldMkLst>
          <pc:docMk/>
          <pc:sldMk cId="2464699303" sldId="1544"/>
        </pc:sldMkLst>
        <pc:spChg chg="mod">
          <ac:chgData name="伊健 杜" userId="e69aded81da48593" providerId="LiveId" clId="{54BD5238-1648-487D-8D3A-1B3170203DD7}" dt="2022-11-21T16:53:24.031" v="4313"/>
          <ac:spMkLst>
            <pc:docMk/>
            <pc:sldMk cId="2464699303" sldId="1544"/>
            <ac:spMk id="2" creationId="{10304424-DB4A-36E7-9E0D-D32A5DD0F26C}"/>
          </ac:spMkLst>
        </pc:spChg>
        <pc:spChg chg="mod">
          <ac:chgData name="伊健 杜" userId="e69aded81da48593" providerId="LiveId" clId="{54BD5238-1648-487D-8D3A-1B3170203DD7}" dt="2022-11-21T16:53:24.031" v="4313"/>
          <ac:spMkLst>
            <pc:docMk/>
            <pc:sldMk cId="2464699303" sldId="1544"/>
            <ac:spMk id="5" creationId="{E7287B0E-EF55-E721-8EFA-9A9183C0EDF9}"/>
          </ac:spMkLst>
        </pc:spChg>
        <pc:picChg chg="del">
          <ac:chgData name="伊健 杜" userId="e69aded81da48593" providerId="LiveId" clId="{54BD5238-1648-487D-8D3A-1B3170203DD7}" dt="2022-11-21T15:47:24.879" v="3161" actId="478"/>
          <ac:picMkLst>
            <pc:docMk/>
            <pc:sldMk cId="2464699303" sldId="1544"/>
            <ac:picMk id="9218" creationId="{4908516F-B9B0-ACCE-7422-8F75F86E5AEB}"/>
          </ac:picMkLst>
        </pc:picChg>
        <pc:picChg chg="add mod">
          <ac:chgData name="伊健 杜" userId="e69aded81da48593" providerId="LiveId" clId="{54BD5238-1648-487D-8D3A-1B3170203DD7}" dt="2022-11-21T15:48:09.082" v="3171" actId="1076"/>
          <ac:picMkLst>
            <pc:docMk/>
            <pc:sldMk cId="2464699303" sldId="1544"/>
            <ac:picMk id="14338" creationId="{7BACB646-8E9D-5697-12B4-5E1CC70DC54F}"/>
          </ac:picMkLst>
        </pc:picChg>
      </pc:sldChg>
      <pc:sldChg chg="addSp delSp modSp add mod">
        <pc:chgData name="伊健 杜" userId="e69aded81da48593" providerId="LiveId" clId="{54BD5238-1648-487D-8D3A-1B3170203DD7}" dt="2022-11-21T16:53:24.031" v="4313"/>
        <pc:sldMkLst>
          <pc:docMk/>
          <pc:sldMk cId="2690118563" sldId="1545"/>
        </pc:sldMkLst>
        <pc:spChg chg="mod">
          <ac:chgData name="伊健 杜" userId="e69aded81da48593" providerId="LiveId" clId="{54BD5238-1648-487D-8D3A-1B3170203DD7}" dt="2022-11-21T16:53:24.031" v="4313"/>
          <ac:spMkLst>
            <pc:docMk/>
            <pc:sldMk cId="2690118563" sldId="1545"/>
            <ac:spMk id="2" creationId="{10304424-DB4A-36E7-9E0D-D32A5DD0F26C}"/>
          </ac:spMkLst>
        </pc:spChg>
        <pc:spChg chg="mod">
          <ac:chgData name="伊健 杜" userId="e69aded81da48593" providerId="LiveId" clId="{54BD5238-1648-487D-8D3A-1B3170203DD7}" dt="2022-11-21T16:53:24.031" v="4313"/>
          <ac:spMkLst>
            <pc:docMk/>
            <pc:sldMk cId="2690118563" sldId="1545"/>
            <ac:spMk id="5" creationId="{E7287B0E-EF55-E721-8EFA-9A9183C0EDF9}"/>
          </ac:spMkLst>
        </pc:spChg>
        <pc:picChg chg="del">
          <ac:chgData name="伊健 杜" userId="e69aded81da48593" providerId="LiveId" clId="{54BD5238-1648-487D-8D3A-1B3170203DD7}" dt="2022-11-21T15:48:55.462" v="3173" actId="478"/>
          <ac:picMkLst>
            <pc:docMk/>
            <pc:sldMk cId="2690118563" sldId="1545"/>
            <ac:picMk id="14338" creationId="{7BACB646-8E9D-5697-12B4-5E1CC70DC54F}"/>
          </ac:picMkLst>
        </pc:picChg>
        <pc:picChg chg="add mod">
          <ac:chgData name="伊健 杜" userId="e69aded81da48593" providerId="LiveId" clId="{54BD5238-1648-487D-8D3A-1B3170203DD7}" dt="2022-11-21T15:51:50.077" v="3227" actId="1076"/>
          <ac:picMkLst>
            <pc:docMk/>
            <pc:sldMk cId="2690118563" sldId="1545"/>
            <ac:picMk id="15362" creationId="{3D08C42D-B966-4EC4-01DA-6B829DD4BD36}"/>
          </ac:picMkLst>
        </pc:picChg>
      </pc:sldChg>
      <pc:sldChg chg="modSp add mod">
        <pc:chgData name="伊健 杜" userId="e69aded81da48593" providerId="LiveId" clId="{54BD5238-1648-487D-8D3A-1B3170203DD7}" dt="2022-11-21T16:53:24.031" v="4313"/>
        <pc:sldMkLst>
          <pc:docMk/>
          <pc:sldMk cId="1453337807" sldId="1546"/>
        </pc:sldMkLst>
        <pc:spChg chg="mod">
          <ac:chgData name="伊健 杜" userId="e69aded81da48593" providerId="LiveId" clId="{54BD5238-1648-487D-8D3A-1B3170203DD7}" dt="2022-11-21T16:53:24.031" v="4313"/>
          <ac:spMkLst>
            <pc:docMk/>
            <pc:sldMk cId="1453337807" sldId="1546"/>
            <ac:spMk id="4" creationId="{2CD63A4E-E37B-41A6-9090-C7BF9F9D4BD7}"/>
          </ac:spMkLst>
        </pc:spChg>
      </pc:sldChg>
      <pc:sldChg chg="addSp delSp modSp add mod">
        <pc:chgData name="伊健 杜" userId="e69aded81da48593" providerId="LiveId" clId="{54BD5238-1648-487D-8D3A-1B3170203DD7}" dt="2022-11-21T16:53:24.031" v="4313"/>
        <pc:sldMkLst>
          <pc:docMk/>
          <pc:sldMk cId="1623670818" sldId="1547"/>
        </pc:sldMkLst>
        <pc:spChg chg="mod">
          <ac:chgData name="伊健 杜" userId="e69aded81da48593" providerId="LiveId" clId="{54BD5238-1648-487D-8D3A-1B3170203DD7}" dt="2022-11-21T16:53:24.031" v="4313"/>
          <ac:spMkLst>
            <pc:docMk/>
            <pc:sldMk cId="1623670818" sldId="1547"/>
            <ac:spMk id="2" creationId="{10304424-DB4A-36E7-9E0D-D32A5DD0F26C}"/>
          </ac:spMkLst>
        </pc:spChg>
        <pc:spChg chg="del mod">
          <ac:chgData name="伊健 杜" userId="e69aded81da48593" providerId="LiveId" clId="{54BD5238-1648-487D-8D3A-1B3170203DD7}" dt="2022-11-21T15:53:15.314" v="3265" actId="478"/>
          <ac:spMkLst>
            <pc:docMk/>
            <pc:sldMk cId="1623670818" sldId="1547"/>
            <ac:spMk id="5" creationId="{E7287B0E-EF55-E721-8EFA-9A9183C0EDF9}"/>
          </ac:spMkLst>
        </pc:spChg>
        <pc:spChg chg="add mod">
          <ac:chgData name="伊健 杜" userId="e69aded81da48593" providerId="LiveId" clId="{54BD5238-1648-487D-8D3A-1B3170203DD7}" dt="2022-11-21T16:53:24.031" v="4313"/>
          <ac:spMkLst>
            <pc:docMk/>
            <pc:sldMk cId="1623670818" sldId="1547"/>
            <ac:spMk id="6" creationId="{45657447-7867-52AB-FB8C-3C846D0FF35B}"/>
          </ac:spMkLst>
        </pc:spChg>
        <pc:picChg chg="del">
          <ac:chgData name="伊健 杜" userId="e69aded81da48593" providerId="LiveId" clId="{54BD5238-1648-487D-8D3A-1B3170203DD7}" dt="2022-11-21T15:53:08.880" v="3261" actId="478"/>
          <ac:picMkLst>
            <pc:docMk/>
            <pc:sldMk cId="1623670818" sldId="1547"/>
            <ac:picMk id="15362" creationId="{3D08C42D-B966-4EC4-01DA-6B829DD4BD36}"/>
          </ac:picMkLst>
        </pc:picChg>
        <pc:picChg chg="add mod">
          <ac:chgData name="伊健 杜" userId="e69aded81da48593" providerId="LiveId" clId="{54BD5238-1648-487D-8D3A-1B3170203DD7}" dt="2022-11-21T15:53:21.697" v="3267" actId="1076"/>
          <ac:picMkLst>
            <pc:docMk/>
            <pc:sldMk cId="1623670818" sldId="1547"/>
            <ac:picMk id="17410" creationId="{1651E11B-CE22-993B-EF10-5E4D305FE025}"/>
          </ac:picMkLst>
        </pc:picChg>
      </pc:sldChg>
      <pc:sldChg chg="add del">
        <pc:chgData name="伊健 杜" userId="e69aded81da48593" providerId="LiveId" clId="{54BD5238-1648-487D-8D3A-1B3170203DD7}" dt="2022-11-21T15:53:12.689" v="3263" actId="47"/>
        <pc:sldMkLst>
          <pc:docMk/>
          <pc:sldMk cId="2331383608" sldId="1548"/>
        </pc:sldMkLst>
      </pc:sldChg>
      <pc:sldChg chg="addSp delSp modSp add mod">
        <pc:chgData name="伊健 杜" userId="e69aded81da48593" providerId="LiveId" clId="{54BD5238-1648-487D-8D3A-1B3170203DD7}" dt="2022-11-21T16:53:24.031" v="4313"/>
        <pc:sldMkLst>
          <pc:docMk/>
          <pc:sldMk cId="3432332733" sldId="1548"/>
        </pc:sldMkLst>
        <pc:spChg chg="mod">
          <ac:chgData name="伊健 杜" userId="e69aded81da48593" providerId="LiveId" clId="{54BD5238-1648-487D-8D3A-1B3170203DD7}" dt="2022-11-21T16:53:24.031" v="4313"/>
          <ac:spMkLst>
            <pc:docMk/>
            <pc:sldMk cId="3432332733" sldId="1548"/>
            <ac:spMk id="2" creationId="{10304424-DB4A-36E7-9E0D-D32A5DD0F26C}"/>
          </ac:spMkLst>
        </pc:spChg>
        <pc:spChg chg="mod">
          <ac:chgData name="伊健 杜" userId="e69aded81da48593" providerId="LiveId" clId="{54BD5238-1648-487D-8D3A-1B3170203DD7}" dt="2022-11-21T16:53:24.031" v="4313"/>
          <ac:spMkLst>
            <pc:docMk/>
            <pc:sldMk cId="3432332733" sldId="1548"/>
            <ac:spMk id="5" creationId="{E7287B0E-EF55-E721-8EFA-9A9183C0EDF9}"/>
          </ac:spMkLst>
        </pc:spChg>
        <pc:picChg chg="del">
          <ac:chgData name="伊健 杜" userId="e69aded81da48593" providerId="LiveId" clId="{54BD5238-1648-487D-8D3A-1B3170203DD7}" dt="2022-11-21T16:01:50.691" v="3472" actId="478"/>
          <ac:picMkLst>
            <pc:docMk/>
            <pc:sldMk cId="3432332733" sldId="1548"/>
            <ac:picMk id="14338" creationId="{7BACB646-8E9D-5697-12B4-5E1CC70DC54F}"/>
          </ac:picMkLst>
        </pc:picChg>
        <pc:picChg chg="add mod">
          <ac:chgData name="伊健 杜" userId="e69aded81da48593" providerId="LiveId" clId="{54BD5238-1648-487D-8D3A-1B3170203DD7}" dt="2022-11-21T16:03:10.901" v="3475" actId="1076"/>
          <ac:picMkLst>
            <pc:docMk/>
            <pc:sldMk cId="3432332733" sldId="1548"/>
            <ac:picMk id="18434" creationId="{EF2AC82D-10E7-23E5-9B9F-696F25C4BDD4}"/>
          </ac:picMkLst>
        </pc:picChg>
      </pc:sldChg>
      <pc:sldChg chg="addSp delSp modSp add mod">
        <pc:chgData name="伊健 杜" userId="e69aded81da48593" providerId="LiveId" clId="{54BD5238-1648-487D-8D3A-1B3170203DD7}" dt="2022-11-21T16:53:24.031" v="4313"/>
        <pc:sldMkLst>
          <pc:docMk/>
          <pc:sldMk cId="2840133639" sldId="1549"/>
        </pc:sldMkLst>
        <pc:spChg chg="mod">
          <ac:chgData name="伊健 杜" userId="e69aded81da48593" providerId="LiveId" clId="{54BD5238-1648-487D-8D3A-1B3170203DD7}" dt="2022-11-21T16:53:24.031" v="4313"/>
          <ac:spMkLst>
            <pc:docMk/>
            <pc:sldMk cId="2840133639" sldId="1549"/>
            <ac:spMk id="2" creationId="{10304424-DB4A-36E7-9E0D-D32A5DD0F26C}"/>
          </ac:spMkLst>
        </pc:spChg>
        <pc:spChg chg="mod">
          <ac:chgData name="伊健 杜" userId="e69aded81da48593" providerId="LiveId" clId="{54BD5238-1648-487D-8D3A-1B3170203DD7}" dt="2022-11-21T16:53:24.031" v="4313"/>
          <ac:spMkLst>
            <pc:docMk/>
            <pc:sldMk cId="2840133639" sldId="1549"/>
            <ac:spMk id="5" creationId="{E7287B0E-EF55-E721-8EFA-9A9183C0EDF9}"/>
          </ac:spMkLst>
        </pc:spChg>
        <pc:picChg chg="del">
          <ac:chgData name="伊健 杜" userId="e69aded81da48593" providerId="LiveId" clId="{54BD5238-1648-487D-8D3A-1B3170203DD7}" dt="2022-11-21T16:04:44.371" v="3480" actId="478"/>
          <ac:picMkLst>
            <pc:docMk/>
            <pc:sldMk cId="2840133639" sldId="1549"/>
            <ac:picMk id="18434" creationId="{EF2AC82D-10E7-23E5-9B9F-696F25C4BDD4}"/>
          </ac:picMkLst>
        </pc:picChg>
        <pc:picChg chg="add mod">
          <ac:chgData name="伊健 杜" userId="e69aded81da48593" providerId="LiveId" clId="{54BD5238-1648-487D-8D3A-1B3170203DD7}" dt="2022-11-21T16:06:57.251" v="3625" actId="1076"/>
          <ac:picMkLst>
            <pc:docMk/>
            <pc:sldMk cId="2840133639" sldId="1549"/>
            <ac:picMk id="19458" creationId="{DC68363A-0A02-CABB-C3C3-14B711FB35EF}"/>
          </ac:picMkLst>
        </pc:picChg>
      </pc:sldChg>
      <pc:sldChg chg="modSp add mod">
        <pc:chgData name="伊健 杜" userId="e69aded81da48593" providerId="LiveId" clId="{54BD5238-1648-487D-8D3A-1B3170203DD7}" dt="2022-11-21T16:53:24.031" v="4313"/>
        <pc:sldMkLst>
          <pc:docMk/>
          <pc:sldMk cId="2423772382" sldId="1550"/>
        </pc:sldMkLst>
        <pc:spChg chg="mod">
          <ac:chgData name="伊健 杜" userId="e69aded81da48593" providerId="LiveId" clId="{54BD5238-1648-487D-8D3A-1B3170203DD7}" dt="2022-11-21T16:53:24.031" v="4313"/>
          <ac:spMkLst>
            <pc:docMk/>
            <pc:sldMk cId="2423772382" sldId="1550"/>
            <ac:spMk id="4" creationId="{2CD63A4E-E37B-41A6-9090-C7BF9F9D4BD7}"/>
          </ac:spMkLst>
        </pc:spChg>
      </pc:sldChg>
      <pc:sldChg chg="addSp delSp modSp add mod">
        <pc:chgData name="伊健 杜" userId="e69aded81da48593" providerId="LiveId" clId="{54BD5238-1648-487D-8D3A-1B3170203DD7}" dt="2022-11-21T16:53:24.031" v="4313"/>
        <pc:sldMkLst>
          <pc:docMk/>
          <pc:sldMk cId="4224052034" sldId="1551"/>
        </pc:sldMkLst>
        <pc:spChg chg="mod">
          <ac:chgData name="伊健 杜" userId="e69aded81da48593" providerId="LiveId" clId="{54BD5238-1648-487D-8D3A-1B3170203DD7}" dt="2022-11-21T16:53:24.031" v="4313"/>
          <ac:spMkLst>
            <pc:docMk/>
            <pc:sldMk cId="4224052034" sldId="1551"/>
            <ac:spMk id="2" creationId="{1302A11A-625D-774F-23B3-739301B530C3}"/>
          </ac:spMkLst>
        </pc:spChg>
        <pc:spChg chg="mod">
          <ac:chgData name="伊健 杜" userId="e69aded81da48593" providerId="LiveId" clId="{54BD5238-1648-487D-8D3A-1B3170203DD7}" dt="2022-11-21T16:53:24.031" v="4313"/>
          <ac:spMkLst>
            <pc:docMk/>
            <pc:sldMk cId="4224052034" sldId="1551"/>
            <ac:spMk id="3" creationId="{ABC6FAE7-B0DC-C53F-ABA7-511046C801BC}"/>
          </ac:spMkLst>
        </pc:spChg>
        <pc:picChg chg="del">
          <ac:chgData name="伊健 杜" userId="e69aded81da48593" providerId="LiveId" clId="{54BD5238-1648-487D-8D3A-1B3170203DD7}" dt="2022-11-21T16:24:21.973" v="3897" actId="478"/>
          <ac:picMkLst>
            <pc:docMk/>
            <pc:sldMk cId="4224052034" sldId="1551"/>
            <ac:picMk id="3074" creationId="{0CE98550-A9CF-A393-31F9-ACD5FE66B22B}"/>
          </ac:picMkLst>
        </pc:picChg>
        <pc:picChg chg="add mod">
          <ac:chgData name="伊健 杜" userId="e69aded81da48593" providerId="LiveId" clId="{54BD5238-1648-487D-8D3A-1B3170203DD7}" dt="2022-11-21T16:46:08.478" v="3901" actId="1076"/>
          <ac:picMkLst>
            <pc:docMk/>
            <pc:sldMk cId="4224052034" sldId="1551"/>
            <ac:picMk id="20482" creationId="{949238C3-2726-09E2-0F8E-9A20E78F2170}"/>
          </ac:picMkLst>
        </pc:picChg>
      </pc:sldChg>
      <pc:sldChg chg="addSp delSp modSp add mod">
        <pc:chgData name="伊健 杜" userId="e69aded81da48593" providerId="LiveId" clId="{54BD5238-1648-487D-8D3A-1B3170203DD7}" dt="2022-11-21T16:53:24.031" v="4313"/>
        <pc:sldMkLst>
          <pc:docMk/>
          <pc:sldMk cId="3639187811" sldId="1552"/>
        </pc:sldMkLst>
        <pc:spChg chg="mod">
          <ac:chgData name="伊健 杜" userId="e69aded81da48593" providerId="LiveId" clId="{54BD5238-1648-487D-8D3A-1B3170203DD7}" dt="2022-11-21T16:53:24.031" v="4313"/>
          <ac:spMkLst>
            <pc:docMk/>
            <pc:sldMk cId="3639187811" sldId="1552"/>
            <ac:spMk id="2" creationId="{1302A11A-625D-774F-23B3-739301B530C3}"/>
          </ac:spMkLst>
        </pc:spChg>
        <pc:spChg chg="mod">
          <ac:chgData name="伊健 杜" userId="e69aded81da48593" providerId="LiveId" clId="{54BD5238-1648-487D-8D3A-1B3170203DD7}" dt="2022-11-21T16:53:24.031" v="4313"/>
          <ac:spMkLst>
            <pc:docMk/>
            <pc:sldMk cId="3639187811" sldId="1552"/>
            <ac:spMk id="3" creationId="{ABC6FAE7-B0DC-C53F-ABA7-511046C801BC}"/>
          </ac:spMkLst>
        </pc:spChg>
        <pc:picChg chg="del">
          <ac:chgData name="伊健 杜" userId="e69aded81da48593" providerId="LiveId" clId="{54BD5238-1648-487D-8D3A-1B3170203DD7}" dt="2022-11-21T16:46:14.801" v="3903" actId="478"/>
          <ac:picMkLst>
            <pc:docMk/>
            <pc:sldMk cId="3639187811" sldId="1552"/>
            <ac:picMk id="20482" creationId="{949238C3-2726-09E2-0F8E-9A20E78F2170}"/>
          </ac:picMkLst>
        </pc:picChg>
        <pc:picChg chg="add mod">
          <ac:chgData name="伊健 杜" userId="e69aded81da48593" providerId="LiveId" clId="{54BD5238-1648-487D-8D3A-1B3170203DD7}" dt="2022-11-21T16:47:45.198" v="4034" actId="1076"/>
          <ac:picMkLst>
            <pc:docMk/>
            <pc:sldMk cId="3639187811" sldId="1552"/>
            <ac:picMk id="21506" creationId="{159CFD11-708F-2165-DC6C-35E3B3BDF9A7}"/>
          </ac:picMkLst>
        </pc:picChg>
        <pc:picChg chg="add mod">
          <ac:chgData name="伊健 杜" userId="e69aded81da48593" providerId="LiveId" clId="{54BD5238-1648-487D-8D3A-1B3170203DD7}" dt="2022-11-21T16:49:17.428" v="4038" actId="1076"/>
          <ac:picMkLst>
            <pc:docMk/>
            <pc:sldMk cId="3639187811" sldId="1552"/>
            <ac:picMk id="21508" creationId="{0451574C-17E1-D101-45B6-A0D178F07628}"/>
          </ac:picMkLst>
        </pc:picChg>
      </pc:sldChg>
      <pc:sldChg chg="addSp delSp modSp add mod">
        <pc:chgData name="伊健 杜" userId="e69aded81da48593" providerId="LiveId" clId="{54BD5238-1648-487D-8D3A-1B3170203DD7}" dt="2022-11-21T16:53:24.031" v="4313"/>
        <pc:sldMkLst>
          <pc:docMk/>
          <pc:sldMk cId="21063674" sldId="1553"/>
        </pc:sldMkLst>
        <pc:spChg chg="mod">
          <ac:chgData name="伊健 杜" userId="e69aded81da48593" providerId="LiveId" clId="{54BD5238-1648-487D-8D3A-1B3170203DD7}" dt="2022-11-21T16:53:24.031" v="4313"/>
          <ac:spMkLst>
            <pc:docMk/>
            <pc:sldMk cId="21063674" sldId="1553"/>
            <ac:spMk id="2" creationId="{1302A11A-625D-774F-23B3-739301B530C3}"/>
          </ac:spMkLst>
        </pc:spChg>
        <pc:spChg chg="mod">
          <ac:chgData name="伊健 杜" userId="e69aded81da48593" providerId="LiveId" clId="{54BD5238-1648-487D-8D3A-1B3170203DD7}" dt="2022-11-21T16:53:24.031" v="4313"/>
          <ac:spMkLst>
            <pc:docMk/>
            <pc:sldMk cId="21063674" sldId="1553"/>
            <ac:spMk id="3" creationId="{ABC6FAE7-B0DC-C53F-ABA7-511046C801BC}"/>
          </ac:spMkLst>
        </pc:spChg>
        <pc:picChg chg="del">
          <ac:chgData name="伊健 杜" userId="e69aded81da48593" providerId="LiveId" clId="{54BD5238-1648-487D-8D3A-1B3170203DD7}" dt="2022-11-21T16:49:27.749" v="4040" actId="478"/>
          <ac:picMkLst>
            <pc:docMk/>
            <pc:sldMk cId="21063674" sldId="1553"/>
            <ac:picMk id="21506" creationId="{159CFD11-708F-2165-DC6C-35E3B3BDF9A7}"/>
          </ac:picMkLst>
        </pc:picChg>
        <pc:picChg chg="del">
          <ac:chgData name="伊健 杜" userId="e69aded81da48593" providerId="LiveId" clId="{54BD5238-1648-487D-8D3A-1B3170203DD7}" dt="2022-11-21T16:49:27.749" v="4040" actId="478"/>
          <ac:picMkLst>
            <pc:docMk/>
            <pc:sldMk cId="21063674" sldId="1553"/>
            <ac:picMk id="21508" creationId="{0451574C-17E1-D101-45B6-A0D178F07628}"/>
          </ac:picMkLst>
        </pc:picChg>
        <pc:picChg chg="add mod">
          <ac:chgData name="伊健 杜" userId="e69aded81da48593" providerId="LiveId" clId="{54BD5238-1648-487D-8D3A-1B3170203DD7}" dt="2022-11-21T16:51:59.408" v="4155" actId="1076"/>
          <ac:picMkLst>
            <pc:docMk/>
            <pc:sldMk cId="21063674" sldId="1553"/>
            <ac:picMk id="22530" creationId="{56654BB0-70AA-571C-6E31-74DE2386B0DD}"/>
          </ac:picMkLst>
        </pc:picChg>
      </pc:sldChg>
      <pc:sldChg chg="modSp add mod">
        <pc:chgData name="伊健 杜" userId="e69aded81da48593" providerId="LiveId" clId="{54BD5238-1648-487D-8D3A-1B3170203DD7}" dt="2022-11-21T16:53:24.031" v="4313"/>
        <pc:sldMkLst>
          <pc:docMk/>
          <pc:sldMk cId="914621251" sldId="1554"/>
        </pc:sldMkLst>
        <pc:spChg chg="mod">
          <ac:chgData name="伊健 杜" userId="e69aded81da48593" providerId="LiveId" clId="{54BD5238-1648-487D-8D3A-1B3170203DD7}" dt="2022-11-21T16:53:24.031" v="4313"/>
          <ac:spMkLst>
            <pc:docMk/>
            <pc:sldMk cId="914621251" sldId="1554"/>
            <ac:spMk id="4" creationId="{2CD63A4E-E37B-41A6-9090-C7BF9F9D4BD7}"/>
          </ac:spMkLst>
        </pc:spChg>
      </pc:sldChg>
      <pc:sldChg chg="modSp add mod">
        <pc:chgData name="伊健 杜" userId="e69aded81da48593" providerId="LiveId" clId="{54BD5238-1648-487D-8D3A-1B3170203DD7}" dt="2022-11-21T16:53:24.031" v="4313"/>
        <pc:sldMkLst>
          <pc:docMk/>
          <pc:sldMk cId="2921546110" sldId="1555"/>
        </pc:sldMkLst>
        <pc:spChg chg="mod">
          <ac:chgData name="伊健 杜" userId="e69aded81da48593" providerId="LiveId" clId="{54BD5238-1648-487D-8D3A-1B3170203DD7}" dt="2022-11-21T16:53:24.031" v="4313"/>
          <ac:spMkLst>
            <pc:docMk/>
            <pc:sldMk cId="2921546110" sldId="1555"/>
            <ac:spMk id="4" creationId="{2CD63A4E-E37B-41A6-9090-C7BF9F9D4BD7}"/>
          </ac:spMkLst>
        </pc:spChg>
      </pc:sldChg>
      <pc:sldChg chg="addSp modSp add mod">
        <pc:chgData name="伊健 杜" userId="e69aded81da48593" providerId="LiveId" clId="{54BD5238-1648-487D-8D3A-1B3170203DD7}" dt="2022-11-21T16:53:24.031" v="4313"/>
        <pc:sldMkLst>
          <pc:docMk/>
          <pc:sldMk cId="1957551711" sldId="1556"/>
        </pc:sldMkLst>
        <pc:spChg chg="mod">
          <ac:chgData name="伊健 杜" userId="e69aded81da48593" providerId="LiveId" clId="{54BD5238-1648-487D-8D3A-1B3170203DD7}" dt="2022-11-21T16:53:24.031" v="4313"/>
          <ac:spMkLst>
            <pc:docMk/>
            <pc:sldMk cId="1957551711" sldId="1556"/>
            <ac:spMk id="4" creationId="{2CD63A4E-E37B-41A6-9090-C7BF9F9D4BD7}"/>
          </ac:spMkLst>
        </pc:spChg>
        <pc:picChg chg="add mod">
          <ac:chgData name="伊健 杜" userId="e69aded81da48593" providerId="LiveId" clId="{54BD5238-1648-487D-8D3A-1B3170203DD7}" dt="2022-11-21T16:53:21.020" v="4312" actId="1076"/>
          <ac:picMkLst>
            <pc:docMk/>
            <pc:sldMk cId="1957551711" sldId="1556"/>
            <ac:picMk id="23554" creationId="{064D004B-6BA1-3668-99C5-EA471D3102F9}"/>
          </ac:picMkLst>
        </pc:picChg>
      </pc:sldChg>
    </pc:docChg>
  </pc:docChgLst>
  <pc:docChgLst>
    <pc:chgData name="伊健 杜" userId="e69aded81da48593" providerId="LiveId" clId="{6726B2CD-3767-4EA2-BFAB-2CDE101A591F}"/>
    <pc:docChg chg="undo custSel addSld delSld modSld sldOrd modSection">
      <pc:chgData name="伊健 杜" userId="e69aded81da48593" providerId="LiveId" clId="{6726B2CD-3767-4EA2-BFAB-2CDE101A591F}" dt="2022-09-21T13:55:34.798" v="3904"/>
      <pc:docMkLst>
        <pc:docMk/>
      </pc:docMkLst>
      <pc:sldChg chg="modSp mod">
        <pc:chgData name="伊健 杜" userId="e69aded81da48593" providerId="LiveId" clId="{6726B2CD-3767-4EA2-BFAB-2CDE101A591F}" dt="2022-09-20T03:46:35.601" v="3" actId="20577"/>
        <pc:sldMkLst>
          <pc:docMk/>
          <pc:sldMk cId="3180688205" sldId="256"/>
        </pc:sldMkLst>
        <pc:spChg chg="mod">
          <ac:chgData name="伊健 杜" userId="e69aded81da48593" providerId="LiveId" clId="{6726B2CD-3767-4EA2-BFAB-2CDE101A591F}" dt="2022-09-20T03:46:35.601" v="3" actId="20577"/>
          <ac:spMkLst>
            <pc:docMk/>
            <pc:sldMk cId="3180688205" sldId="256"/>
            <ac:spMk id="2" creationId="{1F01E9DD-2818-4BD0-9996-984FE0985E67}"/>
          </ac:spMkLst>
        </pc:spChg>
      </pc:sldChg>
      <pc:sldChg chg="addSp modSp add mod">
        <pc:chgData name="伊健 杜" userId="e69aded81da48593" providerId="LiveId" clId="{6726B2CD-3767-4EA2-BFAB-2CDE101A591F}" dt="2022-09-20T13:27:59.057" v="3903"/>
        <pc:sldMkLst>
          <pc:docMk/>
          <pc:sldMk cId="2559525265" sldId="565"/>
        </pc:sldMkLst>
        <pc:spChg chg="add mod">
          <ac:chgData name="伊健 杜" userId="e69aded81da48593" providerId="LiveId" clId="{6726B2CD-3767-4EA2-BFAB-2CDE101A591F}" dt="2022-09-20T13:27:59.057" v="3903"/>
          <ac:spMkLst>
            <pc:docMk/>
            <pc:sldMk cId="2559525265" sldId="565"/>
            <ac:spMk id="2" creationId="{3B4D7DD2-A19C-C6F0-3341-DA4A8A310B77}"/>
          </ac:spMkLst>
        </pc:spChg>
        <pc:spChg chg="mod">
          <ac:chgData name="伊健 杜" userId="e69aded81da48593" providerId="LiveId" clId="{6726B2CD-3767-4EA2-BFAB-2CDE101A591F}" dt="2022-09-20T10:21:35.084" v="1175" actId="20577"/>
          <ac:spMkLst>
            <pc:docMk/>
            <pc:sldMk cId="2559525265" sldId="565"/>
            <ac:spMk id="4" creationId="{AB10C4C4-8897-5FCF-88D7-880418BECCE3}"/>
          </ac:spMkLst>
        </pc:spChg>
      </pc:sldChg>
      <pc:sldChg chg="modSp add mod">
        <pc:chgData name="伊健 杜" userId="e69aded81da48593" providerId="LiveId" clId="{6726B2CD-3767-4EA2-BFAB-2CDE101A591F}" dt="2022-09-20T10:21:37.835" v="1176" actId="20577"/>
        <pc:sldMkLst>
          <pc:docMk/>
          <pc:sldMk cId="854064981" sldId="614"/>
        </pc:sldMkLst>
        <pc:spChg chg="mod">
          <ac:chgData name="伊健 杜" userId="e69aded81da48593" providerId="LiveId" clId="{6726B2CD-3767-4EA2-BFAB-2CDE101A591F}" dt="2022-09-20T10:21:37.835" v="1176" actId="20577"/>
          <ac:spMkLst>
            <pc:docMk/>
            <pc:sldMk cId="854064981" sldId="614"/>
            <ac:spMk id="2" creationId="{1BA47C04-337D-D94C-3AB9-10A38D04FDA7}"/>
          </ac:spMkLst>
        </pc:spChg>
      </pc:sldChg>
      <pc:sldChg chg="addSp delSp add">
        <pc:chgData name="伊健 杜" userId="e69aded81da48593" providerId="LiveId" clId="{6726B2CD-3767-4EA2-BFAB-2CDE101A591F}" dt="2022-09-20T05:01:19.526" v="398"/>
        <pc:sldMkLst>
          <pc:docMk/>
          <pc:sldMk cId="2347165635" sldId="616"/>
        </pc:sldMkLst>
        <pc:picChg chg="add del">
          <ac:chgData name="伊健 杜" userId="e69aded81da48593" providerId="LiveId" clId="{6726B2CD-3767-4EA2-BFAB-2CDE101A591F}" dt="2022-09-20T05:01:19.526" v="398"/>
          <ac:picMkLst>
            <pc:docMk/>
            <pc:sldMk cId="2347165635" sldId="616"/>
            <ac:picMk id="3074" creationId="{B3353024-2EEF-D742-5B81-9EE316D683B4}"/>
          </ac:picMkLst>
        </pc:picChg>
      </pc:sldChg>
      <pc:sldChg chg="addSp delSp modSp mod">
        <pc:chgData name="伊健 杜" userId="e69aded81da48593" providerId="LiveId" clId="{6726B2CD-3767-4EA2-BFAB-2CDE101A591F}" dt="2022-09-20T03:51:20.909" v="30" actId="122"/>
        <pc:sldMkLst>
          <pc:docMk/>
          <pc:sldMk cId="1448130752" sldId="678"/>
        </pc:sldMkLst>
        <pc:spChg chg="mod">
          <ac:chgData name="伊健 杜" userId="e69aded81da48593" providerId="LiveId" clId="{6726B2CD-3767-4EA2-BFAB-2CDE101A591F}" dt="2022-09-20T03:51:20.909" v="30" actId="122"/>
          <ac:spMkLst>
            <pc:docMk/>
            <pc:sldMk cId="1448130752" sldId="678"/>
            <ac:spMk id="2" creationId="{81F4B079-5182-7332-4978-966F1AEEF4D2}"/>
          </ac:spMkLst>
        </pc:spChg>
        <pc:spChg chg="del">
          <ac:chgData name="伊健 杜" userId="e69aded81da48593" providerId="LiveId" clId="{6726B2CD-3767-4EA2-BFAB-2CDE101A591F}" dt="2022-09-20T03:51:05.313" v="9" actId="478"/>
          <ac:spMkLst>
            <pc:docMk/>
            <pc:sldMk cId="1448130752" sldId="678"/>
            <ac:spMk id="4" creationId="{CFC1CF28-580E-2280-640A-ADB8853307E7}"/>
          </ac:spMkLst>
        </pc:spChg>
        <pc:graphicFrameChg chg="add del mod">
          <ac:chgData name="伊健 杜" userId="e69aded81da48593" providerId="LiveId" clId="{6726B2CD-3767-4EA2-BFAB-2CDE101A591F}" dt="2022-09-20T03:51:03.470" v="7" actId="478"/>
          <ac:graphicFrameMkLst>
            <pc:docMk/>
            <pc:sldMk cId="1448130752" sldId="678"/>
            <ac:graphicFrameMk id="5" creationId="{3C62F251-B102-006E-5373-595E84451586}"/>
          </ac:graphicFrameMkLst>
        </pc:graphicFrameChg>
        <pc:picChg chg="del">
          <ac:chgData name="伊健 杜" userId="e69aded81da48593" providerId="LiveId" clId="{6726B2CD-3767-4EA2-BFAB-2CDE101A591F}" dt="2022-09-20T03:51:04.024" v="8" actId="478"/>
          <ac:picMkLst>
            <pc:docMk/>
            <pc:sldMk cId="1448130752" sldId="678"/>
            <ac:picMk id="3" creationId="{EC17266E-9852-E733-BBF8-522CCF291690}"/>
          </ac:picMkLst>
        </pc:picChg>
      </pc:sldChg>
      <pc:sldChg chg="del">
        <pc:chgData name="伊健 杜" userId="e69aded81da48593" providerId="LiveId" clId="{6726B2CD-3767-4EA2-BFAB-2CDE101A591F}" dt="2022-09-20T04:37:36.516" v="176" actId="47"/>
        <pc:sldMkLst>
          <pc:docMk/>
          <pc:sldMk cId="2915391975" sldId="716"/>
        </pc:sldMkLst>
      </pc:sldChg>
      <pc:sldChg chg="del">
        <pc:chgData name="伊健 杜" userId="e69aded81da48593" providerId="LiveId" clId="{6726B2CD-3767-4EA2-BFAB-2CDE101A591F}" dt="2022-09-20T04:37:36.516" v="176" actId="47"/>
        <pc:sldMkLst>
          <pc:docMk/>
          <pc:sldMk cId="4064801396" sldId="719"/>
        </pc:sldMkLst>
      </pc:sldChg>
      <pc:sldChg chg="del">
        <pc:chgData name="伊健 杜" userId="e69aded81da48593" providerId="LiveId" clId="{6726B2CD-3767-4EA2-BFAB-2CDE101A591F}" dt="2022-09-20T04:37:36.516" v="176" actId="47"/>
        <pc:sldMkLst>
          <pc:docMk/>
          <pc:sldMk cId="2885617831" sldId="721"/>
        </pc:sldMkLst>
      </pc:sldChg>
      <pc:sldChg chg="del">
        <pc:chgData name="伊健 杜" userId="e69aded81da48593" providerId="LiveId" clId="{6726B2CD-3767-4EA2-BFAB-2CDE101A591F}" dt="2022-09-20T04:37:17.341" v="171" actId="47"/>
        <pc:sldMkLst>
          <pc:docMk/>
          <pc:sldMk cId="1194265295" sldId="724"/>
        </pc:sldMkLst>
      </pc:sldChg>
      <pc:sldChg chg="del">
        <pc:chgData name="伊健 杜" userId="e69aded81da48593" providerId="LiveId" clId="{6726B2CD-3767-4EA2-BFAB-2CDE101A591F}" dt="2022-09-20T04:37:36.516" v="176" actId="47"/>
        <pc:sldMkLst>
          <pc:docMk/>
          <pc:sldMk cId="1036083878" sldId="725"/>
        </pc:sldMkLst>
      </pc:sldChg>
      <pc:sldChg chg="del">
        <pc:chgData name="伊健 杜" userId="e69aded81da48593" providerId="LiveId" clId="{6726B2CD-3767-4EA2-BFAB-2CDE101A591F}" dt="2022-09-20T04:37:36.516" v="176" actId="47"/>
        <pc:sldMkLst>
          <pc:docMk/>
          <pc:sldMk cId="3957411417" sldId="726"/>
        </pc:sldMkLst>
      </pc:sldChg>
      <pc:sldChg chg="del">
        <pc:chgData name="伊健 杜" userId="e69aded81da48593" providerId="LiveId" clId="{6726B2CD-3767-4EA2-BFAB-2CDE101A591F}" dt="2022-09-20T04:37:36.516" v="176" actId="47"/>
        <pc:sldMkLst>
          <pc:docMk/>
          <pc:sldMk cId="3300226988" sldId="727"/>
        </pc:sldMkLst>
      </pc:sldChg>
      <pc:sldChg chg="del">
        <pc:chgData name="伊健 杜" userId="e69aded81da48593" providerId="LiveId" clId="{6726B2CD-3767-4EA2-BFAB-2CDE101A591F}" dt="2022-09-20T04:37:36.516" v="176" actId="47"/>
        <pc:sldMkLst>
          <pc:docMk/>
          <pc:sldMk cId="1310106741" sldId="728"/>
        </pc:sldMkLst>
      </pc:sldChg>
      <pc:sldChg chg="del">
        <pc:chgData name="伊健 杜" userId="e69aded81da48593" providerId="LiveId" clId="{6726B2CD-3767-4EA2-BFAB-2CDE101A591F}" dt="2022-09-20T04:37:36.516" v="176" actId="47"/>
        <pc:sldMkLst>
          <pc:docMk/>
          <pc:sldMk cId="3554918669" sldId="730"/>
        </pc:sldMkLst>
      </pc:sldChg>
      <pc:sldChg chg="del">
        <pc:chgData name="伊健 杜" userId="e69aded81da48593" providerId="LiveId" clId="{6726B2CD-3767-4EA2-BFAB-2CDE101A591F}" dt="2022-09-20T04:37:36.516" v="176" actId="47"/>
        <pc:sldMkLst>
          <pc:docMk/>
          <pc:sldMk cId="1664505081" sldId="731"/>
        </pc:sldMkLst>
      </pc:sldChg>
      <pc:sldChg chg="del">
        <pc:chgData name="伊健 杜" userId="e69aded81da48593" providerId="LiveId" clId="{6726B2CD-3767-4EA2-BFAB-2CDE101A591F}" dt="2022-09-20T04:37:36.516" v="176" actId="47"/>
        <pc:sldMkLst>
          <pc:docMk/>
          <pc:sldMk cId="2054765175" sldId="733"/>
        </pc:sldMkLst>
      </pc:sldChg>
      <pc:sldChg chg="del">
        <pc:chgData name="伊健 杜" userId="e69aded81da48593" providerId="LiveId" clId="{6726B2CD-3767-4EA2-BFAB-2CDE101A591F}" dt="2022-09-20T04:37:36.516" v="176" actId="47"/>
        <pc:sldMkLst>
          <pc:docMk/>
          <pc:sldMk cId="590472421" sldId="734"/>
        </pc:sldMkLst>
      </pc:sldChg>
      <pc:sldChg chg="del">
        <pc:chgData name="伊健 杜" userId="e69aded81da48593" providerId="LiveId" clId="{6726B2CD-3767-4EA2-BFAB-2CDE101A591F}" dt="2022-09-20T04:37:36.516" v="176" actId="47"/>
        <pc:sldMkLst>
          <pc:docMk/>
          <pc:sldMk cId="1215875308" sldId="735"/>
        </pc:sldMkLst>
      </pc:sldChg>
      <pc:sldChg chg="del">
        <pc:chgData name="伊健 杜" userId="e69aded81da48593" providerId="LiveId" clId="{6726B2CD-3767-4EA2-BFAB-2CDE101A591F}" dt="2022-09-20T04:37:36.516" v="176" actId="47"/>
        <pc:sldMkLst>
          <pc:docMk/>
          <pc:sldMk cId="2136895532" sldId="736"/>
        </pc:sldMkLst>
      </pc:sldChg>
      <pc:sldChg chg="del">
        <pc:chgData name="伊健 杜" userId="e69aded81da48593" providerId="LiveId" clId="{6726B2CD-3767-4EA2-BFAB-2CDE101A591F}" dt="2022-09-20T04:37:36.516" v="176" actId="47"/>
        <pc:sldMkLst>
          <pc:docMk/>
          <pc:sldMk cId="40469609" sldId="737"/>
        </pc:sldMkLst>
      </pc:sldChg>
      <pc:sldChg chg="del">
        <pc:chgData name="伊健 杜" userId="e69aded81da48593" providerId="LiveId" clId="{6726B2CD-3767-4EA2-BFAB-2CDE101A591F}" dt="2022-09-20T04:37:36.516" v="176" actId="47"/>
        <pc:sldMkLst>
          <pc:docMk/>
          <pc:sldMk cId="828449175" sldId="738"/>
        </pc:sldMkLst>
      </pc:sldChg>
      <pc:sldChg chg="del">
        <pc:chgData name="伊健 杜" userId="e69aded81da48593" providerId="LiveId" clId="{6726B2CD-3767-4EA2-BFAB-2CDE101A591F}" dt="2022-09-20T04:37:36.516" v="176" actId="47"/>
        <pc:sldMkLst>
          <pc:docMk/>
          <pc:sldMk cId="2245249291" sldId="739"/>
        </pc:sldMkLst>
      </pc:sldChg>
      <pc:sldChg chg="del">
        <pc:chgData name="伊健 杜" userId="e69aded81da48593" providerId="LiveId" clId="{6726B2CD-3767-4EA2-BFAB-2CDE101A591F}" dt="2022-09-20T04:37:36.516" v="176" actId="47"/>
        <pc:sldMkLst>
          <pc:docMk/>
          <pc:sldMk cId="3223159935" sldId="740"/>
        </pc:sldMkLst>
      </pc:sldChg>
      <pc:sldChg chg="del">
        <pc:chgData name="伊健 杜" userId="e69aded81da48593" providerId="LiveId" clId="{6726B2CD-3767-4EA2-BFAB-2CDE101A591F}" dt="2022-09-20T04:37:36.516" v="176" actId="47"/>
        <pc:sldMkLst>
          <pc:docMk/>
          <pc:sldMk cId="1162303534" sldId="741"/>
        </pc:sldMkLst>
      </pc:sldChg>
      <pc:sldChg chg="del">
        <pc:chgData name="伊健 杜" userId="e69aded81da48593" providerId="LiveId" clId="{6726B2CD-3767-4EA2-BFAB-2CDE101A591F}" dt="2022-09-20T04:37:36.516" v="176" actId="47"/>
        <pc:sldMkLst>
          <pc:docMk/>
          <pc:sldMk cId="3383418979" sldId="742"/>
        </pc:sldMkLst>
      </pc:sldChg>
      <pc:sldChg chg="del">
        <pc:chgData name="伊健 杜" userId="e69aded81da48593" providerId="LiveId" clId="{6726B2CD-3767-4EA2-BFAB-2CDE101A591F}" dt="2022-09-20T04:37:36.516" v="176" actId="47"/>
        <pc:sldMkLst>
          <pc:docMk/>
          <pc:sldMk cId="3527277130" sldId="743"/>
        </pc:sldMkLst>
      </pc:sldChg>
      <pc:sldChg chg="del">
        <pc:chgData name="伊健 杜" userId="e69aded81da48593" providerId="LiveId" clId="{6726B2CD-3767-4EA2-BFAB-2CDE101A591F}" dt="2022-09-20T04:37:36.516" v="176" actId="47"/>
        <pc:sldMkLst>
          <pc:docMk/>
          <pc:sldMk cId="2670237570" sldId="744"/>
        </pc:sldMkLst>
      </pc:sldChg>
      <pc:sldChg chg="del">
        <pc:chgData name="伊健 杜" userId="e69aded81da48593" providerId="LiveId" clId="{6726B2CD-3767-4EA2-BFAB-2CDE101A591F}" dt="2022-09-20T04:37:36.516" v="176" actId="47"/>
        <pc:sldMkLst>
          <pc:docMk/>
          <pc:sldMk cId="927288209" sldId="745"/>
        </pc:sldMkLst>
      </pc:sldChg>
      <pc:sldChg chg="del">
        <pc:chgData name="伊健 杜" userId="e69aded81da48593" providerId="LiveId" clId="{6726B2CD-3767-4EA2-BFAB-2CDE101A591F}" dt="2022-09-20T04:37:36.516" v="176" actId="47"/>
        <pc:sldMkLst>
          <pc:docMk/>
          <pc:sldMk cId="1339705422" sldId="746"/>
        </pc:sldMkLst>
      </pc:sldChg>
      <pc:sldChg chg="del">
        <pc:chgData name="伊健 杜" userId="e69aded81da48593" providerId="LiveId" clId="{6726B2CD-3767-4EA2-BFAB-2CDE101A591F}" dt="2022-09-20T04:37:36.516" v="176" actId="47"/>
        <pc:sldMkLst>
          <pc:docMk/>
          <pc:sldMk cId="1267951317" sldId="747"/>
        </pc:sldMkLst>
      </pc:sldChg>
      <pc:sldChg chg="del">
        <pc:chgData name="伊健 杜" userId="e69aded81da48593" providerId="LiveId" clId="{6726B2CD-3767-4EA2-BFAB-2CDE101A591F}" dt="2022-09-20T04:37:36.516" v="176" actId="47"/>
        <pc:sldMkLst>
          <pc:docMk/>
          <pc:sldMk cId="442628335" sldId="748"/>
        </pc:sldMkLst>
      </pc:sldChg>
      <pc:sldChg chg="del">
        <pc:chgData name="伊健 杜" userId="e69aded81da48593" providerId="LiveId" clId="{6726B2CD-3767-4EA2-BFAB-2CDE101A591F}" dt="2022-09-20T04:37:36.516" v="176" actId="47"/>
        <pc:sldMkLst>
          <pc:docMk/>
          <pc:sldMk cId="3018255651" sldId="749"/>
        </pc:sldMkLst>
      </pc:sldChg>
      <pc:sldChg chg="del">
        <pc:chgData name="伊健 杜" userId="e69aded81da48593" providerId="LiveId" clId="{6726B2CD-3767-4EA2-BFAB-2CDE101A591F}" dt="2022-09-20T04:37:36.516" v="176" actId="47"/>
        <pc:sldMkLst>
          <pc:docMk/>
          <pc:sldMk cId="3047077294" sldId="751"/>
        </pc:sldMkLst>
      </pc:sldChg>
      <pc:sldChg chg="add del">
        <pc:chgData name="伊健 杜" userId="e69aded81da48593" providerId="LiveId" clId="{6726B2CD-3767-4EA2-BFAB-2CDE101A591F}" dt="2022-09-21T13:55:34.798" v="3904"/>
        <pc:sldMkLst>
          <pc:docMk/>
          <pc:sldMk cId="4121900207" sldId="752"/>
        </pc:sldMkLst>
      </pc:sldChg>
      <pc:sldChg chg="del">
        <pc:chgData name="伊健 杜" userId="e69aded81da48593" providerId="LiveId" clId="{6726B2CD-3767-4EA2-BFAB-2CDE101A591F}" dt="2022-09-20T04:37:36.516" v="176" actId="47"/>
        <pc:sldMkLst>
          <pc:docMk/>
          <pc:sldMk cId="1409514041" sldId="753"/>
        </pc:sldMkLst>
      </pc:sldChg>
      <pc:sldChg chg="del">
        <pc:chgData name="伊健 杜" userId="e69aded81da48593" providerId="LiveId" clId="{6726B2CD-3767-4EA2-BFAB-2CDE101A591F}" dt="2022-09-20T04:37:36.516" v="176" actId="47"/>
        <pc:sldMkLst>
          <pc:docMk/>
          <pc:sldMk cId="544494971" sldId="754"/>
        </pc:sldMkLst>
      </pc:sldChg>
      <pc:sldChg chg="del">
        <pc:chgData name="伊健 杜" userId="e69aded81da48593" providerId="LiveId" clId="{6726B2CD-3767-4EA2-BFAB-2CDE101A591F}" dt="2022-09-20T04:37:36.516" v="176" actId="47"/>
        <pc:sldMkLst>
          <pc:docMk/>
          <pc:sldMk cId="3139524613" sldId="755"/>
        </pc:sldMkLst>
      </pc:sldChg>
      <pc:sldChg chg="del">
        <pc:chgData name="伊健 杜" userId="e69aded81da48593" providerId="LiveId" clId="{6726B2CD-3767-4EA2-BFAB-2CDE101A591F}" dt="2022-09-20T04:37:36.516" v="176" actId="47"/>
        <pc:sldMkLst>
          <pc:docMk/>
          <pc:sldMk cId="1798545831" sldId="756"/>
        </pc:sldMkLst>
      </pc:sldChg>
      <pc:sldChg chg="del">
        <pc:chgData name="伊健 杜" userId="e69aded81da48593" providerId="LiveId" clId="{6726B2CD-3767-4EA2-BFAB-2CDE101A591F}" dt="2022-09-20T04:37:36.516" v="176" actId="47"/>
        <pc:sldMkLst>
          <pc:docMk/>
          <pc:sldMk cId="1133108660" sldId="757"/>
        </pc:sldMkLst>
      </pc:sldChg>
      <pc:sldChg chg="del">
        <pc:chgData name="伊健 杜" userId="e69aded81da48593" providerId="LiveId" clId="{6726B2CD-3767-4EA2-BFAB-2CDE101A591F}" dt="2022-09-20T04:37:36.516" v="176" actId="47"/>
        <pc:sldMkLst>
          <pc:docMk/>
          <pc:sldMk cId="3085996134" sldId="758"/>
        </pc:sldMkLst>
      </pc:sldChg>
      <pc:sldChg chg="del">
        <pc:chgData name="伊健 杜" userId="e69aded81da48593" providerId="LiveId" clId="{6726B2CD-3767-4EA2-BFAB-2CDE101A591F}" dt="2022-09-20T04:37:36.516" v="176" actId="47"/>
        <pc:sldMkLst>
          <pc:docMk/>
          <pc:sldMk cId="2203659382" sldId="759"/>
        </pc:sldMkLst>
      </pc:sldChg>
      <pc:sldChg chg="del">
        <pc:chgData name="伊健 杜" userId="e69aded81da48593" providerId="LiveId" clId="{6726B2CD-3767-4EA2-BFAB-2CDE101A591F}" dt="2022-09-20T04:37:36.516" v="176" actId="47"/>
        <pc:sldMkLst>
          <pc:docMk/>
          <pc:sldMk cId="1834338229" sldId="760"/>
        </pc:sldMkLst>
      </pc:sldChg>
      <pc:sldChg chg="del">
        <pc:chgData name="伊健 杜" userId="e69aded81da48593" providerId="LiveId" clId="{6726B2CD-3767-4EA2-BFAB-2CDE101A591F}" dt="2022-09-20T04:37:36.516" v="176" actId="47"/>
        <pc:sldMkLst>
          <pc:docMk/>
          <pc:sldMk cId="4133105058" sldId="762"/>
        </pc:sldMkLst>
      </pc:sldChg>
      <pc:sldChg chg="del">
        <pc:chgData name="伊健 杜" userId="e69aded81da48593" providerId="LiveId" clId="{6726B2CD-3767-4EA2-BFAB-2CDE101A591F}" dt="2022-09-20T04:37:36.516" v="176" actId="47"/>
        <pc:sldMkLst>
          <pc:docMk/>
          <pc:sldMk cId="4105244126" sldId="763"/>
        </pc:sldMkLst>
      </pc:sldChg>
      <pc:sldChg chg="del">
        <pc:chgData name="伊健 杜" userId="e69aded81da48593" providerId="LiveId" clId="{6726B2CD-3767-4EA2-BFAB-2CDE101A591F}" dt="2022-09-20T04:37:36.516" v="176" actId="47"/>
        <pc:sldMkLst>
          <pc:docMk/>
          <pc:sldMk cId="3734600097" sldId="765"/>
        </pc:sldMkLst>
      </pc:sldChg>
      <pc:sldChg chg="del">
        <pc:chgData name="伊健 杜" userId="e69aded81da48593" providerId="LiveId" clId="{6726B2CD-3767-4EA2-BFAB-2CDE101A591F}" dt="2022-09-20T04:37:36.516" v="176" actId="47"/>
        <pc:sldMkLst>
          <pc:docMk/>
          <pc:sldMk cId="1414370986" sldId="766"/>
        </pc:sldMkLst>
      </pc:sldChg>
      <pc:sldChg chg="del">
        <pc:chgData name="伊健 杜" userId="e69aded81da48593" providerId="LiveId" clId="{6726B2CD-3767-4EA2-BFAB-2CDE101A591F}" dt="2022-09-20T04:37:36.516" v="176" actId="47"/>
        <pc:sldMkLst>
          <pc:docMk/>
          <pc:sldMk cId="3217746283" sldId="767"/>
        </pc:sldMkLst>
      </pc:sldChg>
      <pc:sldChg chg="delSp modSp add del mod">
        <pc:chgData name="伊健 杜" userId="e69aded81da48593" providerId="LiveId" clId="{6726B2CD-3767-4EA2-BFAB-2CDE101A591F}" dt="2022-09-20T04:53:34.738" v="303" actId="47"/>
        <pc:sldMkLst>
          <pc:docMk/>
          <pc:sldMk cId="1721269898" sldId="768"/>
        </pc:sldMkLst>
        <pc:spChg chg="mod">
          <ac:chgData name="伊健 杜" userId="e69aded81da48593" providerId="LiveId" clId="{6726B2CD-3767-4EA2-BFAB-2CDE101A591F}" dt="2022-09-20T04:37:08.698" v="168" actId="20577"/>
          <ac:spMkLst>
            <pc:docMk/>
            <pc:sldMk cId="1721269898" sldId="768"/>
            <ac:spMk id="2" creationId="{81F4B079-5182-7332-4978-966F1AEEF4D2}"/>
          </ac:spMkLst>
        </pc:spChg>
        <pc:graphicFrameChg chg="del">
          <ac:chgData name="伊健 杜" userId="e69aded81da48593" providerId="LiveId" clId="{6726B2CD-3767-4EA2-BFAB-2CDE101A591F}" dt="2022-09-20T03:50:58.669" v="6" actId="478"/>
          <ac:graphicFrameMkLst>
            <pc:docMk/>
            <pc:sldMk cId="1721269898" sldId="768"/>
            <ac:graphicFrameMk id="5" creationId="{3C62F251-B102-006E-5373-595E84451586}"/>
          </ac:graphicFrameMkLst>
        </pc:graphicFrameChg>
        <pc:picChg chg="del">
          <ac:chgData name="伊健 杜" userId="e69aded81da48593" providerId="LiveId" clId="{6726B2CD-3767-4EA2-BFAB-2CDE101A591F}" dt="2022-09-20T04:37:23.978" v="174" actId="478"/>
          <ac:picMkLst>
            <pc:docMk/>
            <pc:sldMk cId="1721269898" sldId="768"/>
            <ac:picMk id="3" creationId="{EC17266E-9852-E733-BBF8-522CCF291690}"/>
          </ac:picMkLst>
        </pc:picChg>
      </pc:sldChg>
      <pc:sldChg chg="modSp add mod">
        <pc:chgData name="伊健 杜" userId="e69aded81da48593" providerId="LiveId" clId="{6726B2CD-3767-4EA2-BFAB-2CDE101A591F}" dt="2022-09-20T13:27:59.057" v="3903"/>
        <pc:sldMkLst>
          <pc:docMk/>
          <pc:sldMk cId="1975974575" sldId="769"/>
        </pc:sldMkLst>
        <pc:spChg chg="mod">
          <ac:chgData name="伊健 杜" userId="e69aded81da48593" providerId="LiveId" clId="{6726B2CD-3767-4EA2-BFAB-2CDE101A591F}" dt="2022-09-20T13:27:59.057" v="3903"/>
          <ac:spMkLst>
            <pc:docMk/>
            <pc:sldMk cId="1975974575" sldId="769"/>
            <ac:spMk id="2" creationId="{81F4B079-5182-7332-4978-966F1AEEF4D2}"/>
          </ac:spMkLst>
        </pc:spChg>
      </pc:sldChg>
      <pc:sldChg chg="delSp add del">
        <pc:chgData name="伊健 杜" userId="e69aded81da48593" providerId="LiveId" clId="{6726B2CD-3767-4EA2-BFAB-2CDE101A591F}" dt="2022-09-20T04:53:34.738" v="303" actId="47"/>
        <pc:sldMkLst>
          <pc:docMk/>
          <pc:sldMk cId="3575801858" sldId="770"/>
        </pc:sldMkLst>
        <pc:picChg chg="del">
          <ac:chgData name="伊健 杜" userId="e69aded81da48593" providerId="LiveId" clId="{6726B2CD-3767-4EA2-BFAB-2CDE101A591F}" dt="2022-09-20T04:37:22.774" v="173" actId="478"/>
          <ac:picMkLst>
            <pc:docMk/>
            <pc:sldMk cId="3575801858" sldId="770"/>
            <ac:picMk id="3" creationId="{EC17266E-9852-E733-BBF8-522CCF291690}"/>
          </ac:picMkLst>
        </pc:picChg>
      </pc:sldChg>
      <pc:sldChg chg="addSp delSp modSp add del">
        <pc:chgData name="伊健 杜" userId="e69aded81da48593" providerId="LiveId" clId="{6726B2CD-3767-4EA2-BFAB-2CDE101A591F}" dt="2022-09-20T04:53:34.738" v="303" actId="47"/>
        <pc:sldMkLst>
          <pc:docMk/>
          <pc:sldMk cId="3124291217" sldId="771"/>
        </pc:sldMkLst>
        <pc:spChg chg="del">
          <ac:chgData name="伊健 杜" userId="e69aded81da48593" providerId="LiveId" clId="{6726B2CD-3767-4EA2-BFAB-2CDE101A591F}" dt="2022-09-20T04:37:21.172" v="172" actId="478"/>
          <ac:spMkLst>
            <pc:docMk/>
            <pc:sldMk cId="3124291217" sldId="771"/>
            <ac:spMk id="4" creationId="{CFC1CF28-580E-2280-640A-ADB8853307E7}"/>
          </ac:spMkLst>
        </pc:spChg>
        <pc:spChg chg="add mod">
          <ac:chgData name="伊健 杜" userId="e69aded81da48593" providerId="LiveId" clId="{6726B2CD-3767-4EA2-BFAB-2CDE101A591F}" dt="2022-09-20T04:37:26.649" v="175"/>
          <ac:spMkLst>
            <pc:docMk/>
            <pc:sldMk cId="3124291217" sldId="771"/>
            <ac:spMk id="5" creationId="{E5FBA462-DC4E-E763-4177-36EAFDEC9FAB}"/>
          </ac:spMkLst>
        </pc:spChg>
        <pc:picChg chg="del">
          <ac:chgData name="伊健 杜" userId="e69aded81da48593" providerId="LiveId" clId="{6726B2CD-3767-4EA2-BFAB-2CDE101A591F}" dt="2022-09-20T04:37:21.172" v="172" actId="478"/>
          <ac:picMkLst>
            <pc:docMk/>
            <pc:sldMk cId="3124291217" sldId="771"/>
            <ac:picMk id="3" creationId="{EC17266E-9852-E733-BBF8-522CCF291690}"/>
          </ac:picMkLst>
        </pc:picChg>
      </pc:sldChg>
      <pc:sldChg chg="addSp modSp add mod">
        <pc:chgData name="伊健 杜" userId="e69aded81da48593" providerId="LiveId" clId="{6726B2CD-3767-4EA2-BFAB-2CDE101A591F}" dt="2022-09-20T13:27:59.057" v="3903"/>
        <pc:sldMkLst>
          <pc:docMk/>
          <pc:sldMk cId="3517469593" sldId="772"/>
        </pc:sldMkLst>
        <pc:spChg chg="mod">
          <ac:chgData name="伊健 杜" userId="e69aded81da48593" providerId="LiveId" clId="{6726B2CD-3767-4EA2-BFAB-2CDE101A591F}" dt="2022-09-20T04:38:16.857" v="194" actId="1076"/>
          <ac:spMkLst>
            <pc:docMk/>
            <pc:sldMk cId="3517469593" sldId="772"/>
            <ac:spMk id="2" creationId="{81F4B079-5182-7332-4978-966F1AEEF4D2}"/>
          </ac:spMkLst>
        </pc:spChg>
        <pc:spChg chg="mod">
          <ac:chgData name="伊健 杜" userId="e69aded81da48593" providerId="LiveId" clId="{6726B2CD-3767-4EA2-BFAB-2CDE101A591F}" dt="2022-09-20T13:27:59.057" v="3903"/>
          <ac:spMkLst>
            <pc:docMk/>
            <pc:sldMk cId="3517469593" sldId="772"/>
            <ac:spMk id="4" creationId="{CFC1CF28-580E-2280-640A-ADB8853307E7}"/>
          </ac:spMkLst>
        </pc:spChg>
        <pc:picChg chg="add mod">
          <ac:chgData name="伊健 杜" userId="e69aded81da48593" providerId="LiveId" clId="{6726B2CD-3767-4EA2-BFAB-2CDE101A591F}" dt="2022-09-20T05:03:34.150" v="519" actId="1076"/>
          <ac:picMkLst>
            <pc:docMk/>
            <pc:sldMk cId="3517469593" sldId="772"/>
            <ac:picMk id="4098" creationId="{CA13F8C4-6EFA-BD0B-5130-D82A64244410}"/>
          </ac:picMkLst>
        </pc:picChg>
      </pc:sldChg>
      <pc:sldChg chg="addSp modSp add mod">
        <pc:chgData name="伊健 杜" userId="e69aded81da48593" providerId="LiveId" clId="{6726B2CD-3767-4EA2-BFAB-2CDE101A591F}" dt="2022-09-20T13:27:59.057" v="3903"/>
        <pc:sldMkLst>
          <pc:docMk/>
          <pc:sldMk cId="3772621858" sldId="773"/>
        </pc:sldMkLst>
        <pc:spChg chg="mod">
          <ac:chgData name="伊健 杜" userId="e69aded81da48593" providerId="LiveId" clId="{6726B2CD-3767-4EA2-BFAB-2CDE101A591F}" dt="2022-09-20T13:27:59.057" v="3903"/>
          <ac:spMkLst>
            <pc:docMk/>
            <pc:sldMk cId="3772621858" sldId="773"/>
            <ac:spMk id="2" creationId="{81F4B079-5182-7332-4978-966F1AEEF4D2}"/>
          </ac:spMkLst>
        </pc:spChg>
        <pc:spChg chg="mod">
          <ac:chgData name="伊健 杜" userId="e69aded81da48593" providerId="LiveId" clId="{6726B2CD-3767-4EA2-BFAB-2CDE101A591F}" dt="2022-09-20T13:27:59.057" v="3903"/>
          <ac:spMkLst>
            <pc:docMk/>
            <pc:sldMk cId="3772621858" sldId="773"/>
            <ac:spMk id="4" creationId="{CFC1CF28-580E-2280-640A-ADB8853307E7}"/>
          </ac:spMkLst>
        </pc:spChg>
        <pc:picChg chg="add mod">
          <ac:chgData name="伊健 杜" userId="e69aded81da48593" providerId="LiveId" clId="{6726B2CD-3767-4EA2-BFAB-2CDE101A591F}" dt="2022-09-20T05:09:52.760" v="926" actId="1076"/>
          <ac:picMkLst>
            <pc:docMk/>
            <pc:sldMk cId="3772621858" sldId="773"/>
            <ac:picMk id="8194" creationId="{5831CD9D-C8C8-70C6-F065-41F4C57040AF}"/>
          </ac:picMkLst>
        </pc:picChg>
      </pc:sldChg>
      <pc:sldChg chg="addSp delSp modSp add del mod">
        <pc:chgData name="伊健 杜" userId="e69aded81da48593" providerId="LiveId" clId="{6726B2CD-3767-4EA2-BFAB-2CDE101A591F}" dt="2022-09-20T10:39:10.926" v="1336" actId="47"/>
        <pc:sldMkLst>
          <pc:docMk/>
          <pc:sldMk cId="140032011" sldId="774"/>
        </pc:sldMkLst>
        <pc:spChg chg="mod">
          <ac:chgData name="伊健 杜" userId="e69aded81da48593" providerId="LiveId" clId="{6726B2CD-3767-4EA2-BFAB-2CDE101A591F}" dt="2022-09-20T04:38:46.360" v="217"/>
          <ac:spMkLst>
            <pc:docMk/>
            <pc:sldMk cId="140032011" sldId="774"/>
            <ac:spMk id="2" creationId="{81F4B079-5182-7332-4978-966F1AEEF4D2}"/>
          </ac:spMkLst>
        </pc:spChg>
        <pc:spChg chg="mod">
          <ac:chgData name="伊健 杜" userId="e69aded81da48593" providerId="LiveId" clId="{6726B2CD-3767-4EA2-BFAB-2CDE101A591F}" dt="2022-09-20T10:38:05.695" v="1290" actId="1076"/>
          <ac:spMkLst>
            <pc:docMk/>
            <pc:sldMk cId="140032011" sldId="774"/>
            <ac:spMk id="5" creationId="{E5FBA462-DC4E-E763-4177-36EAFDEC9FAB}"/>
          </ac:spMkLst>
        </pc:spChg>
        <pc:picChg chg="add del mod">
          <ac:chgData name="伊健 杜" userId="e69aded81da48593" providerId="LiveId" clId="{6726B2CD-3767-4EA2-BFAB-2CDE101A591F}" dt="2022-09-20T10:38:14.983" v="1297"/>
          <ac:picMkLst>
            <pc:docMk/>
            <pc:sldMk cId="140032011" sldId="774"/>
            <ac:picMk id="3" creationId="{568D6EED-9AF9-33AD-D3ED-69AB5A6BDD4E}"/>
          </ac:picMkLst>
        </pc:picChg>
        <pc:picChg chg="add mod">
          <ac:chgData name="伊健 杜" userId="e69aded81da48593" providerId="LiveId" clId="{6726B2CD-3767-4EA2-BFAB-2CDE101A591F}" dt="2022-09-20T10:38:11.560" v="1295" actId="1076"/>
          <ac:picMkLst>
            <pc:docMk/>
            <pc:sldMk cId="140032011" sldId="774"/>
            <ac:picMk id="1026" creationId="{C4D0C72F-C8A3-2972-EA2B-53D9D6946CFD}"/>
          </ac:picMkLst>
        </pc:picChg>
      </pc:sldChg>
      <pc:sldChg chg="addSp modSp add mod">
        <pc:chgData name="伊健 杜" userId="e69aded81da48593" providerId="LiveId" clId="{6726B2CD-3767-4EA2-BFAB-2CDE101A591F}" dt="2022-09-20T13:27:59.057" v="3903"/>
        <pc:sldMkLst>
          <pc:docMk/>
          <pc:sldMk cId="779196328" sldId="775"/>
        </pc:sldMkLst>
        <pc:spChg chg="mod">
          <ac:chgData name="伊健 杜" userId="e69aded81da48593" providerId="LiveId" clId="{6726B2CD-3767-4EA2-BFAB-2CDE101A591F}" dt="2022-09-20T13:27:59.057" v="3903"/>
          <ac:spMkLst>
            <pc:docMk/>
            <pc:sldMk cId="779196328" sldId="775"/>
            <ac:spMk id="4" creationId="{CFC1CF28-580E-2280-640A-ADB8853307E7}"/>
          </ac:spMkLst>
        </pc:spChg>
        <pc:picChg chg="add mod">
          <ac:chgData name="伊健 杜" userId="e69aded81da48593" providerId="LiveId" clId="{6726B2CD-3767-4EA2-BFAB-2CDE101A591F}" dt="2022-09-20T05:05:58.789" v="647" actId="1076"/>
          <ac:picMkLst>
            <pc:docMk/>
            <pc:sldMk cId="779196328" sldId="775"/>
            <ac:picMk id="6146" creationId="{2DC7BD90-5428-F463-F3B9-4EE06DD8AAC9}"/>
          </ac:picMkLst>
        </pc:picChg>
        <pc:picChg chg="add mod">
          <ac:chgData name="伊健 杜" userId="e69aded81da48593" providerId="LiveId" clId="{6726B2CD-3767-4EA2-BFAB-2CDE101A591F}" dt="2022-09-20T05:05:59.503" v="648" actId="1076"/>
          <ac:picMkLst>
            <pc:docMk/>
            <pc:sldMk cId="779196328" sldId="775"/>
            <ac:picMk id="6148" creationId="{6EEFB996-BF5D-142E-5F55-401A8E6D5CCC}"/>
          </ac:picMkLst>
        </pc:picChg>
      </pc:sldChg>
      <pc:sldChg chg="addSp modSp add mod">
        <pc:chgData name="伊健 杜" userId="e69aded81da48593" providerId="LiveId" clId="{6726B2CD-3767-4EA2-BFAB-2CDE101A591F}" dt="2022-09-20T13:27:59.057" v="3903"/>
        <pc:sldMkLst>
          <pc:docMk/>
          <pc:sldMk cId="2067420389" sldId="776"/>
        </pc:sldMkLst>
        <pc:spChg chg="mod">
          <ac:chgData name="伊健 杜" userId="e69aded81da48593" providerId="LiveId" clId="{6726B2CD-3767-4EA2-BFAB-2CDE101A591F}" dt="2022-09-20T13:27:59.057" v="3903"/>
          <ac:spMkLst>
            <pc:docMk/>
            <pc:sldMk cId="2067420389" sldId="776"/>
            <ac:spMk id="4" creationId="{CFC1CF28-580E-2280-640A-ADB8853307E7}"/>
          </ac:spMkLst>
        </pc:spChg>
        <pc:picChg chg="add mod">
          <ac:chgData name="伊健 杜" userId="e69aded81da48593" providerId="LiveId" clId="{6726B2CD-3767-4EA2-BFAB-2CDE101A591F}" dt="2022-09-20T05:07:47.332" v="726" actId="14100"/>
          <ac:picMkLst>
            <pc:docMk/>
            <pc:sldMk cId="2067420389" sldId="776"/>
            <ac:picMk id="7170" creationId="{698F9E9C-34B1-C382-4FA2-75A8005B3E96}"/>
          </ac:picMkLst>
        </pc:picChg>
      </pc:sldChg>
      <pc:sldChg chg="modSp add mod">
        <pc:chgData name="伊健 杜" userId="e69aded81da48593" providerId="LiveId" clId="{6726B2CD-3767-4EA2-BFAB-2CDE101A591F}" dt="2022-09-20T13:27:59.057" v="3903"/>
        <pc:sldMkLst>
          <pc:docMk/>
          <pc:sldMk cId="3943682976" sldId="777"/>
        </pc:sldMkLst>
        <pc:spChg chg="mod">
          <ac:chgData name="伊健 杜" userId="e69aded81da48593" providerId="LiveId" clId="{6726B2CD-3767-4EA2-BFAB-2CDE101A591F}" dt="2022-09-20T13:27:59.057" v="3903"/>
          <ac:spMkLst>
            <pc:docMk/>
            <pc:sldMk cId="3943682976" sldId="777"/>
            <ac:spMk id="2" creationId="{81F4B079-5182-7332-4978-966F1AEEF4D2}"/>
          </ac:spMkLst>
        </pc:spChg>
        <pc:spChg chg="mod">
          <ac:chgData name="伊健 杜" userId="e69aded81da48593" providerId="LiveId" clId="{6726B2CD-3767-4EA2-BFAB-2CDE101A591F}" dt="2022-09-20T13:27:59.057" v="3903"/>
          <ac:spMkLst>
            <pc:docMk/>
            <pc:sldMk cId="3943682976" sldId="777"/>
            <ac:spMk id="4" creationId="{CFC1CF28-580E-2280-640A-ADB8853307E7}"/>
          </ac:spMkLst>
        </pc:spChg>
      </pc:sldChg>
      <pc:sldChg chg="modSp add mod">
        <pc:chgData name="伊健 杜" userId="e69aded81da48593" providerId="LiveId" clId="{6726B2CD-3767-4EA2-BFAB-2CDE101A591F}" dt="2022-09-20T13:27:59.057" v="3903"/>
        <pc:sldMkLst>
          <pc:docMk/>
          <pc:sldMk cId="1340539967" sldId="778"/>
        </pc:sldMkLst>
        <pc:spChg chg="mod">
          <ac:chgData name="伊健 杜" userId="e69aded81da48593" providerId="LiveId" clId="{6726B2CD-3767-4EA2-BFAB-2CDE101A591F}" dt="2022-09-20T13:27:59.057" v="3903"/>
          <ac:spMkLst>
            <pc:docMk/>
            <pc:sldMk cId="1340539967" sldId="778"/>
            <ac:spMk id="2" creationId="{81F4B079-5182-7332-4978-966F1AEEF4D2}"/>
          </ac:spMkLst>
        </pc:spChg>
        <pc:spChg chg="mod">
          <ac:chgData name="伊健 杜" userId="e69aded81da48593" providerId="LiveId" clId="{6726B2CD-3767-4EA2-BFAB-2CDE101A591F}" dt="2022-09-20T13:27:59.057" v="3903"/>
          <ac:spMkLst>
            <pc:docMk/>
            <pc:sldMk cId="1340539967" sldId="778"/>
            <ac:spMk id="4" creationId="{CFC1CF28-580E-2280-640A-ADB8853307E7}"/>
          </ac:spMkLst>
        </pc:spChg>
      </pc:sldChg>
      <pc:sldChg chg="addSp modSp add mod">
        <pc:chgData name="伊健 杜" userId="e69aded81da48593" providerId="LiveId" clId="{6726B2CD-3767-4EA2-BFAB-2CDE101A591F}" dt="2022-09-20T13:27:59.057" v="3903"/>
        <pc:sldMkLst>
          <pc:docMk/>
          <pc:sldMk cId="1696735835" sldId="779"/>
        </pc:sldMkLst>
        <pc:spChg chg="mod">
          <ac:chgData name="伊健 杜" userId="e69aded81da48593" providerId="LiveId" clId="{6726B2CD-3767-4EA2-BFAB-2CDE101A591F}" dt="2022-09-20T13:27:59.057" v="3903"/>
          <ac:spMkLst>
            <pc:docMk/>
            <pc:sldMk cId="1696735835" sldId="779"/>
            <ac:spMk id="5" creationId="{E5FBA462-DC4E-E763-4177-36EAFDEC9FAB}"/>
          </ac:spMkLst>
        </pc:spChg>
        <pc:picChg chg="add mod">
          <ac:chgData name="伊健 杜" userId="e69aded81da48593" providerId="LiveId" clId="{6726B2CD-3767-4EA2-BFAB-2CDE101A591F}" dt="2022-09-20T10:41:16.076" v="1341" actId="14100"/>
          <ac:picMkLst>
            <pc:docMk/>
            <pc:sldMk cId="1696735835" sldId="779"/>
            <ac:picMk id="3074" creationId="{74C9F98B-64FD-4C6E-68AF-D30E1F1362F2}"/>
          </ac:picMkLst>
        </pc:picChg>
      </pc:sldChg>
      <pc:sldChg chg="addSp modSp add mod">
        <pc:chgData name="伊健 杜" userId="e69aded81da48593" providerId="LiveId" clId="{6726B2CD-3767-4EA2-BFAB-2CDE101A591F}" dt="2022-09-20T13:27:59.057" v="3903"/>
        <pc:sldMkLst>
          <pc:docMk/>
          <pc:sldMk cId="3968348680" sldId="780"/>
        </pc:sldMkLst>
        <pc:spChg chg="mod">
          <ac:chgData name="伊健 杜" userId="e69aded81da48593" providerId="LiveId" clId="{6726B2CD-3767-4EA2-BFAB-2CDE101A591F}" dt="2022-09-20T13:27:59.057" v="3903"/>
          <ac:spMkLst>
            <pc:docMk/>
            <pc:sldMk cId="3968348680" sldId="780"/>
            <ac:spMk id="5" creationId="{E5FBA462-DC4E-E763-4177-36EAFDEC9FAB}"/>
          </ac:spMkLst>
        </pc:spChg>
        <pc:picChg chg="add mod">
          <ac:chgData name="伊健 杜" userId="e69aded81da48593" providerId="LiveId" clId="{6726B2CD-3767-4EA2-BFAB-2CDE101A591F}" dt="2022-09-20T10:42:38.453" v="1376" actId="1076"/>
          <ac:picMkLst>
            <pc:docMk/>
            <pc:sldMk cId="3968348680" sldId="780"/>
            <ac:picMk id="4098" creationId="{E93B3E34-F402-BAE9-5563-5308149233CC}"/>
          </ac:picMkLst>
        </pc:picChg>
      </pc:sldChg>
      <pc:sldChg chg="addSp modSp add mod">
        <pc:chgData name="伊健 杜" userId="e69aded81da48593" providerId="LiveId" clId="{6726B2CD-3767-4EA2-BFAB-2CDE101A591F}" dt="2022-09-20T13:27:59.057" v="3903"/>
        <pc:sldMkLst>
          <pc:docMk/>
          <pc:sldMk cId="2767785579" sldId="781"/>
        </pc:sldMkLst>
        <pc:spChg chg="mod">
          <ac:chgData name="伊健 杜" userId="e69aded81da48593" providerId="LiveId" clId="{6726B2CD-3767-4EA2-BFAB-2CDE101A591F}" dt="2022-09-20T04:38:59.536" v="231"/>
          <ac:spMkLst>
            <pc:docMk/>
            <pc:sldMk cId="2767785579" sldId="781"/>
            <ac:spMk id="2" creationId="{81F4B079-5182-7332-4978-966F1AEEF4D2}"/>
          </ac:spMkLst>
        </pc:spChg>
        <pc:spChg chg="mod">
          <ac:chgData name="伊健 杜" userId="e69aded81da48593" providerId="LiveId" clId="{6726B2CD-3767-4EA2-BFAB-2CDE101A591F}" dt="2022-09-20T13:27:59.057" v="3903"/>
          <ac:spMkLst>
            <pc:docMk/>
            <pc:sldMk cId="2767785579" sldId="781"/>
            <ac:spMk id="5" creationId="{E5FBA462-DC4E-E763-4177-36EAFDEC9FAB}"/>
          </ac:spMkLst>
        </pc:spChg>
        <pc:picChg chg="add mod">
          <ac:chgData name="伊健 杜" userId="e69aded81da48593" providerId="LiveId" clId="{6726B2CD-3767-4EA2-BFAB-2CDE101A591F}" dt="2022-09-20T10:57:43.853" v="1601" actId="1076"/>
          <ac:picMkLst>
            <pc:docMk/>
            <pc:sldMk cId="2767785579" sldId="781"/>
            <ac:picMk id="5122" creationId="{0E5C5B13-BBC1-6F86-7026-751807369A1D}"/>
          </ac:picMkLst>
        </pc:picChg>
      </pc:sldChg>
      <pc:sldChg chg="addSp modSp add mod">
        <pc:chgData name="伊健 杜" userId="e69aded81da48593" providerId="LiveId" clId="{6726B2CD-3767-4EA2-BFAB-2CDE101A591F}" dt="2022-09-20T13:27:59.057" v="3903"/>
        <pc:sldMkLst>
          <pc:docMk/>
          <pc:sldMk cId="3694264932" sldId="782"/>
        </pc:sldMkLst>
        <pc:spChg chg="mod">
          <ac:chgData name="伊健 杜" userId="e69aded81da48593" providerId="LiveId" clId="{6726B2CD-3767-4EA2-BFAB-2CDE101A591F}" dt="2022-09-20T13:27:59.057" v="3903"/>
          <ac:spMkLst>
            <pc:docMk/>
            <pc:sldMk cId="3694264932" sldId="782"/>
            <ac:spMk id="5" creationId="{E5FBA462-DC4E-E763-4177-36EAFDEC9FAB}"/>
          </ac:spMkLst>
        </pc:spChg>
        <pc:picChg chg="add mod">
          <ac:chgData name="伊健 杜" userId="e69aded81da48593" providerId="LiveId" clId="{6726B2CD-3767-4EA2-BFAB-2CDE101A591F}" dt="2022-09-20T11:03:32.145" v="1717" actId="1076"/>
          <ac:picMkLst>
            <pc:docMk/>
            <pc:sldMk cId="3694264932" sldId="782"/>
            <ac:picMk id="6146" creationId="{8A8A14D3-C9D4-104B-293E-B04F9E5183C6}"/>
          </ac:picMkLst>
        </pc:picChg>
      </pc:sldChg>
      <pc:sldChg chg="modSp add mod">
        <pc:chgData name="伊健 杜" userId="e69aded81da48593" providerId="LiveId" clId="{6726B2CD-3767-4EA2-BFAB-2CDE101A591F}" dt="2022-09-20T13:27:59.057" v="3903"/>
        <pc:sldMkLst>
          <pc:docMk/>
          <pc:sldMk cId="709636640" sldId="783"/>
        </pc:sldMkLst>
        <pc:spChg chg="mod">
          <ac:chgData name="伊健 杜" userId="e69aded81da48593" providerId="LiveId" clId="{6726B2CD-3767-4EA2-BFAB-2CDE101A591F}" dt="2022-09-20T13:27:59.057" v="3903"/>
          <ac:spMkLst>
            <pc:docMk/>
            <pc:sldMk cId="709636640" sldId="783"/>
            <ac:spMk id="5" creationId="{E5FBA462-DC4E-E763-4177-36EAFDEC9FAB}"/>
          </ac:spMkLst>
        </pc:spChg>
      </pc:sldChg>
      <pc:sldChg chg="addSp delSp modSp add mod">
        <pc:chgData name="伊健 杜" userId="e69aded81da48593" providerId="LiveId" clId="{6726B2CD-3767-4EA2-BFAB-2CDE101A591F}" dt="2022-09-20T13:27:59.057" v="3903"/>
        <pc:sldMkLst>
          <pc:docMk/>
          <pc:sldMk cId="3098461152" sldId="784"/>
        </pc:sldMkLst>
        <pc:spChg chg="mod">
          <ac:chgData name="伊健 杜" userId="e69aded81da48593" providerId="LiveId" clId="{6726B2CD-3767-4EA2-BFAB-2CDE101A591F}" dt="2022-09-20T13:15:16.933" v="3894" actId="1076"/>
          <ac:spMkLst>
            <pc:docMk/>
            <pc:sldMk cId="3098461152" sldId="784"/>
            <ac:spMk id="2" creationId="{81F4B079-5182-7332-4978-966F1AEEF4D2}"/>
          </ac:spMkLst>
        </pc:spChg>
        <pc:spChg chg="add del mod">
          <ac:chgData name="伊健 杜" userId="e69aded81da48593" providerId="LiveId" clId="{6726B2CD-3767-4EA2-BFAB-2CDE101A591F}" dt="2022-09-20T13:27:59.057" v="3903"/>
          <ac:spMkLst>
            <pc:docMk/>
            <pc:sldMk cId="3098461152" sldId="784"/>
            <ac:spMk id="5" creationId="{E5FBA462-DC4E-E763-4177-36EAFDEC9FAB}"/>
          </ac:spMkLst>
        </pc:spChg>
        <pc:picChg chg="add mod">
          <ac:chgData name="伊健 杜" userId="e69aded81da48593" providerId="LiveId" clId="{6726B2CD-3767-4EA2-BFAB-2CDE101A591F}" dt="2022-09-20T12:33:03.567" v="3030" actId="1076"/>
          <ac:picMkLst>
            <pc:docMk/>
            <pc:sldMk cId="3098461152" sldId="784"/>
            <ac:picMk id="3" creationId="{E8D1750B-A5B0-57CF-7577-90C5CC6F061C}"/>
          </ac:picMkLst>
        </pc:picChg>
        <pc:picChg chg="add mod">
          <ac:chgData name="伊健 杜" userId="e69aded81da48593" providerId="LiveId" clId="{6726B2CD-3767-4EA2-BFAB-2CDE101A591F}" dt="2022-09-20T12:32:41.420" v="3028" actId="1076"/>
          <ac:picMkLst>
            <pc:docMk/>
            <pc:sldMk cId="3098461152" sldId="784"/>
            <ac:picMk id="1026" creationId="{43C85E97-1033-BD93-0C18-E3514ED5DBEE}"/>
          </ac:picMkLst>
        </pc:picChg>
      </pc:sldChg>
      <pc:sldChg chg="add del">
        <pc:chgData name="伊健 杜" userId="e69aded81da48593" providerId="LiveId" clId="{6726B2CD-3767-4EA2-BFAB-2CDE101A591F}" dt="2022-09-20T13:12:14.604" v="3844" actId="47"/>
        <pc:sldMkLst>
          <pc:docMk/>
          <pc:sldMk cId="632469082" sldId="785"/>
        </pc:sldMkLst>
      </pc:sldChg>
      <pc:sldChg chg="add del">
        <pc:chgData name="伊健 杜" userId="e69aded81da48593" providerId="LiveId" clId="{6726B2CD-3767-4EA2-BFAB-2CDE101A591F}" dt="2022-09-20T13:12:14.604" v="3844" actId="47"/>
        <pc:sldMkLst>
          <pc:docMk/>
          <pc:sldMk cId="131751037" sldId="786"/>
        </pc:sldMkLst>
      </pc:sldChg>
      <pc:sldChg chg="addSp modSp add mod ord">
        <pc:chgData name="伊健 杜" userId="e69aded81da48593" providerId="LiveId" clId="{6726B2CD-3767-4EA2-BFAB-2CDE101A591F}" dt="2022-09-20T13:27:59.057" v="3903"/>
        <pc:sldMkLst>
          <pc:docMk/>
          <pc:sldMk cId="2209567193" sldId="787"/>
        </pc:sldMkLst>
        <pc:spChg chg="mod">
          <ac:chgData name="伊健 杜" userId="e69aded81da48593" providerId="LiveId" clId="{6726B2CD-3767-4EA2-BFAB-2CDE101A591F}" dt="2022-09-20T13:27:59.057" v="3903"/>
          <ac:spMkLst>
            <pc:docMk/>
            <pc:sldMk cId="2209567193" sldId="787"/>
            <ac:spMk id="2" creationId="{81F4B079-5182-7332-4978-966F1AEEF4D2}"/>
          </ac:spMkLst>
        </pc:spChg>
        <pc:spChg chg="mod">
          <ac:chgData name="伊健 杜" userId="e69aded81da48593" providerId="LiveId" clId="{6726B2CD-3767-4EA2-BFAB-2CDE101A591F}" dt="2022-09-20T13:27:59.057" v="3903"/>
          <ac:spMkLst>
            <pc:docMk/>
            <pc:sldMk cId="2209567193" sldId="787"/>
            <ac:spMk id="5" creationId="{E5FBA462-DC4E-E763-4177-36EAFDEC9FAB}"/>
          </ac:spMkLst>
        </pc:spChg>
        <pc:picChg chg="add mod">
          <ac:chgData name="伊健 杜" userId="e69aded81da48593" providerId="LiveId" clId="{6726B2CD-3767-4EA2-BFAB-2CDE101A591F}" dt="2022-09-20T11:12:29.573" v="2015" actId="1076"/>
          <ac:picMkLst>
            <pc:docMk/>
            <pc:sldMk cId="2209567193" sldId="787"/>
            <ac:picMk id="7170" creationId="{57A7A442-2474-40A0-A244-B3E61A35A0DD}"/>
          </ac:picMkLst>
        </pc:picChg>
      </pc:sldChg>
      <pc:sldChg chg="addSp modSp add mod ord">
        <pc:chgData name="伊健 杜" userId="e69aded81da48593" providerId="LiveId" clId="{6726B2CD-3767-4EA2-BFAB-2CDE101A591F}" dt="2022-09-20T13:27:59.057" v="3903"/>
        <pc:sldMkLst>
          <pc:docMk/>
          <pc:sldMk cId="3293583786" sldId="788"/>
        </pc:sldMkLst>
        <pc:spChg chg="mod">
          <ac:chgData name="伊健 杜" userId="e69aded81da48593" providerId="LiveId" clId="{6726B2CD-3767-4EA2-BFAB-2CDE101A591F}" dt="2022-09-20T13:27:59.057" v="3903"/>
          <ac:spMkLst>
            <pc:docMk/>
            <pc:sldMk cId="3293583786" sldId="788"/>
            <ac:spMk id="2" creationId="{81F4B079-5182-7332-4978-966F1AEEF4D2}"/>
          </ac:spMkLst>
        </pc:spChg>
        <pc:spChg chg="mod">
          <ac:chgData name="伊健 杜" userId="e69aded81da48593" providerId="LiveId" clId="{6726B2CD-3767-4EA2-BFAB-2CDE101A591F}" dt="2022-09-20T13:27:59.057" v="3903"/>
          <ac:spMkLst>
            <pc:docMk/>
            <pc:sldMk cId="3293583786" sldId="788"/>
            <ac:spMk id="5" creationId="{E5FBA462-DC4E-E763-4177-36EAFDEC9FAB}"/>
          </ac:spMkLst>
        </pc:spChg>
        <pc:picChg chg="add mod">
          <ac:chgData name="伊健 杜" userId="e69aded81da48593" providerId="LiveId" clId="{6726B2CD-3767-4EA2-BFAB-2CDE101A591F}" dt="2022-09-20T11:19:04.535" v="2082" actId="1076"/>
          <ac:picMkLst>
            <pc:docMk/>
            <pc:sldMk cId="3293583786" sldId="788"/>
            <ac:picMk id="8194" creationId="{2FBB7A4B-98F1-8A4B-1098-875D7AF22841}"/>
          </ac:picMkLst>
        </pc:picChg>
      </pc:sldChg>
      <pc:sldChg chg="addSp modSp add mod ord">
        <pc:chgData name="伊健 杜" userId="e69aded81da48593" providerId="LiveId" clId="{6726B2CD-3767-4EA2-BFAB-2CDE101A591F}" dt="2022-09-20T13:27:59.057" v="3903"/>
        <pc:sldMkLst>
          <pc:docMk/>
          <pc:sldMk cId="3731306999" sldId="789"/>
        </pc:sldMkLst>
        <pc:spChg chg="mod">
          <ac:chgData name="伊健 杜" userId="e69aded81da48593" providerId="LiveId" clId="{6726B2CD-3767-4EA2-BFAB-2CDE101A591F}" dt="2022-09-20T13:27:59.057" v="3903"/>
          <ac:spMkLst>
            <pc:docMk/>
            <pc:sldMk cId="3731306999" sldId="789"/>
            <ac:spMk id="2" creationId="{81F4B079-5182-7332-4978-966F1AEEF4D2}"/>
          </ac:spMkLst>
        </pc:spChg>
        <pc:spChg chg="mod">
          <ac:chgData name="伊健 杜" userId="e69aded81da48593" providerId="LiveId" clId="{6726B2CD-3767-4EA2-BFAB-2CDE101A591F}" dt="2022-09-20T13:27:59.057" v="3903"/>
          <ac:spMkLst>
            <pc:docMk/>
            <pc:sldMk cId="3731306999" sldId="789"/>
            <ac:spMk id="5" creationId="{E5FBA462-DC4E-E763-4177-36EAFDEC9FAB}"/>
          </ac:spMkLst>
        </pc:spChg>
        <pc:picChg chg="add mod">
          <ac:chgData name="伊健 杜" userId="e69aded81da48593" providerId="LiveId" clId="{6726B2CD-3767-4EA2-BFAB-2CDE101A591F}" dt="2022-09-20T11:20:46.557" v="2174" actId="1076"/>
          <ac:picMkLst>
            <pc:docMk/>
            <pc:sldMk cId="3731306999" sldId="789"/>
            <ac:picMk id="9218" creationId="{1ECD2956-27E6-17DF-DB14-5CD6BB0CBFDB}"/>
          </ac:picMkLst>
        </pc:picChg>
      </pc:sldChg>
      <pc:sldChg chg="modSp add mod ord">
        <pc:chgData name="伊健 杜" userId="e69aded81da48593" providerId="LiveId" clId="{6726B2CD-3767-4EA2-BFAB-2CDE101A591F}" dt="2022-09-20T13:27:59.057" v="3903"/>
        <pc:sldMkLst>
          <pc:docMk/>
          <pc:sldMk cId="2990129987" sldId="790"/>
        </pc:sldMkLst>
        <pc:spChg chg="mod">
          <ac:chgData name="伊健 杜" userId="e69aded81da48593" providerId="LiveId" clId="{6726B2CD-3767-4EA2-BFAB-2CDE101A591F}" dt="2022-09-20T13:27:59.057" v="3903"/>
          <ac:spMkLst>
            <pc:docMk/>
            <pc:sldMk cId="2990129987" sldId="790"/>
            <ac:spMk id="2" creationId="{81F4B079-5182-7332-4978-966F1AEEF4D2}"/>
          </ac:spMkLst>
        </pc:spChg>
        <pc:spChg chg="mod">
          <ac:chgData name="伊健 杜" userId="e69aded81da48593" providerId="LiveId" clId="{6726B2CD-3767-4EA2-BFAB-2CDE101A591F}" dt="2022-09-20T13:27:59.057" v="3903"/>
          <ac:spMkLst>
            <pc:docMk/>
            <pc:sldMk cId="2990129987" sldId="790"/>
            <ac:spMk id="5" creationId="{E5FBA462-DC4E-E763-4177-36EAFDEC9FAB}"/>
          </ac:spMkLst>
        </pc:spChg>
      </pc:sldChg>
      <pc:sldChg chg="addSp modSp add mod">
        <pc:chgData name="伊健 杜" userId="e69aded81da48593" providerId="LiveId" clId="{6726B2CD-3767-4EA2-BFAB-2CDE101A591F}" dt="2022-09-20T13:27:59.057" v="3903"/>
        <pc:sldMkLst>
          <pc:docMk/>
          <pc:sldMk cId="2266736779" sldId="791"/>
        </pc:sldMkLst>
        <pc:spChg chg="mod">
          <ac:chgData name="伊健 杜" userId="e69aded81da48593" providerId="LiveId" clId="{6726B2CD-3767-4EA2-BFAB-2CDE101A591F}" dt="2022-09-20T13:27:59.057" v="3903"/>
          <ac:spMkLst>
            <pc:docMk/>
            <pc:sldMk cId="2266736779" sldId="791"/>
            <ac:spMk id="2" creationId="{81F4B079-5182-7332-4978-966F1AEEF4D2}"/>
          </ac:spMkLst>
        </pc:spChg>
        <pc:spChg chg="mod">
          <ac:chgData name="伊健 杜" userId="e69aded81da48593" providerId="LiveId" clId="{6726B2CD-3767-4EA2-BFAB-2CDE101A591F}" dt="2022-09-20T13:27:59.057" v="3903"/>
          <ac:spMkLst>
            <pc:docMk/>
            <pc:sldMk cId="2266736779" sldId="791"/>
            <ac:spMk id="5" creationId="{E5FBA462-DC4E-E763-4177-36EAFDEC9FAB}"/>
          </ac:spMkLst>
        </pc:spChg>
        <pc:picChg chg="add mod">
          <ac:chgData name="伊健 杜" userId="e69aded81da48593" providerId="LiveId" clId="{6726B2CD-3767-4EA2-BFAB-2CDE101A591F}" dt="2022-09-20T11:43:39.199" v="2737" actId="1076"/>
          <ac:picMkLst>
            <pc:docMk/>
            <pc:sldMk cId="2266736779" sldId="791"/>
            <ac:picMk id="10242" creationId="{6BCD83C7-E019-5E07-C995-5789CCE18D8A}"/>
          </ac:picMkLst>
        </pc:picChg>
      </pc:sldChg>
      <pc:sldChg chg="addSp modSp add mod">
        <pc:chgData name="伊健 杜" userId="e69aded81da48593" providerId="LiveId" clId="{6726B2CD-3767-4EA2-BFAB-2CDE101A591F}" dt="2022-09-20T13:27:59.057" v="3903"/>
        <pc:sldMkLst>
          <pc:docMk/>
          <pc:sldMk cId="1698368961" sldId="792"/>
        </pc:sldMkLst>
        <pc:spChg chg="mod">
          <ac:chgData name="伊健 杜" userId="e69aded81da48593" providerId="LiveId" clId="{6726B2CD-3767-4EA2-BFAB-2CDE101A591F}" dt="2022-09-20T13:27:59.057" v="3903"/>
          <ac:spMkLst>
            <pc:docMk/>
            <pc:sldMk cId="1698368961" sldId="792"/>
            <ac:spMk id="2" creationId="{81F4B079-5182-7332-4978-966F1AEEF4D2}"/>
          </ac:spMkLst>
        </pc:spChg>
        <pc:spChg chg="mod">
          <ac:chgData name="伊健 杜" userId="e69aded81da48593" providerId="LiveId" clId="{6726B2CD-3767-4EA2-BFAB-2CDE101A591F}" dt="2022-09-20T13:27:59.057" v="3903"/>
          <ac:spMkLst>
            <pc:docMk/>
            <pc:sldMk cId="1698368961" sldId="792"/>
            <ac:spMk id="5" creationId="{E5FBA462-DC4E-E763-4177-36EAFDEC9FAB}"/>
          </ac:spMkLst>
        </pc:spChg>
        <pc:picChg chg="add mod">
          <ac:chgData name="伊健 杜" userId="e69aded81da48593" providerId="LiveId" clId="{6726B2CD-3767-4EA2-BFAB-2CDE101A591F}" dt="2022-09-20T11:34:41.198" v="2504" actId="1076"/>
          <ac:picMkLst>
            <pc:docMk/>
            <pc:sldMk cId="1698368961" sldId="792"/>
            <ac:picMk id="11266" creationId="{A1C361C7-06DE-2D01-5D24-F75C5BFE740E}"/>
          </ac:picMkLst>
        </pc:picChg>
      </pc:sldChg>
      <pc:sldChg chg="addSp modSp add mod">
        <pc:chgData name="伊健 杜" userId="e69aded81da48593" providerId="LiveId" clId="{6726B2CD-3767-4EA2-BFAB-2CDE101A591F}" dt="2022-09-20T13:27:59.057" v="3903"/>
        <pc:sldMkLst>
          <pc:docMk/>
          <pc:sldMk cId="2198390484" sldId="793"/>
        </pc:sldMkLst>
        <pc:spChg chg="mod">
          <ac:chgData name="伊健 杜" userId="e69aded81da48593" providerId="LiveId" clId="{6726B2CD-3767-4EA2-BFAB-2CDE101A591F}" dt="2022-09-20T13:27:59.057" v="3903"/>
          <ac:spMkLst>
            <pc:docMk/>
            <pc:sldMk cId="2198390484" sldId="793"/>
            <ac:spMk id="2" creationId="{81F4B079-5182-7332-4978-966F1AEEF4D2}"/>
          </ac:spMkLst>
        </pc:spChg>
        <pc:spChg chg="add mod ord">
          <ac:chgData name="伊健 杜" userId="e69aded81da48593" providerId="LiveId" clId="{6726B2CD-3767-4EA2-BFAB-2CDE101A591F}" dt="2022-09-20T13:27:59.057" v="3903"/>
          <ac:spMkLst>
            <pc:docMk/>
            <pc:sldMk cId="2198390484" sldId="793"/>
            <ac:spMk id="3" creationId="{3530435A-740D-8539-706F-56CBF2F70A37}"/>
          </ac:spMkLst>
        </pc:spChg>
        <pc:spChg chg="add mod">
          <ac:chgData name="伊健 杜" userId="e69aded81da48593" providerId="LiveId" clId="{6726B2CD-3767-4EA2-BFAB-2CDE101A591F}" dt="2022-09-20T11:40:42.001" v="2653" actId="13822"/>
          <ac:spMkLst>
            <pc:docMk/>
            <pc:sldMk cId="2198390484" sldId="793"/>
            <ac:spMk id="4" creationId="{4405AFB6-0CF8-6659-AEB9-06C00DBED827}"/>
          </ac:spMkLst>
        </pc:spChg>
        <pc:spChg chg="mod ord">
          <ac:chgData name="伊健 杜" userId="e69aded81da48593" providerId="LiveId" clId="{6726B2CD-3767-4EA2-BFAB-2CDE101A591F}" dt="2022-09-20T13:27:59.057" v="3903"/>
          <ac:spMkLst>
            <pc:docMk/>
            <pc:sldMk cId="2198390484" sldId="793"/>
            <ac:spMk id="5" creationId="{E5FBA462-DC4E-E763-4177-36EAFDEC9FAB}"/>
          </ac:spMkLst>
        </pc:spChg>
        <pc:spChg chg="add mod">
          <ac:chgData name="伊健 杜" userId="e69aded81da48593" providerId="LiveId" clId="{6726B2CD-3767-4EA2-BFAB-2CDE101A591F}" dt="2022-09-20T11:41:18.910" v="2669" actId="14100"/>
          <ac:spMkLst>
            <pc:docMk/>
            <pc:sldMk cId="2198390484" sldId="793"/>
            <ac:spMk id="6" creationId="{645BB5FA-9517-6975-F766-6C9F91700316}"/>
          </ac:spMkLst>
        </pc:spChg>
        <pc:picChg chg="add mod">
          <ac:chgData name="伊健 杜" userId="e69aded81da48593" providerId="LiveId" clId="{6726B2CD-3767-4EA2-BFAB-2CDE101A591F}" dt="2022-09-20T11:41:12.070" v="2666" actId="1076"/>
          <ac:picMkLst>
            <pc:docMk/>
            <pc:sldMk cId="2198390484" sldId="793"/>
            <ac:picMk id="12290" creationId="{F43E3224-B9CF-66AF-26CC-5B7BA3DBC6C1}"/>
          </ac:picMkLst>
        </pc:picChg>
      </pc:sldChg>
      <pc:sldChg chg="addSp modSp add mod">
        <pc:chgData name="伊健 杜" userId="e69aded81da48593" providerId="LiveId" clId="{6726B2CD-3767-4EA2-BFAB-2CDE101A591F}" dt="2022-09-20T11:49:44.202" v="2845"/>
        <pc:sldMkLst>
          <pc:docMk/>
          <pc:sldMk cId="590882603" sldId="794"/>
        </pc:sldMkLst>
        <pc:spChg chg="mod">
          <ac:chgData name="伊健 杜" userId="e69aded81da48593" providerId="LiveId" clId="{6726B2CD-3767-4EA2-BFAB-2CDE101A591F}" dt="2022-09-20T11:44:05.489" v="2740" actId="1076"/>
          <ac:spMkLst>
            <pc:docMk/>
            <pc:sldMk cId="590882603" sldId="794"/>
            <ac:spMk id="2" creationId="{81F4B079-5182-7332-4978-966F1AEEF4D2}"/>
          </ac:spMkLst>
        </pc:spChg>
        <pc:spChg chg="add mod">
          <ac:chgData name="伊健 杜" userId="e69aded81da48593" providerId="LiveId" clId="{6726B2CD-3767-4EA2-BFAB-2CDE101A591F}" dt="2022-09-20T11:47:42.864" v="2821" actId="1076"/>
          <ac:spMkLst>
            <pc:docMk/>
            <pc:sldMk cId="590882603" sldId="794"/>
            <ac:spMk id="3" creationId="{283F5427-988C-9BC9-75CC-99C855211FE2}"/>
          </ac:spMkLst>
        </pc:spChg>
        <pc:spChg chg="add mod">
          <ac:chgData name="伊健 杜" userId="e69aded81da48593" providerId="LiveId" clId="{6726B2CD-3767-4EA2-BFAB-2CDE101A591F}" dt="2022-09-20T11:49:36.572" v="2833" actId="1076"/>
          <ac:spMkLst>
            <pc:docMk/>
            <pc:sldMk cId="590882603" sldId="794"/>
            <ac:spMk id="4" creationId="{2430EC44-63B0-2A4E-2989-952F30D7DF0B}"/>
          </ac:spMkLst>
        </pc:spChg>
        <pc:spChg chg="mod">
          <ac:chgData name="伊健 杜" userId="e69aded81da48593" providerId="LiveId" clId="{6726B2CD-3767-4EA2-BFAB-2CDE101A591F}" dt="2022-09-20T11:49:44.202" v="2845"/>
          <ac:spMkLst>
            <pc:docMk/>
            <pc:sldMk cId="590882603" sldId="794"/>
            <ac:spMk id="5" creationId="{E5FBA462-DC4E-E763-4177-36EAFDEC9FAB}"/>
          </ac:spMkLst>
        </pc:spChg>
        <pc:picChg chg="add mod">
          <ac:chgData name="伊健 杜" userId="e69aded81da48593" providerId="LiveId" clId="{6726B2CD-3767-4EA2-BFAB-2CDE101A591F}" dt="2022-09-20T11:47:42.864" v="2821" actId="1076"/>
          <ac:picMkLst>
            <pc:docMk/>
            <pc:sldMk cId="590882603" sldId="794"/>
            <ac:picMk id="13314" creationId="{231ECA53-B810-5043-C5ED-0AF834A2234D}"/>
          </ac:picMkLst>
        </pc:picChg>
        <pc:picChg chg="add mod">
          <ac:chgData name="伊健 杜" userId="e69aded81da48593" providerId="LiveId" clId="{6726B2CD-3767-4EA2-BFAB-2CDE101A591F}" dt="2022-09-20T11:47:45.104" v="2823" actId="1076"/>
          <ac:picMkLst>
            <pc:docMk/>
            <pc:sldMk cId="590882603" sldId="794"/>
            <ac:picMk id="13316" creationId="{10E1D558-406B-9862-2B1A-5ADAA77588F4}"/>
          </ac:picMkLst>
        </pc:picChg>
        <pc:picChg chg="add mod">
          <ac:chgData name="伊健 杜" userId="e69aded81da48593" providerId="LiveId" clId="{6726B2CD-3767-4EA2-BFAB-2CDE101A591F}" dt="2022-09-20T11:49:26.408" v="2827" actId="1076"/>
          <ac:picMkLst>
            <pc:docMk/>
            <pc:sldMk cId="590882603" sldId="794"/>
            <ac:picMk id="13318" creationId="{0F0F3A5C-1027-BF34-3D53-6DC8974346DF}"/>
          </ac:picMkLst>
        </pc:picChg>
      </pc:sldChg>
      <pc:sldChg chg="addSp delSp modSp add mod">
        <pc:chgData name="伊健 杜" userId="e69aded81da48593" providerId="LiveId" clId="{6726B2CD-3767-4EA2-BFAB-2CDE101A591F}" dt="2022-09-20T13:15:55.702" v="3901" actId="20577"/>
        <pc:sldMkLst>
          <pc:docMk/>
          <pc:sldMk cId="1952386580" sldId="795"/>
        </pc:sldMkLst>
        <pc:spChg chg="mod">
          <ac:chgData name="伊健 杜" userId="e69aded81da48593" providerId="LiveId" clId="{6726B2CD-3767-4EA2-BFAB-2CDE101A591F}" dt="2022-09-20T11:50:09.091" v="2885" actId="1076"/>
          <ac:spMkLst>
            <pc:docMk/>
            <pc:sldMk cId="1952386580" sldId="795"/>
            <ac:spMk id="2" creationId="{81F4B079-5182-7332-4978-966F1AEEF4D2}"/>
          </ac:spMkLst>
        </pc:spChg>
        <pc:spChg chg="add mod">
          <ac:chgData name="伊健 杜" userId="e69aded81da48593" providerId="LiveId" clId="{6726B2CD-3767-4EA2-BFAB-2CDE101A591F}" dt="2022-09-20T11:51:43.316" v="2931" actId="1076"/>
          <ac:spMkLst>
            <pc:docMk/>
            <pc:sldMk cId="1952386580" sldId="795"/>
            <ac:spMk id="3" creationId="{0595724A-2EB1-7F79-F7E9-00BAF26ECE83}"/>
          </ac:spMkLst>
        </pc:spChg>
        <pc:spChg chg="add mod">
          <ac:chgData name="伊健 杜" userId="e69aded81da48593" providerId="LiveId" clId="{6726B2CD-3767-4EA2-BFAB-2CDE101A591F}" dt="2022-09-20T13:15:55.702" v="3901" actId="20577"/>
          <ac:spMkLst>
            <pc:docMk/>
            <pc:sldMk cId="1952386580" sldId="795"/>
            <ac:spMk id="4" creationId="{8D3333AF-2EDB-FE71-D5CF-450F8D41DF4F}"/>
          </ac:spMkLst>
        </pc:spChg>
        <pc:spChg chg="del mod">
          <ac:chgData name="伊健 杜" userId="e69aded81da48593" providerId="LiveId" clId="{6726B2CD-3767-4EA2-BFAB-2CDE101A591F}" dt="2022-09-20T13:15:42.954" v="3895" actId="478"/>
          <ac:spMkLst>
            <pc:docMk/>
            <pc:sldMk cId="1952386580" sldId="795"/>
            <ac:spMk id="5" creationId="{E5FBA462-DC4E-E763-4177-36EAFDEC9FAB}"/>
          </ac:spMkLst>
        </pc:spChg>
        <pc:picChg chg="add del mod">
          <ac:chgData name="伊健 杜" userId="e69aded81da48593" providerId="LiveId" clId="{6726B2CD-3767-4EA2-BFAB-2CDE101A591F}" dt="2022-09-20T11:50:46.752" v="2890" actId="478"/>
          <ac:picMkLst>
            <pc:docMk/>
            <pc:sldMk cId="1952386580" sldId="795"/>
            <ac:picMk id="15362" creationId="{9FDBA7AF-8983-825A-3C85-FEFBE472C890}"/>
          </ac:picMkLst>
        </pc:picChg>
        <pc:picChg chg="add mod">
          <ac:chgData name="伊健 杜" userId="e69aded81da48593" providerId="LiveId" clId="{6726B2CD-3767-4EA2-BFAB-2CDE101A591F}" dt="2022-09-20T11:51:44.628" v="2932" actId="1076"/>
          <ac:picMkLst>
            <pc:docMk/>
            <pc:sldMk cId="1952386580" sldId="795"/>
            <ac:picMk id="15364" creationId="{1F5966C1-F12B-B350-AF43-FFC13C164D72}"/>
          </ac:picMkLst>
        </pc:picChg>
        <pc:picChg chg="add mod">
          <ac:chgData name="伊健 杜" userId="e69aded81da48593" providerId="LiveId" clId="{6726B2CD-3767-4EA2-BFAB-2CDE101A591F}" dt="2022-09-20T11:51:50.084" v="2935" actId="1076"/>
          <ac:picMkLst>
            <pc:docMk/>
            <pc:sldMk cId="1952386580" sldId="795"/>
            <ac:picMk id="15366" creationId="{85644FEC-2938-B80B-9542-19F25AEFD7BE}"/>
          </ac:picMkLst>
        </pc:picChg>
      </pc:sldChg>
      <pc:sldChg chg="modSp add mod">
        <pc:chgData name="伊健 杜" userId="e69aded81da48593" providerId="LiveId" clId="{6726B2CD-3767-4EA2-BFAB-2CDE101A591F}" dt="2022-09-20T13:27:59.057" v="3903"/>
        <pc:sldMkLst>
          <pc:docMk/>
          <pc:sldMk cId="2085536860" sldId="796"/>
        </pc:sldMkLst>
        <pc:spChg chg="mod">
          <ac:chgData name="伊健 杜" userId="e69aded81da48593" providerId="LiveId" clId="{6726B2CD-3767-4EA2-BFAB-2CDE101A591F}" dt="2022-09-20T13:27:59.057" v="3903"/>
          <ac:spMkLst>
            <pc:docMk/>
            <pc:sldMk cId="2085536860" sldId="796"/>
            <ac:spMk id="5" creationId="{E5FBA462-DC4E-E763-4177-36EAFDEC9FAB}"/>
          </ac:spMkLst>
        </pc:spChg>
      </pc:sldChg>
      <pc:sldChg chg="add del">
        <pc:chgData name="伊健 杜" userId="e69aded81da48593" providerId="LiveId" clId="{6726B2CD-3767-4EA2-BFAB-2CDE101A591F}" dt="2022-09-20T11:56:32.280" v="3024" actId="47"/>
        <pc:sldMkLst>
          <pc:docMk/>
          <pc:sldMk cId="1538074367" sldId="797"/>
        </pc:sldMkLst>
      </pc:sldChg>
      <pc:sldChg chg="addSp delSp modSp add mod">
        <pc:chgData name="伊健 杜" userId="e69aded81da48593" providerId="LiveId" clId="{6726B2CD-3767-4EA2-BFAB-2CDE101A591F}" dt="2022-09-20T10:21:39.827" v="1177" actId="20577"/>
        <pc:sldMkLst>
          <pc:docMk/>
          <pc:sldMk cId="1065469340" sldId="798"/>
        </pc:sldMkLst>
        <pc:spChg chg="mod">
          <ac:chgData name="伊健 杜" userId="e69aded81da48593" providerId="LiveId" clId="{6726B2CD-3767-4EA2-BFAB-2CDE101A591F}" dt="2022-09-20T10:21:39.827" v="1177" actId="20577"/>
          <ac:spMkLst>
            <pc:docMk/>
            <pc:sldMk cId="1065469340" sldId="798"/>
            <ac:spMk id="2" creationId="{1BA47C04-337D-D94C-3AB9-10A38D04FDA7}"/>
          </ac:spMkLst>
        </pc:spChg>
        <pc:spChg chg="del">
          <ac:chgData name="伊健 杜" userId="e69aded81da48593" providerId="LiveId" clId="{6726B2CD-3767-4EA2-BFAB-2CDE101A591F}" dt="2022-09-20T04:55:11.587" v="355" actId="478"/>
          <ac:spMkLst>
            <pc:docMk/>
            <pc:sldMk cId="1065469340" sldId="798"/>
            <ac:spMk id="5" creationId="{CF2D3C1A-62B8-E8D3-3EFA-359E5B575C22}"/>
          </ac:spMkLst>
        </pc:spChg>
        <pc:picChg chg="add del mod">
          <ac:chgData name="伊健 杜" userId="e69aded81da48593" providerId="LiveId" clId="{6726B2CD-3767-4EA2-BFAB-2CDE101A591F}" dt="2022-09-20T04:57:58.785" v="363" actId="478"/>
          <ac:picMkLst>
            <pc:docMk/>
            <pc:sldMk cId="1065469340" sldId="798"/>
            <ac:picMk id="1026" creationId="{6627AC40-75B7-925E-E093-EBE07171842B}"/>
          </ac:picMkLst>
        </pc:picChg>
        <pc:picChg chg="add mod">
          <ac:chgData name="伊健 杜" userId="e69aded81da48593" providerId="LiveId" clId="{6726B2CD-3767-4EA2-BFAB-2CDE101A591F}" dt="2022-09-20T04:58:07.751" v="369" actId="1076"/>
          <ac:picMkLst>
            <pc:docMk/>
            <pc:sldMk cId="1065469340" sldId="798"/>
            <ac:picMk id="1028" creationId="{C0810A13-75AB-AF66-7B47-6E45A01A1B89}"/>
          </ac:picMkLst>
        </pc:picChg>
        <pc:picChg chg="del">
          <ac:chgData name="伊健 杜" userId="e69aded81da48593" providerId="LiveId" clId="{6726B2CD-3767-4EA2-BFAB-2CDE101A591F}" dt="2022-09-20T04:55:08.820" v="354" actId="478"/>
          <ac:picMkLst>
            <pc:docMk/>
            <pc:sldMk cId="1065469340" sldId="798"/>
            <ac:picMk id="3074" creationId="{555B69B5-FFAF-A27F-A14A-D389A553D736}"/>
          </ac:picMkLst>
        </pc:picChg>
      </pc:sldChg>
      <pc:sldChg chg="new del">
        <pc:chgData name="伊健 杜" userId="e69aded81da48593" providerId="LiveId" clId="{6726B2CD-3767-4EA2-BFAB-2CDE101A591F}" dt="2022-09-20T04:57:51.882" v="361" actId="47"/>
        <pc:sldMkLst>
          <pc:docMk/>
          <pc:sldMk cId="1495143184" sldId="799"/>
        </pc:sldMkLst>
      </pc:sldChg>
      <pc:sldChg chg="addSp modSp add mod">
        <pc:chgData name="伊健 杜" userId="e69aded81da48593" providerId="LiveId" clId="{6726B2CD-3767-4EA2-BFAB-2CDE101A591F}" dt="2022-09-20T13:27:59.057" v="3903"/>
        <pc:sldMkLst>
          <pc:docMk/>
          <pc:sldMk cId="1772000038" sldId="799"/>
        </pc:sldMkLst>
        <pc:spChg chg="mod">
          <ac:chgData name="伊健 杜" userId="e69aded81da48593" providerId="LiveId" clId="{6726B2CD-3767-4EA2-BFAB-2CDE101A591F}" dt="2022-09-20T10:21:42.434" v="1178" actId="20577"/>
          <ac:spMkLst>
            <pc:docMk/>
            <pc:sldMk cId="1772000038" sldId="799"/>
            <ac:spMk id="2" creationId="{1BA47C04-337D-D94C-3AB9-10A38D04FDA7}"/>
          </ac:spMkLst>
        </pc:spChg>
        <pc:spChg chg="add mod">
          <ac:chgData name="伊健 杜" userId="e69aded81da48593" providerId="LiveId" clId="{6726B2CD-3767-4EA2-BFAB-2CDE101A591F}" dt="2022-09-20T13:27:59.057" v="3903"/>
          <ac:spMkLst>
            <pc:docMk/>
            <pc:sldMk cId="1772000038" sldId="799"/>
            <ac:spMk id="3" creationId="{09E64E34-8C80-04CA-B34A-02144BCCA232}"/>
          </ac:spMkLst>
        </pc:spChg>
        <pc:picChg chg="mod">
          <ac:chgData name="伊健 杜" userId="e69aded81da48593" providerId="LiveId" clId="{6726B2CD-3767-4EA2-BFAB-2CDE101A591F}" dt="2022-09-20T04:58:31.649" v="374" actId="1076"/>
          <ac:picMkLst>
            <pc:docMk/>
            <pc:sldMk cId="1772000038" sldId="799"/>
            <ac:picMk id="1026" creationId="{6627AC40-75B7-925E-E093-EBE07171842B}"/>
          </ac:picMkLst>
        </pc:picChg>
        <pc:picChg chg="add mod">
          <ac:chgData name="伊健 杜" userId="e69aded81da48593" providerId="LiveId" clId="{6726B2CD-3767-4EA2-BFAB-2CDE101A591F}" dt="2022-09-20T13:16:26.844" v="3902" actId="1076"/>
          <ac:picMkLst>
            <pc:docMk/>
            <pc:sldMk cId="1772000038" sldId="799"/>
            <ac:picMk id="2050" creationId="{22A99977-FC5C-5034-15CF-1235F3FABA06}"/>
          </ac:picMkLst>
        </pc:picChg>
      </pc:sldChg>
      <pc:sldChg chg="modSp add mod">
        <pc:chgData name="伊健 杜" userId="e69aded81da48593" providerId="LiveId" clId="{6726B2CD-3767-4EA2-BFAB-2CDE101A591F}" dt="2022-09-20T13:27:59.057" v="3903"/>
        <pc:sldMkLst>
          <pc:docMk/>
          <pc:sldMk cId="3883834301" sldId="800"/>
        </pc:sldMkLst>
        <pc:spChg chg="mod">
          <ac:chgData name="伊健 杜" userId="e69aded81da48593" providerId="LiveId" clId="{6726B2CD-3767-4EA2-BFAB-2CDE101A591F}" dt="2022-09-20T13:27:59.057" v="3903"/>
          <ac:spMkLst>
            <pc:docMk/>
            <pc:sldMk cId="3883834301" sldId="800"/>
            <ac:spMk id="3" creationId="{84E97449-1849-7B49-4BCA-1EBC657AA4F6}"/>
          </ac:spMkLst>
        </pc:spChg>
      </pc:sldChg>
      <pc:sldChg chg="delSp modSp add mod">
        <pc:chgData name="伊健 杜" userId="e69aded81da48593" providerId="LiveId" clId="{6726B2CD-3767-4EA2-BFAB-2CDE101A591F}" dt="2022-09-20T13:27:59.057" v="3903"/>
        <pc:sldMkLst>
          <pc:docMk/>
          <pc:sldMk cId="1810192253" sldId="801"/>
        </pc:sldMkLst>
        <pc:spChg chg="mod">
          <ac:chgData name="伊健 杜" userId="e69aded81da48593" providerId="LiveId" clId="{6726B2CD-3767-4EA2-BFAB-2CDE101A591F}" dt="2022-09-20T13:27:59.057" v="3903"/>
          <ac:spMkLst>
            <pc:docMk/>
            <pc:sldMk cId="1810192253" sldId="801"/>
            <ac:spMk id="4" creationId="{CFC1CF28-580E-2280-640A-ADB8853307E7}"/>
          </ac:spMkLst>
        </pc:spChg>
        <pc:picChg chg="del">
          <ac:chgData name="伊健 杜" userId="e69aded81da48593" providerId="LiveId" clId="{6726B2CD-3767-4EA2-BFAB-2CDE101A591F}" dt="2022-09-20T05:07:54.301" v="728" actId="478"/>
          <ac:picMkLst>
            <pc:docMk/>
            <pc:sldMk cId="1810192253" sldId="801"/>
            <ac:picMk id="7170" creationId="{698F9E9C-34B1-C382-4FA2-75A8005B3E96}"/>
          </ac:picMkLst>
        </pc:picChg>
      </pc:sldChg>
      <pc:sldChg chg="addSp delSp modSp add mod">
        <pc:chgData name="伊健 杜" userId="e69aded81da48593" providerId="LiveId" clId="{6726B2CD-3767-4EA2-BFAB-2CDE101A591F}" dt="2022-09-20T13:27:59.057" v="3903"/>
        <pc:sldMkLst>
          <pc:docMk/>
          <pc:sldMk cId="2783029714" sldId="802"/>
        </pc:sldMkLst>
        <pc:spChg chg="mod">
          <ac:chgData name="伊健 杜" userId="e69aded81da48593" providerId="LiveId" clId="{6726B2CD-3767-4EA2-BFAB-2CDE101A591F}" dt="2022-09-20T13:27:59.057" v="3903"/>
          <ac:spMkLst>
            <pc:docMk/>
            <pc:sldMk cId="2783029714" sldId="802"/>
            <ac:spMk id="2" creationId="{81F4B079-5182-7332-4978-966F1AEEF4D2}"/>
          </ac:spMkLst>
        </pc:spChg>
        <pc:spChg chg="mod">
          <ac:chgData name="伊健 杜" userId="e69aded81da48593" providerId="LiveId" clId="{6726B2CD-3767-4EA2-BFAB-2CDE101A591F}" dt="2022-09-20T13:27:59.057" v="3903"/>
          <ac:spMkLst>
            <pc:docMk/>
            <pc:sldMk cId="2783029714" sldId="802"/>
            <ac:spMk id="4" creationId="{CFC1CF28-580E-2280-640A-ADB8853307E7}"/>
          </ac:spMkLst>
        </pc:spChg>
        <pc:picChg chg="del">
          <ac:chgData name="伊健 杜" userId="e69aded81da48593" providerId="LiveId" clId="{6726B2CD-3767-4EA2-BFAB-2CDE101A591F}" dt="2022-09-20T05:10:54.881" v="979" actId="478"/>
          <ac:picMkLst>
            <pc:docMk/>
            <pc:sldMk cId="2783029714" sldId="802"/>
            <ac:picMk id="8194" creationId="{5831CD9D-C8C8-70C6-F065-41F4C57040AF}"/>
          </ac:picMkLst>
        </pc:picChg>
        <pc:picChg chg="add mod">
          <ac:chgData name="伊健 杜" userId="e69aded81da48593" providerId="LiveId" clId="{6726B2CD-3767-4EA2-BFAB-2CDE101A591F}" dt="2022-09-20T05:11:58.559" v="984" actId="1076"/>
          <ac:picMkLst>
            <pc:docMk/>
            <pc:sldMk cId="2783029714" sldId="802"/>
            <ac:picMk id="10242" creationId="{43375B3E-EAC5-CE21-5BC5-AC5358561F31}"/>
          </ac:picMkLst>
        </pc:picChg>
        <pc:picChg chg="add mod">
          <ac:chgData name="伊健 杜" userId="e69aded81da48593" providerId="LiveId" clId="{6726B2CD-3767-4EA2-BFAB-2CDE101A591F}" dt="2022-09-20T05:11:57.763" v="983" actId="1076"/>
          <ac:picMkLst>
            <pc:docMk/>
            <pc:sldMk cId="2783029714" sldId="802"/>
            <ac:picMk id="10244" creationId="{F40AC32D-1809-40E3-DB83-7D89283D6A96}"/>
          </ac:picMkLst>
        </pc:picChg>
        <pc:picChg chg="add mod">
          <ac:chgData name="伊健 杜" userId="e69aded81da48593" providerId="LiveId" clId="{6726B2CD-3767-4EA2-BFAB-2CDE101A591F}" dt="2022-09-20T05:12:26.258" v="990" actId="1076"/>
          <ac:picMkLst>
            <pc:docMk/>
            <pc:sldMk cId="2783029714" sldId="802"/>
            <ac:picMk id="10246" creationId="{2B383D91-7049-5F8A-16FC-4912ACAEE5E0}"/>
          </ac:picMkLst>
        </pc:picChg>
      </pc:sldChg>
      <pc:sldChg chg="addSp delSp modSp add mod">
        <pc:chgData name="伊健 杜" userId="e69aded81da48593" providerId="LiveId" clId="{6726B2CD-3767-4EA2-BFAB-2CDE101A591F}" dt="2022-09-20T13:27:59.057" v="3903"/>
        <pc:sldMkLst>
          <pc:docMk/>
          <pc:sldMk cId="304348175" sldId="803"/>
        </pc:sldMkLst>
        <pc:spChg chg="mod">
          <ac:chgData name="伊健 杜" userId="e69aded81da48593" providerId="LiveId" clId="{6726B2CD-3767-4EA2-BFAB-2CDE101A591F}" dt="2022-09-20T13:27:59.057" v="3903"/>
          <ac:spMkLst>
            <pc:docMk/>
            <pc:sldMk cId="304348175" sldId="803"/>
            <ac:spMk id="2" creationId="{81F4B079-5182-7332-4978-966F1AEEF4D2}"/>
          </ac:spMkLst>
        </pc:spChg>
        <pc:spChg chg="mod">
          <ac:chgData name="伊健 杜" userId="e69aded81da48593" providerId="LiveId" clId="{6726B2CD-3767-4EA2-BFAB-2CDE101A591F}" dt="2022-09-20T13:27:59.057" v="3903"/>
          <ac:spMkLst>
            <pc:docMk/>
            <pc:sldMk cId="304348175" sldId="803"/>
            <ac:spMk id="4" creationId="{CFC1CF28-580E-2280-640A-ADB8853307E7}"/>
          </ac:spMkLst>
        </pc:spChg>
        <pc:picChg chg="del">
          <ac:chgData name="伊健 杜" userId="e69aded81da48593" providerId="LiveId" clId="{6726B2CD-3767-4EA2-BFAB-2CDE101A591F}" dt="2022-09-20T05:14:14.504" v="994" actId="478"/>
          <ac:picMkLst>
            <pc:docMk/>
            <pc:sldMk cId="304348175" sldId="803"/>
            <ac:picMk id="10242" creationId="{43375B3E-EAC5-CE21-5BC5-AC5358561F31}"/>
          </ac:picMkLst>
        </pc:picChg>
        <pc:picChg chg="del">
          <ac:chgData name="伊健 杜" userId="e69aded81da48593" providerId="LiveId" clId="{6726B2CD-3767-4EA2-BFAB-2CDE101A591F}" dt="2022-09-20T05:14:14.124" v="993" actId="478"/>
          <ac:picMkLst>
            <pc:docMk/>
            <pc:sldMk cId="304348175" sldId="803"/>
            <ac:picMk id="10244" creationId="{F40AC32D-1809-40E3-DB83-7D89283D6A96}"/>
          </ac:picMkLst>
        </pc:picChg>
        <pc:picChg chg="del">
          <ac:chgData name="伊健 杜" userId="e69aded81da48593" providerId="LiveId" clId="{6726B2CD-3767-4EA2-BFAB-2CDE101A591F}" dt="2022-09-20T05:14:13.421" v="992" actId="478"/>
          <ac:picMkLst>
            <pc:docMk/>
            <pc:sldMk cId="304348175" sldId="803"/>
            <ac:picMk id="10246" creationId="{2B383D91-7049-5F8A-16FC-4912ACAEE5E0}"/>
          </ac:picMkLst>
        </pc:picChg>
        <pc:picChg chg="add del">
          <ac:chgData name="伊健 杜" userId="e69aded81da48593" providerId="LiveId" clId="{6726B2CD-3767-4EA2-BFAB-2CDE101A591F}" dt="2022-09-20T05:15:20.353" v="1084" actId="478"/>
          <ac:picMkLst>
            <pc:docMk/>
            <pc:sldMk cId="304348175" sldId="803"/>
            <ac:picMk id="11266" creationId="{54922C40-9B56-ACE9-588C-463A8C88E3EC}"/>
          </ac:picMkLst>
        </pc:picChg>
        <pc:picChg chg="add mod">
          <ac:chgData name="伊健 杜" userId="e69aded81da48593" providerId="LiveId" clId="{6726B2CD-3767-4EA2-BFAB-2CDE101A591F}" dt="2022-09-20T05:15:34.588" v="1086" actId="1076"/>
          <ac:picMkLst>
            <pc:docMk/>
            <pc:sldMk cId="304348175" sldId="803"/>
            <ac:picMk id="11268" creationId="{4E246609-1D14-15EB-0B12-07DF7E2662AB}"/>
          </ac:picMkLst>
        </pc:picChg>
        <pc:picChg chg="add mod">
          <ac:chgData name="伊健 杜" userId="e69aded81da48593" providerId="LiveId" clId="{6726B2CD-3767-4EA2-BFAB-2CDE101A591F}" dt="2022-09-20T05:16:03.684" v="1091" actId="1076"/>
          <ac:picMkLst>
            <pc:docMk/>
            <pc:sldMk cId="304348175" sldId="803"/>
            <ac:picMk id="11270" creationId="{F4F11AD2-1F8B-AA90-2C6D-FC541CA79AE9}"/>
          </ac:picMkLst>
        </pc:picChg>
        <pc:picChg chg="add mod">
          <ac:chgData name="伊健 杜" userId="e69aded81da48593" providerId="LiveId" clId="{6726B2CD-3767-4EA2-BFAB-2CDE101A591F}" dt="2022-09-20T05:16:04.541" v="1092" actId="1076"/>
          <ac:picMkLst>
            <pc:docMk/>
            <pc:sldMk cId="304348175" sldId="803"/>
            <ac:picMk id="11272" creationId="{A250336C-BBBF-E350-2A39-276417F07192}"/>
          </ac:picMkLst>
        </pc:picChg>
        <pc:picChg chg="add mod">
          <ac:chgData name="伊健 杜" userId="e69aded81da48593" providerId="LiveId" clId="{6726B2CD-3767-4EA2-BFAB-2CDE101A591F}" dt="2022-09-20T05:16:28.937" v="1095" actId="1076"/>
          <ac:picMkLst>
            <pc:docMk/>
            <pc:sldMk cId="304348175" sldId="803"/>
            <ac:picMk id="11274" creationId="{70341E88-F052-5D59-BF0E-44EFAE23B13D}"/>
          </ac:picMkLst>
        </pc:picChg>
      </pc:sldChg>
      <pc:sldChg chg="addSp delSp modSp add mod">
        <pc:chgData name="伊健 杜" userId="e69aded81da48593" providerId="LiveId" clId="{6726B2CD-3767-4EA2-BFAB-2CDE101A591F}" dt="2022-09-20T13:27:59.057" v="3903"/>
        <pc:sldMkLst>
          <pc:docMk/>
          <pc:sldMk cId="3033192863" sldId="804"/>
        </pc:sldMkLst>
        <pc:spChg chg="mod">
          <ac:chgData name="伊健 杜" userId="e69aded81da48593" providerId="LiveId" clId="{6726B2CD-3767-4EA2-BFAB-2CDE101A591F}" dt="2022-09-20T13:27:59.057" v="3903"/>
          <ac:spMkLst>
            <pc:docMk/>
            <pc:sldMk cId="3033192863" sldId="804"/>
            <ac:spMk id="5" creationId="{E5FBA462-DC4E-E763-4177-36EAFDEC9FAB}"/>
          </ac:spMkLst>
        </pc:spChg>
        <pc:picChg chg="del">
          <ac:chgData name="伊健 杜" userId="e69aded81da48593" providerId="LiveId" clId="{6726B2CD-3767-4EA2-BFAB-2CDE101A591F}" dt="2022-09-20T10:38:35.324" v="1299" actId="478"/>
          <ac:picMkLst>
            <pc:docMk/>
            <pc:sldMk cId="3033192863" sldId="804"/>
            <ac:picMk id="1026" creationId="{C4D0C72F-C8A3-2972-EA2B-53D9D6946CFD}"/>
          </ac:picMkLst>
        </pc:picChg>
        <pc:picChg chg="add mod">
          <ac:chgData name="伊健 杜" userId="e69aded81da48593" providerId="LiveId" clId="{6726B2CD-3767-4EA2-BFAB-2CDE101A591F}" dt="2022-09-20T10:38:37.979" v="1301" actId="1076"/>
          <ac:picMkLst>
            <pc:docMk/>
            <pc:sldMk cId="3033192863" sldId="804"/>
            <ac:picMk id="2050" creationId="{F6370EFC-29E2-CA49-C566-2E899C2426E7}"/>
          </ac:picMkLst>
        </pc:picChg>
      </pc:sldChg>
      <pc:sldChg chg="addSp delSp modSp new mod">
        <pc:chgData name="伊健 杜" userId="e69aded81da48593" providerId="LiveId" clId="{6726B2CD-3767-4EA2-BFAB-2CDE101A591F}" dt="2022-09-20T10:48:25.042" v="1409" actId="1076"/>
        <pc:sldMkLst>
          <pc:docMk/>
          <pc:sldMk cId="428026793" sldId="805"/>
        </pc:sldMkLst>
        <pc:spChg chg="del">
          <ac:chgData name="伊健 杜" userId="e69aded81da48593" providerId="LiveId" clId="{6726B2CD-3767-4EA2-BFAB-2CDE101A591F}" dt="2022-09-20T10:42:41.884" v="1378" actId="478"/>
          <ac:spMkLst>
            <pc:docMk/>
            <pc:sldMk cId="428026793" sldId="805"/>
            <ac:spMk id="2" creationId="{7F469A16-DE99-C11D-0B19-8DFA7833AB80}"/>
          </ac:spMkLst>
        </pc:spChg>
        <pc:spChg chg="del">
          <ac:chgData name="伊健 杜" userId="e69aded81da48593" providerId="LiveId" clId="{6726B2CD-3767-4EA2-BFAB-2CDE101A591F}" dt="2022-09-20T10:42:41.884" v="1378" actId="478"/>
          <ac:spMkLst>
            <pc:docMk/>
            <pc:sldMk cId="428026793" sldId="805"/>
            <ac:spMk id="3" creationId="{7EF6764A-B7AC-D055-E87C-618C669F538C}"/>
          </ac:spMkLst>
        </pc:spChg>
        <pc:picChg chg="add mod">
          <ac:chgData name="伊健 杜" userId="e69aded81da48593" providerId="LiveId" clId="{6726B2CD-3767-4EA2-BFAB-2CDE101A591F}" dt="2022-09-20T10:48:20.248" v="1407" actId="14100"/>
          <ac:picMkLst>
            <pc:docMk/>
            <pc:sldMk cId="428026793" sldId="805"/>
            <ac:picMk id="5" creationId="{04D61C45-ABF5-CD9A-71A1-EFDA800B42E6}"/>
          </ac:picMkLst>
        </pc:picChg>
        <pc:picChg chg="add mod">
          <ac:chgData name="伊健 杜" userId="e69aded81da48593" providerId="LiveId" clId="{6726B2CD-3767-4EA2-BFAB-2CDE101A591F}" dt="2022-09-20T10:47:11.769" v="1391" actId="1076"/>
          <ac:picMkLst>
            <pc:docMk/>
            <pc:sldMk cId="428026793" sldId="805"/>
            <ac:picMk id="7" creationId="{4E8189E3-42D2-04B1-E393-E1862F76022B}"/>
          </ac:picMkLst>
        </pc:picChg>
        <pc:picChg chg="add mod">
          <ac:chgData name="伊健 杜" userId="e69aded81da48593" providerId="LiveId" clId="{6726B2CD-3767-4EA2-BFAB-2CDE101A591F}" dt="2022-09-20T10:48:25.042" v="1409" actId="1076"/>
          <ac:picMkLst>
            <pc:docMk/>
            <pc:sldMk cId="428026793" sldId="805"/>
            <ac:picMk id="9" creationId="{A14C08ED-E214-AFFE-A93A-0756C7490ED1}"/>
          </ac:picMkLst>
        </pc:picChg>
        <pc:picChg chg="add mod">
          <ac:chgData name="伊健 杜" userId="e69aded81da48593" providerId="LiveId" clId="{6726B2CD-3767-4EA2-BFAB-2CDE101A591F}" dt="2022-09-20T10:48:21.071" v="1408" actId="1076"/>
          <ac:picMkLst>
            <pc:docMk/>
            <pc:sldMk cId="428026793" sldId="805"/>
            <ac:picMk id="11" creationId="{694966DE-0B92-1A1A-7A87-6DEE87F56C62}"/>
          </ac:picMkLst>
        </pc:picChg>
        <pc:picChg chg="add mod">
          <ac:chgData name="伊健 杜" userId="e69aded81da48593" providerId="LiveId" clId="{6726B2CD-3767-4EA2-BFAB-2CDE101A591F}" dt="2022-09-20T10:48:17.880" v="1404" actId="1076"/>
          <ac:picMkLst>
            <pc:docMk/>
            <pc:sldMk cId="428026793" sldId="805"/>
            <ac:picMk id="13" creationId="{245580DB-8E61-09AB-EC19-D33F023F9921}"/>
          </ac:picMkLst>
        </pc:picChg>
      </pc:sldChg>
      <pc:sldChg chg="modSp add mod">
        <pc:chgData name="伊健 杜" userId="e69aded81da48593" providerId="LiveId" clId="{6726B2CD-3767-4EA2-BFAB-2CDE101A591F}" dt="2022-09-20T13:27:59.057" v="3903"/>
        <pc:sldMkLst>
          <pc:docMk/>
          <pc:sldMk cId="740689385" sldId="806"/>
        </pc:sldMkLst>
        <pc:spChg chg="mod">
          <ac:chgData name="伊健 杜" userId="e69aded81da48593" providerId="LiveId" clId="{6726B2CD-3767-4EA2-BFAB-2CDE101A591F}" dt="2022-09-20T10:49:05.310" v="1420" actId="1076"/>
          <ac:spMkLst>
            <pc:docMk/>
            <pc:sldMk cId="740689385" sldId="806"/>
            <ac:spMk id="2" creationId="{81F4B079-5182-7332-4978-966F1AEEF4D2}"/>
          </ac:spMkLst>
        </pc:spChg>
        <pc:spChg chg="mod">
          <ac:chgData name="伊健 杜" userId="e69aded81da48593" providerId="LiveId" clId="{6726B2CD-3767-4EA2-BFAB-2CDE101A591F}" dt="2022-09-20T13:27:59.057" v="3903"/>
          <ac:spMkLst>
            <pc:docMk/>
            <pc:sldMk cId="740689385" sldId="806"/>
            <ac:spMk id="4" creationId="{CFC1CF28-580E-2280-640A-ADB8853307E7}"/>
          </ac:spMkLst>
        </pc:spChg>
      </pc:sldChg>
      <pc:sldChg chg="add del">
        <pc:chgData name="伊健 杜" userId="e69aded81da48593" providerId="LiveId" clId="{6726B2CD-3767-4EA2-BFAB-2CDE101A591F}" dt="2022-09-20T10:48:29.303" v="1411" actId="47"/>
        <pc:sldMkLst>
          <pc:docMk/>
          <pc:sldMk cId="3373423432" sldId="806"/>
        </pc:sldMkLst>
      </pc:sldChg>
      <pc:sldChg chg="modSp add mod">
        <pc:chgData name="伊健 杜" userId="e69aded81da48593" providerId="LiveId" clId="{6726B2CD-3767-4EA2-BFAB-2CDE101A591F}" dt="2022-09-20T13:27:59.057" v="3903"/>
        <pc:sldMkLst>
          <pc:docMk/>
          <pc:sldMk cId="1363416428" sldId="807"/>
        </pc:sldMkLst>
        <pc:spChg chg="mod">
          <ac:chgData name="伊健 杜" userId="e69aded81da48593" providerId="LiveId" clId="{6726B2CD-3767-4EA2-BFAB-2CDE101A591F}" dt="2022-09-20T13:27:59.057" v="3903"/>
          <ac:spMkLst>
            <pc:docMk/>
            <pc:sldMk cId="1363416428" sldId="807"/>
            <ac:spMk id="4" creationId="{CFC1CF28-580E-2280-640A-ADB8853307E7}"/>
          </ac:spMkLst>
        </pc:spChg>
      </pc:sldChg>
      <pc:sldChg chg="addSp delSp modSp add mod">
        <pc:chgData name="伊健 杜" userId="e69aded81da48593" providerId="LiveId" clId="{6726B2CD-3767-4EA2-BFAB-2CDE101A591F}" dt="2022-09-20T13:27:59.057" v="3903"/>
        <pc:sldMkLst>
          <pc:docMk/>
          <pc:sldMk cId="800753362" sldId="808"/>
        </pc:sldMkLst>
        <pc:spChg chg="mod">
          <ac:chgData name="伊健 杜" userId="e69aded81da48593" providerId="LiveId" clId="{6726B2CD-3767-4EA2-BFAB-2CDE101A591F}" dt="2022-09-20T13:27:59.057" v="3903"/>
          <ac:spMkLst>
            <pc:docMk/>
            <pc:sldMk cId="800753362" sldId="808"/>
            <ac:spMk id="2" creationId="{81F4B079-5182-7332-4978-966F1AEEF4D2}"/>
          </ac:spMkLst>
        </pc:spChg>
        <pc:spChg chg="del">
          <ac:chgData name="伊健 杜" userId="e69aded81da48593" providerId="LiveId" clId="{6726B2CD-3767-4EA2-BFAB-2CDE101A591F}" dt="2022-09-20T11:41:45.970" v="2672" actId="478"/>
          <ac:spMkLst>
            <pc:docMk/>
            <pc:sldMk cId="800753362" sldId="808"/>
            <ac:spMk id="3" creationId="{3530435A-740D-8539-706F-56CBF2F70A37}"/>
          </ac:spMkLst>
        </pc:spChg>
        <pc:spChg chg="del">
          <ac:chgData name="伊健 杜" userId="e69aded81da48593" providerId="LiveId" clId="{6726B2CD-3767-4EA2-BFAB-2CDE101A591F}" dt="2022-09-20T11:41:45.970" v="2672" actId="478"/>
          <ac:spMkLst>
            <pc:docMk/>
            <pc:sldMk cId="800753362" sldId="808"/>
            <ac:spMk id="4" creationId="{4405AFB6-0CF8-6659-AEB9-06C00DBED827}"/>
          </ac:spMkLst>
        </pc:spChg>
        <pc:spChg chg="del">
          <ac:chgData name="伊健 杜" userId="e69aded81da48593" providerId="LiveId" clId="{6726B2CD-3767-4EA2-BFAB-2CDE101A591F}" dt="2022-09-20T11:41:45.970" v="2672" actId="478"/>
          <ac:spMkLst>
            <pc:docMk/>
            <pc:sldMk cId="800753362" sldId="808"/>
            <ac:spMk id="5" creationId="{E5FBA462-DC4E-E763-4177-36EAFDEC9FAB}"/>
          </ac:spMkLst>
        </pc:spChg>
        <pc:spChg chg="del">
          <ac:chgData name="伊健 杜" userId="e69aded81da48593" providerId="LiveId" clId="{6726B2CD-3767-4EA2-BFAB-2CDE101A591F}" dt="2022-09-20T11:41:45.970" v="2672" actId="478"/>
          <ac:spMkLst>
            <pc:docMk/>
            <pc:sldMk cId="800753362" sldId="808"/>
            <ac:spMk id="6" creationId="{645BB5FA-9517-6975-F766-6C9F91700316}"/>
          </ac:spMkLst>
        </pc:spChg>
        <pc:spChg chg="add mod">
          <ac:chgData name="伊健 杜" userId="e69aded81da48593" providerId="LiveId" clId="{6726B2CD-3767-4EA2-BFAB-2CDE101A591F}" dt="2022-09-20T13:27:59.057" v="3903"/>
          <ac:spMkLst>
            <pc:docMk/>
            <pc:sldMk cId="800753362" sldId="808"/>
            <ac:spMk id="7" creationId="{EFE702FC-7025-EC17-0174-0F04929768FD}"/>
          </ac:spMkLst>
        </pc:spChg>
        <pc:spChg chg="add del mod">
          <ac:chgData name="伊健 杜" userId="e69aded81da48593" providerId="LiveId" clId="{6726B2CD-3767-4EA2-BFAB-2CDE101A591F}" dt="2022-09-20T11:43:57.705" v="2739"/>
          <ac:spMkLst>
            <pc:docMk/>
            <pc:sldMk cId="800753362" sldId="808"/>
            <ac:spMk id="8" creationId="{3F56F2E8-DC14-F500-0EF6-F4CC34D4DCD2}"/>
          </ac:spMkLst>
        </pc:spChg>
        <pc:picChg chg="del">
          <ac:chgData name="伊健 杜" userId="e69aded81da48593" providerId="LiveId" clId="{6726B2CD-3767-4EA2-BFAB-2CDE101A591F}" dt="2022-09-20T11:41:45.970" v="2672" actId="478"/>
          <ac:picMkLst>
            <pc:docMk/>
            <pc:sldMk cId="800753362" sldId="808"/>
            <ac:picMk id="12290" creationId="{F43E3224-B9CF-66AF-26CC-5B7BA3DBC6C1}"/>
          </ac:picMkLst>
        </pc:picChg>
      </pc:sldChg>
      <pc:sldChg chg="delSp add mod">
        <pc:chgData name="伊健 杜" userId="e69aded81da48593" providerId="LiveId" clId="{6726B2CD-3767-4EA2-BFAB-2CDE101A591F}" dt="2022-09-20T11:56:28.480" v="3023" actId="478"/>
        <pc:sldMkLst>
          <pc:docMk/>
          <pc:sldMk cId="4259454601" sldId="809"/>
        </pc:sldMkLst>
        <pc:spChg chg="del">
          <ac:chgData name="伊健 杜" userId="e69aded81da48593" providerId="LiveId" clId="{6726B2CD-3767-4EA2-BFAB-2CDE101A591F}" dt="2022-09-20T11:56:28.480" v="3023" actId="478"/>
          <ac:spMkLst>
            <pc:docMk/>
            <pc:sldMk cId="4259454601" sldId="809"/>
            <ac:spMk id="5" creationId="{E5FBA462-DC4E-E763-4177-36EAFDEC9FAB}"/>
          </ac:spMkLst>
        </pc:spChg>
      </pc:sldChg>
      <pc:sldChg chg="addSp delSp modSp new mod ord">
        <pc:chgData name="伊健 杜" userId="e69aded81da48593" providerId="LiveId" clId="{6726B2CD-3767-4EA2-BFAB-2CDE101A591F}" dt="2022-09-20T13:27:59.057" v="3903"/>
        <pc:sldMkLst>
          <pc:docMk/>
          <pc:sldMk cId="2525823142" sldId="810"/>
        </pc:sldMkLst>
        <pc:spChg chg="del">
          <ac:chgData name="伊健 杜" userId="e69aded81da48593" providerId="LiveId" clId="{6726B2CD-3767-4EA2-BFAB-2CDE101A591F}" dt="2022-09-20T12:34:10.966" v="3032" actId="478"/>
          <ac:spMkLst>
            <pc:docMk/>
            <pc:sldMk cId="2525823142" sldId="810"/>
            <ac:spMk id="2" creationId="{6C64A2B7-6008-F8BD-2975-EF570366C738}"/>
          </ac:spMkLst>
        </pc:spChg>
        <pc:spChg chg="del">
          <ac:chgData name="伊健 杜" userId="e69aded81da48593" providerId="LiveId" clId="{6726B2CD-3767-4EA2-BFAB-2CDE101A591F}" dt="2022-09-20T12:34:10.966" v="3032" actId="478"/>
          <ac:spMkLst>
            <pc:docMk/>
            <pc:sldMk cId="2525823142" sldId="810"/>
            <ac:spMk id="3" creationId="{D437EFC5-587A-0E14-A5F8-439C30E7A99B}"/>
          </ac:spMkLst>
        </pc:spChg>
        <pc:spChg chg="add mod">
          <ac:chgData name="伊健 杜" userId="e69aded81da48593" providerId="LiveId" clId="{6726B2CD-3767-4EA2-BFAB-2CDE101A591F}" dt="2022-09-20T13:11:51.014" v="3842" actId="207"/>
          <ac:spMkLst>
            <pc:docMk/>
            <pc:sldMk cId="2525823142" sldId="810"/>
            <ac:spMk id="5" creationId="{F6652689-23FF-B763-6EF1-D6CCB4449519}"/>
          </ac:spMkLst>
        </pc:spChg>
        <pc:spChg chg="add mod">
          <ac:chgData name="伊健 杜" userId="e69aded81da48593" providerId="LiveId" clId="{6726B2CD-3767-4EA2-BFAB-2CDE101A591F}" dt="2022-09-20T13:27:59.057" v="3903"/>
          <ac:spMkLst>
            <pc:docMk/>
            <pc:sldMk cId="2525823142" sldId="810"/>
            <ac:spMk id="6" creationId="{A6D3503E-256A-CE7D-1CBE-C220FB0F661B}"/>
          </ac:spMkLst>
        </pc:spChg>
        <pc:picChg chg="add mod">
          <ac:chgData name="伊健 杜" userId="e69aded81da48593" providerId="LiveId" clId="{6726B2CD-3767-4EA2-BFAB-2CDE101A591F}" dt="2022-09-20T13:06:39.556" v="3718" actId="1076"/>
          <ac:picMkLst>
            <pc:docMk/>
            <pc:sldMk cId="2525823142" sldId="810"/>
            <ac:picMk id="4" creationId="{BA309978-469E-6500-BC95-A67CB8F8E376}"/>
          </ac:picMkLst>
        </pc:picChg>
        <pc:picChg chg="add del mod">
          <ac:chgData name="伊健 杜" userId="e69aded81da48593" providerId="LiveId" clId="{6726B2CD-3767-4EA2-BFAB-2CDE101A591F}" dt="2022-09-20T12:38:08.949" v="3036" actId="21"/>
          <ac:picMkLst>
            <pc:docMk/>
            <pc:sldMk cId="2525823142" sldId="810"/>
            <ac:picMk id="2050" creationId="{EA977C11-CE94-38F4-8E14-4E7548B36253}"/>
          </ac:picMkLst>
        </pc:picChg>
      </pc:sldChg>
      <pc:sldChg chg="addSp delSp modSp add mod">
        <pc:chgData name="伊健 杜" userId="e69aded81da48593" providerId="LiveId" clId="{6726B2CD-3767-4EA2-BFAB-2CDE101A591F}" dt="2022-09-20T13:27:59.057" v="3903"/>
        <pc:sldMkLst>
          <pc:docMk/>
          <pc:sldMk cId="849789823" sldId="811"/>
        </pc:sldMkLst>
        <pc:spChg chg="mod">
          <ac:chgData name="伊健 杜" userId="e69aded81da48593" providerId="LiveId" clId="{6726B2CD-3767-4EA2-BFAB-2CDE101A591F}" dt="2022-09-20T13:27:59.057" v="3903"/>
          <ac:spMkLst>
            <pc:docMk/>
            <pc:sldMk cId="849789823" sldId="811"/>
            <ac:spMk id="5" creationId="{E5FBA462-DC4E-E763-4177-36EAFDEC9FAB}"/>
          </ac:spMkLst>
        </pc:spChg>
        <pc:picChg chg="del">
          <ac:chgData name="伊健 杜" userId="e69aded81da48593" providerId="LiveId" clId="{6726B2CD-3767-4EA2-BFAB-2CDE101A591F}" dt="2022-09-20T12:38:10.809" v="3037" actId="478"/>
          <ac:picMkLst>
            <pc:docMk/>
            <pc:sldMk cId="849789823" sldId="811"/>
            <ac:picMk id="3" creationId="{E8D1750B-A5B0-57CF-7577-90C5CC6F061C}"/>
          </ac:picMkLst>
        </pc:picChg>
        <pc:picChg chg="add mod">
          <ac:chgData name="伊健 杜" userId="e69aded81da48593" providerId="LiveId" clId="{6726B2CD-3767-4EA2-BFAB-2CDE101A591F}" dt="2022-09-20T12:39:04.437" v="3082" actId="14100"/>
          <ac:picMkLst>
            <pc:docMk/>
            <pc:sldMk cId="849789823" sldId="811"/>
            <ac:picMk id="4" creationId="{39D68F1A-1844-FCEF-C340-4BA632C15DB7}"/>
          </ac:picMkLst>
        </pc:picChg>
        <pc:picChg chg="del">
          <ac:chgData name="伊健 杜" userId="e69aded81da48593" providerId="LiveId" clId="{6726B2CD-3767-4EA2-BFAB-2CDE101A591F}" dt="2022-09-20T12:38:10.809" v="3037" actId="478"/>
          <ac:picMkLst>
            <pc:docMk/>
            <pc:sldMk cId="849789823" sldId="811"/>
            <ac:picMk id="1026" creationId="{43C85E97-1033-BD93-0C18-E3514ED5DBEE}"/>
          </ac:picMkLst>
        </pc:picChg>
        <pc:picChg chg="add del mod">
          <ac:chgData name="伊健 杜" userId="e69aded81da48593" providerId="LiveId" clId="{6726B2CD-3767-4EA2-BFAB-2CDE101A591F}" dt="2022-09-20T12:39:56.894" v="3126" actId="478"/>
          <ac:picMkLst>
            <pc:docMk/>
            <pc:sldMk cId="849789823" sldId="811"/>
            <ac:picMk id="3074" creationId="{A95F4B84-33BC-33F9-A838-5250F357E69D}"/>
          </ac:picMkLst>
        </pc:picChg>
        <pc:picChg chg="add mod">
          <ac:chgData name="伊健 杜" userId="e69aded81da48593" providerId="LiveId" clId="{6726B2CD-3767-4EA2-BFAB-2CDE101A591F}" dt="2022-09-20T12:40:00.259" v="3130" actId="1076"/>
          <ac:picMkLst>
            <pc:docMk/>
            <pc:sldMk cId="849789823" sldId="811"/>
            <ac:picMk id="3076" creationId="{F9FE9B72-8569-C417-C61B-510AF6AB6F6C}"/>
          </ac:picMkLst>
        </pc:picChg>
      </pc:sldChg>
      <pc:sldChg chg="addSp delSp modSp add mod ord">
        <pc:chgData name="伊健 杜" userId="e69aded81da48593" providerId="LiveId" clId="{6726B2CD-3767-4EA2-BFAB-2CDE101A591F}" dt="2022-09-20T13:27:59.057" v="3903"/>
        <pc:sldMkLst>
          <pc:docMk/>
          <pc:sldMk cId="10606733" sldId="812"/>
        </pc:sldMkLst>
        <pc:spChg chg="mod">
          <ac:chgData name="伊健 杜" userId="e69aded81da48593" providerId="LiveId" clId="{6726B2CD-3767-4EA2-BFAB-2CDE101A591F}" dt="2022-09-20T13:27:59.057" v="3903"/>
          <ac:spMkLst>
            <pc:docMk/>
            <pc:sldMk cId="10606733" sldId="812"/>
            <ac:spMk id="5" creationId="{E5FBA462-DC4E-E763-4177-36EAFDEC9FAB}"/>
          </ac:spMkLst>
        </pc:spChg>
        <pc:picChg chg="add del mod">
          <ac:chgData name="伊健 杜" userId="e69aded81da48593" providerId="LiveId" clId="{6726B2CD-3767-4EA2-BFAB-2CDE101A591F}" dt="2022-09-20T12:42:33.786" v="3201" actId="478"/>
          <ac:picMkLst>
            <pc:docMk/>
            <pc:sldMk cId="10606733" sldId="812"/>
            <ac:picMk id="3" creationId="{6A1BCFEB-4A94-06F0-9715-EEA693666DED}"/>
          </ac:picMkLst>
        </pc:picChg>
        <pc:picChg chg="del mod">
          <ac:chgData name="伊健 杜" userId="e69aded81da48593" providerId="LiveId" clId="{6726B2CD-3767-4EA2-BFAB-2CDE101A591F}" dt="2022-09-20T12:39:27.924" v="3125" actId="478"/>
          <ac:picMkLst>
            <pc:docMk/>
            <pc:sldMk cId="10606733" sldId="812"/>
            <ac:picMk id="4" creationId="{39D68F1A-1844-FCEF-C340-4BA632C15DB7}"/>
          </ac:picMkLst>
        </pc:picChg>
        <pc:picChg chg="del">
          <ac:chgData name="伊健 杜" userId="e69aded81da48593" providerId="LiveId" clId="{6726B2CD-3767-4EA2-BFAB-2CDE101A591F}" dt="2022-09-20T12:40:18.314" v="3132" actId="478"/>
          <ac:picMkLst>
            <pc:docMk/>
            <pc:sldMk cId="10606733" sldId="812"/>
            <ac:picMk id="3074" creationId="{A95F4B84-33BC-33F9-A838-5250F357E69D}"/>
          </ac:picMkLst>
        </pc:picChg>
        <pc:picChg chg="add del mod">
          <ac:chgData name="伊健 杜" userId="e69aded81da48593" providerId="LiveId" clId="{6726B2CD-3767-4EA2-BFAB-2CDE101A591F}" dt="2022-09-20T12:42:33.786" v="3201" actId="478"/>
          <ac:picMkLst>
            <pc:docMk/>
            <pc:sldMk cId="10606733" sldId="812"/>
            <ac:picMk id="4098" creationId="{7866649F-2187-E571-7D56-91D30DF48F4E}"/>
          </ac:picMkLst>
        </pc:picChg>
        <pc:picChg chg="add del mod">
          <ac:chgData name="伊健 杜" userId="e69aded81da48593" providerId="LiveId" clId="{6726B2CD-3767-4EA2-BFAB-2CDE101A591F}" dt="2022-09-20T12:46:14.314" v="3211" actId="478"/>
          <ac:picMkLst>
            <pc:docMk/>
            <pc:sldMk cId="10606733" sldId="812"/>
            <ac:picMk id="4100" creationId="{740D9DA4-3156-1EE4-DFBF-CDB73B8E2F44}"/>
          </ac:picMkLst>
        </pc:picChg>
        <pc:picChg chg="add del mod">
          <ac:chgData name="伊健 杜" userId="e69aded81da48593" providerId="LiveId" clId="{6726B2CD-3767-4EA2-BFAB-2CDE101A591F}" dt="2022-09-20T12:46:14.314" v="3211" actId="478"/>
          <ac:picMkLst>
            <pc:docMk/>
            <pc:sldMk cId="10606733" sldId="812"/>
            <ac:picMk id="4102" creationId="{9A20ADD3-9F32-7ED1-D7F6-05B5F6F06DAB}"/>
          </ac:picMkLst>
        </pc:picChg>
        <pc:picChg chg="add mod">
          <ac:chgData name="伊健 杜" userId="e69aded81da48593" providerId="LiveId" clId="{6726B2CD-3767-4EA2-BFAB-2CDE101A591F}" dt="2022-09-20T12:47:19.970" v="3236" actId="1076"/>
          <ac:picMkLst>
            <pc:docMk/>
            <pc:sldMk cId="10606733" sldId="812"/>
            <ac:picMk id="4104" creationId="{0CE5EF8A-0FCA-EDCA-3776-08ED57F0A236}"/>
          </ac:picMkLst>
        </pc:picChg>
        <pc:picChg chg="add mod">
          <ac:chgData name="伊健 杜" userId="e69aded81da48593" providerId="LiveId" clId="{6726B2CD-3767-4EA2-BFAB-2CDE101A591F}" dt="2022-09-20T12:47:14.757" v="3233" actId="1076"/>
          <ac:picMkLst>
            <pc:docMk/>
            <pc:sldMk cId="10606733" sldId="812"/>
            <ac:picMk id="4106" creationId="{F2B57F69-B18F-838C-A713-A32A59566754}"/>
          </ac:picMkLst>
        </pc:picChg>
      </pc:sldChg>
      <pc:sldChg chg="addSp delSp modSp add mod ord">
        <pc:chgData name="伊健 杜" userId="e69aded81da48593" providerId="LiveId" clId="{6726B2CD-3767-4EA2-BFAB-2CDE101A591F}" dt="2022-09-20T13:27:59.057" v="3903"/>
        <pc:sldMkLst>
          <pc:docMk/>
          <pc:sldMk cId="196576766" sldId="813"/>
        </pc:sldMkLst>
        <pc:spChg chg="del">
          <ac:chgData name="伊健 杜" userId="e69aded81da48593" providerId="LiveId" clId="{6726B2CD-3767-4EA2-BFAB-2CDE101A591F}" dt="2022-09-20T13:12:42.237" v="3845" actId="478"/>
          <ac:spMkLst>
            <pc:docMk/>
            <pc:sldMk cId="196576766" sldId="813"/>
            <ac:spMk id="2" creationId="{81F4B079-5182-7332-4978-966F1AEEF4D2}"/>
          </ac:spMkLst>
        </pc:spChg>
        <pc:spChg chg="mod">
          <ac:chgData name="伊健 杜" userId="e69aded81da48593" providerId="LiveId" clId="{6726B2CD-3767-4EA2-BFAB-2CDE101A591F}" dt="2022-09-20T13:27:59.057" v="3903"/>
          <ac:spMkLst>
            <pc:docMk/>
            <pc:sldMk cId="196576766" sldId="813"/>
            <ac:spMk id="5" creationId="{E5FBA462-DC4E-E763-4177-36EAFDEC9FAB}"/>
          </ac:spMkLst>
        </pc:spChg>
        <pc:spChg chg="add del mod">
          <ac:chgData name="伊健 杜" userId="e69aded81da48593" providerId="LiveId" clId="{6726B2CD-3767-4EA2-BFAB-2CDE101A591F}" dt="2022-09-20T13:12:44.627" v="3846" actId="478"/>
          <ac:spMkLst>
            <pc:docMk/>
            <pc:sldMk cId="196576766" sldId="813"/>
            <ac:spMk id="6" creationId="{1DC74BCC-6633-2D5B-C33D-E8651ED440CA}"/>
          </ac:spMkLst>
        </pc:spChg>
        <pc:spChg chg="add mod">
          <ac:chgData name="伊健 杜" userId="e69aded81da48593" providerId="LiveId" clId="{6726B2CD-3767-4EA2-BFAB-2CDE101A591F}" dt="2022-09-20T13:12:50.283" v="3847"/>
          <ac:spMkLst>
            <pc:docMk/>
            <pc:sldMk cId="196576766" sldId="813"/>
            <ac:spMk id="7" creationId="{A2FDA32B-F50A-112A-1DA4-66DA2F75B170}"/>
          </ac:spMkLst>
        </pc:spChg>
      </pc:sldChg>
      <pc:sldChg chg="addSp delSp modSp new mod modAnim">
        <pc:chgData name="伊健 杜" userId="e69aded81da48593" providerId="LiveId" clId="{6726B2CD-3767-4EA2-BFAB-2CDE101A591F}" dt="2022-09-20T13:27:59.057" v="3903"/>
        <pc:sldMkLst>
          <pc:docMk/>
          <pc:sldMk cId="2940568874" sldId="814"/>
        </pc:sldMkLst>
        <pc:spChg chg="del">
          <ac:chgData name="伊健 杜" userId="e69aded81da48593" providerId="LiveId" clId="{6726B2CD-3767-4EA2-BFAB-2CDE101A591F}" dt="2022-09-20T12:58:25.743" v="3309" actId="478"/>
          <ac:spMkLst>
            <pc:docMk/>
            <pc:sldMk cId="2940568874" sldId="814"/>
            <ac:spMk id="2" creationId="{EEA6450A-DF07-81ED-5C77-E6ABDE096EB1}"/>
          </ac:spMkLst>
        </pc:spChg>
        <pc:spChg chg="del">
          <ac:chgData name="伊健 杜" userId="e69aded81da48593" providerId="LiveId" clId="{6726B2CD-3767-4EA2-BFAB-2CDE101A591F}" dt="2022-09-20T12:58:25.743" v="3309" actId="478"/>
          <ac:spMkLst>
            <pc:docMk/>
            <pc:sldMk cId="2940568874" sldId="814"/>
            <ac:spMk id="3" creationId="{6416A7EB-6DD1-193F-DF51-3BE5985076E7}"/>
          </ac:spMkLst>
        </pc:spChg>
        <pc:spChg chg="add mod">
          <ac:chgData name="伊健 杜" userId="e69aded81da48593" providerId="LiveId" clId="{6726B2CD-3767-4EA2-BFAB-2CDE101A591F}" dt="2022-09-20T13:27:59.057" v="3903"/>
          <ac:spMkLst>
            <pc:docMk/>
            <pc:sldMk cId="2940568874" sldId="814"/>
            <ac:spMk id="4" creationId="{5F42F3F7-1DAC-B546-7B30-BE057F43ED87}"/>
          </ac:spMkLst>
        </pc:spChg>
        <pc:spChg chg="add mod">
          <ac:chgData name="伊健 杜" userId="e69aded81da48593" providerId="LiveId" clId="{6726B2CD-3767-4EA2-BFAB-2CDE101A591F}" dt="2022-09-20T13:00:06.862" v="3424" actId="1076"/>
          <ac:spMkLst>
            <pc:docMk/>
            <pc:sldMk cId="2940568874" sldId="814"/>
            <ac:spMk id="5" creationId="{410C7D88-309A-DE94-1DB1-DAD656C40249}"/>
          </ac:spMkLst>
        </pc:spChg>
        <pc:spChg chg="add mod">
          <ac:chgData name="伊健 杜" userId="e69aded81da48593" providerId="LiveId" clId="{6726B2CD-3767-4EA2-BFAB-2CDE101A591F}" dt="2022-09-20T13:00:18.813" v="3446" actId="1076"/>
          <ac:spMkLst>
            <pc:docMk/>
            <pc:sldMk cId="2940568874" sldId="814"/>
            <ac:spMk id="6" creationId="{EFA522A6-45C6-699D-1F1B-A4F9F6444647}"/>
          </ac:spMkLst>
        </pc:spChg>
        <pc:spChg chg="add mod">
          <ac:chgData name="伊健 杜" userId="e69aded81da48593" providerId="LiveId" clId="{6726B2CD-3767-4EA2-BFAB-2CDE101A591F}" dt="2022-09-20T13:00:33.182" v="3451" actId="14100"/>
          <ac:spMkLst>
            <pc:docMk/>
            <pc:sldMk cId="2940568874" sldId="814"/>
            <ac:spMk id="7" creationId="{AE4830B5-D684-40A4-BD61-6F381883BF84}"/>
          </ac:spMkLst>
        </pc:spChg>
        <pc:spChg chg="add mod">
          <ac:chgData name="伊健 杜" userId="e69aded81da48593" providerId="LiveId" clId="{6726B2CD-3767-4EA2-BFAB-2CDE101A591F}" dt="2022-09-20T13:27:59.057" v="3903"/>
          <ac:spMkLst>
            <pc:docMk/>
            <pc:sldMk cId="2940568874" sldId="814"/>
            <ac:spMk id="8" creationId="{7415DA3A-1A60-1B89-5348-0FCA0CBB69E9}"/>
          </ac:spMkLst>
        </pc:spChg>
        <pc:picChg chg="add mod">
          <ac:chgData name="伊健 杜" userId="e69aded81da48593" providerId="LiveId" clId="{6726B2CD-3767-4EA2-BFAB-2CDE101A591F}" dt="2022-09-20T12:58:38.618" v="3316" actId="14100"/>
          <ac:picMkLst>
            <pc:docMk/>
            <pc:sldMk cId="2940568874" sldId="814"/>
            <ac:picMk id="7170" creationId="{9B55C595-B4FC-D6B7-E228-3DCD9ADBBC8F}"/>
          </ac:picMkLst>
        </pc:picChg>
      </pc:sldChg>
      <pc:sldChg chg="addSp delSp modSp add mod ord modAnim">
        <pc:chgData name="伊健 杜" userId="e69aded81da48593" providerId="LiveId" clId="{6726B2CD-3767-4EA2-BFAB-2CDE101A591F}" dt="2022-09-20T13:27:59.057" v="3903"/>
        <pc:sldMkLst>
          <pc:docMk/>
          <pc:sldMk cId="1032148845" sldId="815"/>
        </pc:sldMkLst>
        <pc:spChg chg="del">
          <ac:chgData name="伊健 杜" userId="e69aded81da48593" providerId="LiveId" clId="{6726B2CD-3767-4EA2-BFAB-2CDE101A591F}" dt="2022-09-20T13:01:38.154" v="3481" actId="478"/>
          <ac:spMkLst>
            <pc:docMk/>
            <pc:sldMk cId="1032148845" sldId="815"/>
            <ac:spMk id="2" creationId="{EEA6450A-DF07-81ED-5C77-E6ABDE096EB1}"/>
          </ac:spMkLst>
        </pc:spChg>
        <pc:spChg chg="del">
          <ac:chgData name="伊健 杜" userId="e69aded81da48593" providerId="LiveId" clId="{6726B2CD-3767-4EA2-BFAB-2CDE101A591F}" dt="2022-09-20T13:01:38.154" v="3481" actId="478"/>
          <ac:spMkLst>
            <pc:docMk/>
            <pc:sldMk cId="1032148845" sldId="815"/>
            <ac:spMk id="3" creationId="{6416A7EB-6DD1-193F-DF51-3BE5985076E7}"/>
          </ac:spMkLst>
        </pc:spChg>
        <pc:spChg chg="add mod">
          <ac:chgData name="伊健 杜" userId="e69aded81da48593" providerId="LiveId" clId="{6726B2CD-3767-4EA2-BFAB-2CDE101A591F}" dt="2022-09-20T13:27:59.057" v="3903"/>
          <ac:spMkLst>
            <pc:docMk/>
            <pc:sldMk cId="1032148845" sldId="815"/>
            <ac:spMk id="4" creationId="{52DF69E1-1EE7-CBE8-70D5-479456292B62}"/>
          </ac:spMkLst>
        </pc:spChg>
        <pc:spChg chg="add mod">
          <ac:chgData name="伊健 杜" userId="e69aded81da48593" providerId="LiveId" clId="{6726B2CD-3767-4EA2-BFAB-2CDE101A591F}" dt="2022-09-20T13:03:12.132" v="3607" actId="1076"/>
          <ac:spMkLst>
            <pc:docMk/>
            <pc:sldMk cId="1032148845" sldId="815"/>
            <ac:spMk id="5" creationId="{63CE7CD0-1198-B2F5-845F-DECAB0AEBACE}"/>
          </ac:spMkLst>
        </pc:spChg>
        <pc:picChg chg="add mod">
          <ac:chgData name="伊健 杜" userId="e69aded81da48593" providerId="LiveId" clId="{6726B2CD-3767-4EA2-BFAB-2CDE101A591F}" dt="2022-09-20T13:01:41.052" v="3483" actId="1076"/>
          <ac:picMkLst>
            <pc:docMk/>
            <pc:sldMk cId="1032148845" sldId="815"/>
            <ac:picMk id="8194" creationId="{99C60C4C-58B2-A72F-8D32-56BB02E91D7A}"/>
          </ac:picMkLst>
        </pc:picChg>
      </pc:sldChg>
      <pc:sldChg chg="addSp delSp modSp add mod">
        <pc:chgData name="伊健 杜" userId="e69aded81da48593" providerId="LiveId" clId="{6726B2CD-3767-4EA2-BFAB-2CDE101A591F}" dt="2022-09-20T13:05:18.966" v="3680" actId="1076"/>
        <pc:sldMkLst>
          <pc:docMk/>
          <pc:sldMk cId="2173714310" sldId="816"/>
        </pc:sldMkLst>
        <pc:spChg chg="del">
          <ac:chgData name="伊健 杜" userId="e69aded81da48593" providerId="LiveId" clId="{6726B2CD-3767-4EA2-BFAB-2CDE101A591F}" dt="2022-09-20T12:48:16.573" v="3263" actId="478"/>
          <ac:spMkLst>
            <pc:docMk/>
            <pc:sldMk cId="2173714310" sldId="816"/>
            <ac:spMk id="2" creationId="{EEA6450A-DF07-81ED-5C77-E6ABDE096EB1}"/>
          </ac:spMkLst>
        </pc:spChg>
        <pc:spChg chg="del">
          <ac:chgData name="伊健 杜" userId="e69aded81da48593" providerId="LiveId" clId="{6726B2CD-3767-4EA2-BFAB-2CDE101A591F}" dt="2022-09-20T12:48:16.573" v="3263" actId="478"/>
          <ac:spMkLst>
            <pc:docMk/>
            <pc:sldMk cId="2173714310" sldId="816"/>
            <ac:spMk id="3" creationId="{6416A7EB-6DD1-193F-DF51-3BE5985076E7}"/>
          </ac:spMkLst>
        </pc:spChg>
        <pc:grpChg chg="add mod">
          <ac:chgData name="伊健 杜" userId="e69aded81da48593" providerId="LiveId" clId="{6726B2CD-3767-4EA2-BFAB-2CDE101A591F}" dt="2022-09-20T13:04:29.343" v="3677" actId="1076"/>
          <ac:grpSpMkLst>
            <pc:docMk/>
            <pc:sldMk cId="2173714310" sldId="816"/>
            <ac:grpSpMk id="4" creationId="{BAB3B34C-F44E-D19A-D076-94C6E67B814A}"/>
          </ac:grpSpMkLst>
        </pc:grpChg>
        <pc:picChg chg="mod">
          <ac:chgData name="伊健 杜" userId="e69aded81da48593" providerId="LiveId" clId="{6726B2CD-3767-4EA2-BFAB-2CDE101A591F}" dt="2022-09-20T13:04:29.343" v="3677" actId="1076"/>
          <ac:picMkLst>
            <pc:docMk/>
            <pc:sldMk cId="2173714310" sldId="816"/>
            <ac:picMk id="6" creationId="{6C99F51E-6F9F-E540-2CDE-7A02E42F8033}"/>
          </ac:picMkLst>
        </pc:picChg>
        <pc:picChg chg="mod">
          <ac:chgData name="伊健 杜" userId="e69aded81da48593" providerId="LiveId" clId="{6726B2CD-3767-4EA2-BFAB-2CDE101A591F}" dt="2022-09-20T13:04:29.343" v="3677" actId="1076"/>
          <ac:picMkLst>
            <pc:docMk/>
            <pc:sldMk cId="2173714310" sldId="816"/>
            <ac:picMk id="7" creationId="{7C74FB2F-84F2-E458-1FFF-19C48A4B164F}"/>
          </ac:picMkLst>
        </pc:picChg>
        <pc:picChg chg="mod">
          <ac:chgData name="伊健 杜" userId="e69aded81da48593" providerId="LiveId" clId="{6726B2CD-3767-4EA2-BFAB-2CDE101A591F}" dt="2022-09-20T13:04:29.343" v="3677" actId="1076"/>
          <ac:picMkLst>
            <pc:docMk/>
            <pc:sldMk cId="2173714310" sldId="816"/>
            <ac:picMk id="8" creationId="{53D886CD-2D90-70BD-BA73-FA8D22EC4BD3}"/>
          </ac:picMkLst>
        </pc:picChg>
        <pc:picChg chg="mod">
          <ac:chgData name="伊健 杜" userId="e69aded81da48593" providerId="LiveId" clId="{6726B2CD-3767-4EA2-BFAB-2CDE101A591F}" dt="2022-09-20T13:04:29.343" v="3677" actId="1076"/>
          <ac:picMkLst>
            <pc:docMk/>
            <pc:sldMk cId="2173714310" sldId="816"/>
            <ac:picMk id="9" creationId="{8B91DC4C-3ACC-EA14-F474-9876588BDE8B}"/>
          </ac:picMkLst>
        </pc:picChg>
        <pc:picChg chg="mod">
          <ac:chgData name="伊健 杜" userId="e69aded81da48593" providerId="LiveId" clId="{6726B2CD-3767-4EA2-BFAB-2CDE101A591F}" dt="2022-09-20T13:04:29.343" v="3677" actId="1076"/>
          <ac:picMkLst>
            <pc:docMk/>
            <pc:sldMk cId="2173714310" sldId="816"/>
            <ac:picMk id="10" creationId="{25C5C3E2-C9AA-D80D-8D7A-FF030F0A9D30}"/>
          </ac:picMkLst>
        </pc:picChg>
        <pc:picChg chg="add del mod">
          <ac:chgData name="伊健 杜" userId="e69aded81da48593" providerId="LiveId" clId="{6726B2CD-3767-4EA2-BFAB-2CDE101A591F}" dt="2022-09-20T12:48:31.032" v="3267" actId="478"/>
          <ac:picMkLst>
            <pc:docMk/>
            <pc:sldMk cId="2173714310" sldId="816"/>
            <ac:picMk id="12" creationId="{F6A79133-4530-F381-1890-6D16E0B86E32}"/>
          </ac:picMkLst>
        </pc:picChg>
        <pc:picChg chg="add del mod">
          <ac:chgData name="伊健 杜" userId="e69aded81da48593" providerId="LiveId" clId="{6726B2CD-3767-4EA2-BFAB-2CDE101A591F}" dt="2022-09-20T12:48:31.032" v="3267" actId="478"/>
          <ac:picMkLst>
            <pc:docMk/>
            <pc:sldMk cId="2173714310" sldId="816"/>
            <ac:picMk id="13" creationId="{302928BA-3BEF-7321-6E9B-411B0A309D99}"/>
          </ac:picMkLst>
        </pc:picChg>
        <pc:picChg chg="add mod">
          <ac:chgData name="伊健 杜" userId="e69aded81da48593" providerId="LiveId" clId="{6726B2CD-3767-4EA2-BFAB-2CDE101A591F}" dt="2022-09-20T13:04:06.530" v="3666" actId="1076"/>
          <ac:picMkLst>
            <pc:docMk/>
            <pc:sldMk cId="2173714310" sldId="816"/>
            <ac:picMk id="14" creationId="{3006BA71-B215-B3EC-B9DC-BAC15A9DE901}"/>
          </ac:picMkLst>
        </pc:picChg>
        <pc:picChg chg="add mod">
          <ac:chgData name="伊健 杜" userId="e69aded81da48593" providerId="LiveId" clId="{6726B2CD-3767-4EA2-BFAB-2CDE101A591F}" dt="2022-09-20T12:50:51.320" v="3294" actId="1076"/>
          <ac:picMkLst>
            <pc:docMk/>
            <pc:sldMk cId="2173714310" sldId="816"/>
            <ac:picMk id="15" creationId="{21FB6D6F-3209-1562-AAF3-BF5C4A01E251}"/>
          </ac:picMkLst>
        </pc:picChg>
        <pc:picChg chg="add mod">
          <ac:chgData name="伊健 杜" userId="e69aded81da48593" providerId="LiveId" clId="{6726B2CD-3767-4EA2-BFAB-2CDE101A591F}" dt="2022-09-20T13:04:24.200" v="3675" actId="1076"/>
          <ac:picMkLst>
            <pc:docMk/>
            <pc:sldMk cId="2173714310" sldId="816"/>
            <ac:picMk id="6146" creationId="{40BF7DF8-44B3-8E4D-5F69-26227E3902B9}"/>
          </ac:picMkLst>
        </pc:picChg>
        <pc:picChg chg="add mod">
          <ac:chgData name="伊健 杜" userId="e69aded81da48593" providerId="LiveId" clId="{6726B2CD-3767-4EA2-BFAB-2CDE101A591F}" dt="2022-09-20T12:50:14.398" v="3289" actId="1076"/>
          <ac:picMkLst>
            <pc:docMk/>
            <pc:sldMk cId="2173714310" sldId="816"/>
            <ac:picMk id="6148" creationId="{4EB7616C-833E-4F23-0046-03517FB894AB}"/>
          </ac:picMkLst>
        </pc:picChg>
        <pc:picChg chg="add mod">
          <ac:chgData name="伊健 杜" userId="e69aded81da48593" providerId="LiveId" clId="{6726B2CD-3767-4EA2-BFAB-2CDE101A591F}" dt="2022-09-20T13:04:07.803" v="3667" actId="1076"/>
          <ac:picMkLst>
            <pc:docMk/>
            <pc:sldMk cId="2173714310" sldId="816"/>
            <ac:picMk id="6150" creationId="{239124AC-3ED3-117E-A756-D073A3AB7C28}"/>
          </ac:picMkLst>
        </pc:picChg>
        <pc:picChg chg="add mod">
          <ac:chgData name="伊健 杜" userId="e69aded81da48593" providerId="LiveId" clId="{6726B2CD-3767-4EA2-BFAB-2CDE101A591F}" dt="2022-09-20T13:04:05.305" v="3665" actId="1076"/>
          <ac:picMkLst>
            <pc:docMk/>
            <pc:sldMk cId="2173714310" sldId="816"/>
            <ac:picMk id="6152" creationId="{C582193C-ADA1-1DDE-DF55-9C46AECFF80F}"/>
          </ac:picMkLst>
        </pc:picChg>
        <pc:picChg chg="add mod">
          <ac:chgData name="伊健 杜" userId="e69aded81da48593" providerId="LiveId" clId="{6726B2CD-3767-4EA2-BFAB-2CDE101A591F}" dt="2022-09-20T13:05:18.966" v="3680" actId="1076"/>
          <ac:picMkLst>
            <pc:docMk/>
            <pc:sldMk cId="2173714310" sldId="816"/>
            <ac:picMk id="6154" creationId="{026D8E94-C91A-AA03-3D3A-8824C02773A4}"/>
          </ac:picMkLst>
        </pc:picChg>
        <pc:cxnChg chg="mod">
          <ac:chgData name="伊健 杜" userId="e69aded81da48593" providerId="LiveId" clId="{6726B2CD-3767-4EA2-BFAB-2CDE101A591F}" dt="2022-09-20T13:04:29.343" v="3677" actId="1076"/>
          <ac:cxnSpMkLst>
            <pc:docMk/>
            <pc:sldMk cId="2173714310" sldId="816"/>
            <ac:cxnSpMk id="5" creationId="{501B30CD-2028-90F0-0409-1589A0A6948F}"/>
          </ac:cxnSpMkLst>
        </pc:cxnChg>
        <pc:cxnChg chg="add del mod">
          <ac:chgData name="伊健 杜" userId="e69aded81da48593" providerId="LiveId" clId="{6726B2CD-3767-4EA2-BFAB-2CDE101A591F}" dt="2022-09-20T12:48:31.032" v="3267" actId="478"/>
          <ac:cxnSpMkLst>
            <pc:docMk/>
            <pc:sldMk cId="2173714310" sldId="816"/>
            <ac:cxnSpMk id="11" creationId="{08890BEB-8229-753B-A9E8-2C584F847414}"/>
          </ac:cxnSpMkLst>
        </pc:cxnChg>
      </pc:sldChg>
      <pc:sldChg chg="addSp delSp modSp new mod ord modAnim">
        <pc:chgData name="伊健 杜" userId="e69aded81da48593" providerId="LiveId" clId="{6726B2CD-3767-4EA2-BFAB-2CDE101A591F}" dt="2022-09-20T13:27:59.057" v="3903"/>
        <pc:sldMkLst>
          <pc:docMk/>
          <pc:sldMk cId="1821255484" sldId="817"/>
        </pc:sldMkLst>
        <pc:spChg chg="del">
          <ac:chgData name="伊健 杜" userId="e69aded81da48593" providerId="LiveId" clId="{6726B2CD-3767-4EA2-BFAB-2CDE101A591F}" dt="2022-09-20T13:02:41.003" v="3566" actId="478"/>
          <ac:spMkLst>
            <pc:docMk/>
            <pc:sldMk cId="1821255484" sldId="817"/>
            <ac:spMk id="2" creationId="{058448DA-D619-F9C6-408E-C8E6493E4D98}"/>
          </ac:spMkLst>
        </pc:spChg>
        <pc:spChg chg="del">
          <ac:chgData name="伊健 杜" userId="e69aded81da48593" providerId="LiveId" clId="{6726B2CD-3767-4EA2-BFAB-2CDE101A591F}" dt="2022-09-20T13:02:41.003" v="3566" actId="478"/>
          <ac:spMkLst>
            <pc:docMk/>
            <pc:sldMk cId="1821255484" sldId="817"/>
            <ac:spMk id="3" creationId="{A343C724-0A62-A924-1ECF-6F4DEB216F96}"/>
          </ac:spMkLst>
        </pc:spChg>
        <pc:spChg chg="add mod">
          <ac:chgData name="伊健 杜" userId="e69aded81da48593" providerId="LiveId" clId="{6726B2CD-3767-4EA2-BFAB-2CDE101A591F}" dt="2022-09-20T13:27:59.057" v="3903"/>
          <ac:spMkLst>
            <pc:docMk/>
            <pc:sldMk cId="1821255484" sldId="817"/>
            <ac:spMk id="4" creationId="{720E40CD-7554-7DCE-1777-5038C39E132A}"/>
          </ac:spMkLst>
        </pc:spChg>
        <pc:picChg chg="add mod">
          <ac:chgData name="伊健 杜" userId="e69aded81da48593" providerId="LiveId" clId="{6726B2CD-3767-4EA2-BFAB-2CDE101A591F}" dt="2022-09-20T13:03:22.767" v="3609" actId="1076"/>
          <ac:picMkLst>
            <pc:docMk/>
            <pc:sldMk cId="1821255484" sldId="817"/>
            <ac:picMk id="9218" creationId="{BE8A6C63-DE9C-3514-FD1B-4F8D1C11DA32}"/>
          </ac:picMkLst>
        </pc:picChg>
      </pc:sldChg>
      <pc:sldChg chg="addSp delSp modSp new mod">
        <pc:chgData name="伊健 杜" userId="e69aded81da48593" providerId="LiveId" clId="{6726B2CD-3767-4EA2-BFAB-2CDE101A591F}" dt="2022-09-20T13:07:54.032" v="3795" actId="1076"/>
        <pc:sldMkLst>
          <pc:docMk/>
          <pc:sldMk cId="1976819153" sldId="818"/>
        </pc:sldMkLst>
        <pc:spChg chg="del">
          <ac:chgData name="伊健 杜" userId="e69aded81da48593" providerId="LiveId" clId="{6726B2CD-3767-4EA2-BFAB-2CDE101A591F}" dt="2022-09-20T13:07:37.478" v="3778" actId="478"/>
          <ac:spMkLst>
            <pc:docMk/>
            <pc:sldMk cId="1976819153" sldId="818"/>
            <ac:spMk id="2" creationId="{07B25299-F2AB-BA3E-CB85-A5410AF84DA7}"/>
          </ac:spMkLst>
        </pc:spChg>
        <pc:spChg chg="del">
          <ac:chgData name="伊健 杜" userId="e69aded81da48593" providerId="LiveId" clId="{6726B2CD-3767-4EA2-BFAB-2CDE101A591F}" dt="2022-09-20T13:07:37.478" v="3778" actId="478"/>
          <ac:spMkLst>
            <pc:docMk/>
            <pc:sldMk cId="1976819153" sldId="818"/>
            <ac:spMk id="3" creationId="{22689B93-84E4-D6E8-11B5-BD15465DD70E}"/>
          </ac:spMkLst>
        </pc:spChg>
        <pc:spChg chg="add mod">
          <ac:chgData name="伊健 杜" userId="e69aded81da48593" providerId="LiveId" clId="{6726B2CD-3767-4EA2-BFAB-2CDE101A591F}" dt="2022-09-20T13:07:54.032" v="3795" actId="1076"/>
          <ac:spMkLst>
            <pc:docMk/>
            <pc:sldMk cId="1976819153" sldId="818"/>
            <ac:spMk id="5" creationId="{60F22900-3854-5D27-0459-26E40333BC34}"/>
          </ac:spMkLst>
        </pc:spChg>
        <pc:picChg chg="add mod">
          <ac:chgData name="伊健 杜" userId="e69aded81da48593" providerId="LiveId" clId="{6726B2CD-3767-4EA2-BFAB-2CDE101A591F}" dt="2022-09-20T13:07:39.311" v="3780" actId="1076"/>
          <ac:picMkLst>
            <pc:docMk/>
            <pc:sldMk cId="1976819153" sldId="818"/>
            <ac:picMk id="4" creationId="{D9BFBDFE-397C-E433-1BAA-401D8D03E646}"/>
          </ac:picMkLst>
        </pc:picChg>
      </pc:sldChg>
      <pc:sldChg chg="addSp delSp modSp add mod">
        <pc:chgData name="伊健 杜" userId="e69aded81da48593" providerId="LiveId" clId="{6726B2CD-3767-4EA2-BFAB-2CDE101A591F}" dt="2022-09-20T13:08:09.090" v="3802" actId="20577"/>
        <pc:sldMkLst>
          <pc:docMk/>
          <pc:sldMk cId="4286359174" sldId="819"/>
        </pc:sldMkLst>
        <pc:spChg chg="mod">
          <ac:chgData name="伊健 杜" userId="e69aded81da48593" providerId="LiveId" clId="{6726B2CD-3767-4EA2-BFAB-2CDE101A591F}" dt="2022-09-20T13:08:09.090" v="3802" actId="20577"/>
          <ac:spMkLst>
            <pc:docMk/>
            <pc:sldMk cId="4286359174" sldId="819"/>
            <ac:spMk id="5" creationId="{60F22900-3854-5D27-0459-26E40333BC34}"/>
          </ac:spMkLst>
        </pc:spChg>
        <pc:picChg chg="add mod">
          <ac:chgData name="伊健 杜" userId="e69aded81da48593" providerId="LiveId" clId="{6726B2CD-3767-4EA2-BFAB-2CDE101A591F}" dt="2022-09-20T13:08:04.501" v="3800" actId="14100"/>
          <ac:picMkLst>
            <pc:docMk/>
            <pc:sldMk cId="4286359174" sldId="819"/>
            <ac:picMk id="2" creationId="{46313A44-D821-1B57-080A-C491CAADF575}"/>
          </ac:picMkLst>
        </pc:picChg>
        <pc:picChg chg="del">
          <ac:chgData name="伊健 杜" userId="e69aded81da48593" providerId="LiveId" clId="{6726B2CD-3767-4EA2-BFAB-2CDE101A591F}" dt="2022-09-20T13:08:01.418" v="3797" actId="478"/>
          <ac:picMkLst>
            <pc:docMk/>
            <pc:sldMk cId="4286359174" sldId="819"/>
            <ac:picMk id="4" creationId="{D9BFBDFE-397C-E433-1BAA-401D8D03E646}"/>
          </ac:picMkLst>
        </pc:picChg>
      </pc:sldChg>
      <pc:sldChg chg="addSp delSp modSp add mod">
        <pc:chgData name="伊健 杜" userId="e69aded81da48593" providerId="LiveId" clId="{6726B2CD-3767-4EA2-BFAB-2CDE101A591F}" dt="2022-09-20T13:08:21.513" v="3811" actId="20577"/>
        <pc:sldMkLst>
          <pc:docMk/>
          <pc:sldMk cId="2898797117" sldId="820"/>
        </pc:sldMkLst>
        <pc:spChg chg="mod">
          <ac:chgData name="伊健 杜" userId="e69aded81da48593" providerId="LiveId" clId="{6726B2CD-3767-4EA2-BFAB-2CDE101A591F}" dt="2022-09-20T13:08:21.513" v="3811" actId="20577"/>
          <ac:spMkLst>
            <pc:docMk/>
            <pc:sldMk cId="2898797117" sldId="820"/>
            <ac:spMk id="5" creationId="{60F22900-3854-5D27-0459-26E40333BC34}"/>
          </ac:spMkLst>
        </pc:spChg>
        <pc:picChg chg="del mod">
          <ac:chgData name="伊健 杜" userId="e69aded81da48593" providerId="LiveId" clId="{6726B2CD-3767-4EA2-BFAB-2CDE101A591F}" dt="2022-09-20T13:08:16.382" v="3805" actId="478"/>
          <ac:picMkLst>
            <pc:docMk/>
            <pc:sldMk cId="2898797117" sldId="820"/>
            <ac:picMk id="2" creationId="{46313A44-D821-1B57-080A-C491CAADF575}"/>
          </ac:picMkLst>
        </pc:picChg>
        <pc:picChg chg="add mod">
          <ac:chgData name="伊健 杜" userId="e69aded81da48593" providerId="LiveId" clId="{6726B2CD-3767-4EA2-BFAB-2CDE101A591F}" dt="2022-09-20T13:08:19.917" v="3809" actId="1076"/>
          <ac:picMkLst>
            <pc:docMk/>
            <pc:sldMk cId="2898797117" sldId="820"/>
            <ac:picMk id="3" creationId="{4038933A-FD40-12FC-39A9-631074D45B9C}"/>
          </ac:picMkLst>
        </pc:picChg>
      </pc:sldChg>
      <pc:sldChg chg="addSp delSp modSp add mod">
        <pc:chgData name="伊健 杜" userId="e69aded81da48593" providerId="LiveId" clId="{6726B2CD-3767-4EA2-BFAB-2CDE101A591F}" dt="2022-09-20T13:08:38.303" v="3823" actId="1076"/>
        <pc:sldMkLst>
          <pc:docMk/>
          <pc:sldMk cId="4210527832" sldId="821"/>
        </pc:sldMkLst>
        <pc:spChg chg="mod">
          <ac:chgData name="伊健 杜" userId="e69aded81da48593" providerId="LiveId" clId="{6726B2CD-3767-4EA2-BFAB-2CDE101A591F}" dt="2022-09-20T13:08:34.720" v="3820" actId="20577"/>
          <ac:spMkLst>
            <pc:docMk/>
            <pc:sldMk cId="4210527832" sldId="821"/>
            <ac:spMk id="5" creationId="{60F22900-3854-5D27-0459-26E40333BC34}"/>
          </ac:spMkLst>
        </pc:spChg>
        <pc:picChg chg="add mod">
          <ac:chgData name="伊健 杜" userId="e69aded81da48593" providerId="LiveId" clId="{6726B2CD-3767-4EA2-BFAB-2CDE101A591F}" dt="2022-09-20T13:08:38.303" v="3823" actId="1076"/>
          <ac:picMkLst>
            <pc:docMk/>
            <pc:sldMk cId="4210527832" sldId="821"/>
            <ac:picMk id="2" creationId="{FE704339-0EE2-79FE-DB50-8FE4B6579186}"/>
          </ac:picMkLst>
        </pc:picChg>
        <pc:picChg chg="del">
          <ac:chgData name="伊健 杜" userId="e69aded81da48593" providerId="LiveId" clId="{6726B2CD-3767-4EA2-BFAB-2CDE101A591F}" dt="2022-09-20T13:08:27.552" v="3813" actId="478"/>
          <ac:picMkLst>
            <pc:docMk/>
            <pc:sldMk cId="4210527832" sldId="821"/>
            <ac:picMk id="3" creationId="{4038933A-FD40-12FC-39A9-631074D45B9C}"/>
          </ac:picMkLst>
        </pc:picChg>
      </pc:sldChg>
      <pc:sldChg chg="modSp add del mod">
        <pc:chgData name="伊健 杜" userId="e69aded81da48593" providerId="LiveId" clId="{6726B2CD-3767-4EA2-BFAB-2CDE101A591F}" dt="2022-09-20T13:13:32.380" v="3881" actId="47"/>
        <pc:sldMkLst>
          <pc:docMk/>
          <pc:sldMk cId="1147157883" sldId="822"/>
        </pc:sldMkLst>
        <pc:spChg chg="mod">
          <ac:chgData name="伊健 杜" userId="e69aded81da48593" providerId="LiveId" clId="{6726B2CD-3767-4EA2-BFAB-2CDE101A591F}" dt="2022-09-20T13:13:14.190" v="3880" actId="20577"/>
          <ac:spMkLst>
            <pc:docMk/>
            <pc:sldMk cId="1147157883" sldId="822"/>
            <ac:spMk id="5" creationId="{E5FBA462-DC4E-E763-4177-36EAFDEC9FAB}"/>
          </ac:spMkLst>
        </pc:spChg>
        <pc:spChg chg="mod">
          <ac:chgData name="伊健 杜" userId="e69aded81da48593" providerId="LiveId" clId="{6726B2CD-3767-4EA2-BFAB-2CDE101A591F}" dt="2022-09-20T13:13:02.281" v="3850" actId="14100"/>
          <ac:spMkLst>
            <pc:docMk/>
            <pc:sldMk cId="1147157883" sldId="822"/>
            <ac:spMk id="7" creationId="{A2FDA32B-F50A-112A-1DA4-66DA2F75B170}"/>
          </ac:spMkLst>
        </pc:spChg>
      </pc:sldChg>
    </pc:docChg>
  </pc:docChgLst>
  <pc:docChgLst>
    <pc:chgData name="伊健 杜" userId="e69aded81da48593" providerId="LiveId" clId="{80FB4641-9819-4931-9608-15BB77D0AB03}"/>
    <pc:docChg chg="undo custSel addSld delSld modSld sldOrd modSection">
      <pc:chgData name="伊健 杜" userId="e69aded81da48593" providerId="LiveId" clId="{80FB4641-9819-4931-9608-15BB77D0AB03}" dt="2022-09-26T17:34:41.528" v="6468"/>
      <pc:docMkLst>
        <pc:docMk/>
      </pc:docMkLst>
      <pc:sldChg chg="modSp mod">
        <pc:chgData name="伊健 杜" userId="e69aded81da48593" providerId="LiveId" clId="{80FB4641-9819-4931-9608-15BB77D0AB03}" dt="2022-09-26T11:33:39.681" v="4705"/>
        <pc:sldMkLst>
          <pc:docMk/>
          <pc:sldMk cId="3180688205" sldId="256"/>
        </pc:sldMkLst>
        <pc:spChg chg="mod">
          <ac:chgData name="伊健 杜" userId="e69aded81da48593" providerId="LiveId" clId="{80FB4641-9819-4931-9608-15BB77D0AB03}" dt="2022-09-26T11:33:39.681" v="4705"/>
          <ac:spMkLst>
            <pc:docMk/>
            <pc:sldMk cId="3180688205" sldId="256"/>
            <ac:spMk id="2" creationId="{1F01E9DD-2818-4BD0-9996-984FE0985E67}"/>
          </ac:spMkLst>
        </pc:spChg>
      </pc:sldChg>
      <pc:sldChg chg="addSp delSp modSp mod">
        <pc:chgData name="伊健 杜" userId="e69aded81da48593" providerId="LiveId" clId="{80FB4641-9819-4931-9608-15BB77D0AB03}" dt="2022-09-26T10:27:46.648" v="2550"/>
        <pc:sldMkLst>
          <pc:docMk/>
          <pc:sldMk cId="3517469593" sldId="772"/>
        </pc:sldMkLst>
        <pc:spChg chg="mod">
          <ac:chgData name="伊健 杜" userId="e69aded81da48593" providerId="LiveId" clId="{80FB4641-9819-4931-9608-15BB77D0AB03}" dt="2022-09-26T10:27:46.648" v="2550"/>
          <ac:spMkLst>
            <pc:docMk/>
            <pc:sldMk cId="3517469593" sldId="772"/>
            <ac:spMk id="2" creationId="{81F4B079-5182-7332-4978-966F1AEEF4D2}"/>
          </ac:spMkLst>
        </pc:spChg>
        <pc:spChg chg="mod">
          <ac:chgData name="伊健 杜" userId="e69aded81da48593" providerId="LiveId" clId="{80FB4641-9819-4931-9608-15BB77D0AB03}" dt="2022-09-26T10:27:46.648" v="2550"/>
          <ac:spMkLst>
            <pc:docMk/>
            <pc:sldMk cId="3517469593" sldId="772"/>
            <ac:spMk id="4" creationId="{CFC1CF28-580E-2280-640A-ADB8853307E7}"/>
          </ac:spMkLst>
        </pc:spChg>
        <pc:picChg chg="add mod">
          <ac:chgData name="伊健 杜" userId="e69aded81da48593" providerId="LiveId" clId="{80FB4641-9819-4931-9608-15BB77D0AB03}" dt="2022-09-26T04:50:14.342" v="139" actId="1076"/>
          <ac:picMkLst>
            <pc:docMk/>
            <pc:sldMk cId="3517469593" sldId="772"/>
            <ac:picMk id="1026" creationId="{A9AB5EB3-A1E4-D1A3-2C29-C7D4C26A3042}"/>
          </ac:picMkLst>
        </pc:picChg>
        <pc:picChg chg="del">
          <ac:chgData name="伊健 杜" userId="e69aded81da48593" providerId="LiveId" clId="{80FB4641-9819-4931-9608-15BB77D0AB03}" dt="2022-09-26T04:49:13.315" v="18" actId="478"/>
          <ac:picMkLst>
            <pc:docMk/>
            <pc:sldMk cId="3517469593" sldId="772"/>
            <ac:picMk id="2052" creationId="{461DA24C-A30A-93FC-A3AE-4F86BA1EAB3B}"/>
          </ac:picMkLst>
        </pc:picChg>
        <pc:picChg chg="del">
          <ac:chgData name="伊健 杜" userId="e69aded81da48593" providerId="LiveId" clId="{80FB4641-9819-4931-9608-15BB77D0AB03}" dt="2022-09-26T04:49:13.315" v="18" actId="478"/>
          <ac:picMkLst>
            <pc:docMk/>
            <pc:sldMk cId="3517469593" sldId="772"/>
            <ac:picMk id="2054" creationId="{40AFEB91-2127-B2A7-447B-BCC35A031393}"/>
          </ac:picMkLst>
        </pc:picChg>
        <pc:picChg chg="del mod">
          <ac:chgData name="伊健 杜" userId="e69aded81da48593" providerId="LiveId" clId="{80FB4641-9819-4931-9608-15BB77D0AB03}" dt="2022-09-26T04:49:13.315" v="18" actId="478"/>
          <ac:picMkLst>
            <pc:docMk/>
            <pc:sldMk cId="3517469593" sldId="772"/>
            <ac:picMk id="2056" creationId="{9EA8CA38-F2FF-6BAC-A8CF-AF1B1E291FCD}"/>
          </ac:picMkLst>
        </pc:picChg>
      </pc:sldChg>
      <pc:sldChg chg="del">
        <pc:chgData name="伊健 杜" userId="e69aded81da48593" providerId="LiveId" clId="{80FB4641-9819-4931-9608-15BB77D0AB03}" dt="2022-09-26T04:48:42.581" v="0" actId="47"/>
        <pc:sldMkLst>
          <pc:docMk/>
          <pc:sldMk cId="779196328" sldId="775"/>
        </pc:sldMkLst>
      </pc:sldChg>
      <pc:sldChg chg="del">
        <pc:chgData name="伊健 杜" userId="e69aded81da48593" providerId="LiveId" clId="{80FB4641-9819-4931-9608-15BB77D0AB03}" dt="2022-09-26T04:48:42.581" v="0" actId="47"/>
        <pc:sldMkLst>
          <pc:docMk/>
          <pc:sldMk cId="2067420389" sldId="776"/>
        </pc:sldMkLst>
      </pc:sldChg>
      <pc:sldChg chg="del">
        <pc:chgData name="伊健 杜" userId="e69aded81da48593" providerId="LiveId" clId="{80FB4641-9819-4931-9608-15BB77D0AB03}" dt="2022-09-26T04:48:42.581" v="0" actId="47"/>
        <pc:sldMkLst>
          <pc:docMk/>
          <pc:sldMk cId="1810192253" sldId="801"/>
        </pc:sldMkLst>
      </pc:sldChg>
      <pc:sldChg chg="addSp delSp modSp mod">
        <pc:chgData name="伊健 杜" userId="e69aded81da48593" providerId="LiveId" clId="{80FB4641-9819-4931-9608-15BB77D0AB03}" dt="2022-09-26T17:34:41.528" v="6468"/>
        <pc:sldMkLst>
          <pc:docMk/>
          <pc:sldMk cId="2805022146" sldId="802"/>
        </pc:sldMkLst>
        <pc:spChg chg="mod">
          <ac:chgData name="伊健 杜" userId="e69aded81da48593" providerId="LiveId" clId="{80FB4641-9819-4931-9608-15BB77D0AB03}" dt="2022-09-26T10:27:46.648" v="2550"/>
          <ac:spMkLst>
            <pc:docMk/>
            <pc:sldMk cId="2805022146" sldId="802"/>
            <ac:spMk id="2" creationId="{81F4B079-5182-7332-4978-966F1AEEF4D2}"/>
          </ac:spMkLst>
        </pc:spChg>
        <pc:spChg chg="mod">
          <ac:chgData name="伊健 杜" userId="e69aded81da48593" providerId="LiveId" clId="{80FB4641-9819-4931-9608-15BB77D0AB03}" dt="2022-09-26T10:27:46.648" v="2550"/>
          <ac:spMkLst>
            <pc:docMk/>
            <pc:sldMk cId="2805022146" sldId="802"/>
            <ac:spMk id="4" creationId="{CFC1CF28-580E-2280-640A-ADB8853307E7}"/>
          </ac:spMkLst>
        </pc:spChg>
        <pc:picChg chg="del">
          <ac:chgData name="伊健 杜" userId="e69aded81da48593" providerId="LiveId" clId="{80FB4641-9819-4931-9608-15BB77D0AB03}" dt="2022-09-26T04:50:52.888" v="247" actId="478"/>
          <ac:picMkLst>
            <pc:docMk/>
            <pc:sldMk cId="2805022146" sldId="802"/>
            <ac:picMk id="1026" creationId="{D60AF4E7-3815-AC75-B34A-E95F6773A666}"/>
          </ac:picMkLst>
        </pc:picChg>
        <pc:picChg chg="add mod">
          <ac:chgData name="伊健 杜" userId="e69aded81da48593" providerId="LiveId" clId="{80FB4641-9819-4931-9608-15BB77D0AB03}" dt="2022-09-26T04:51:34.580" v="254" actId="1076"/>
          <ac:picMkLst>
            <pc:docMk/>
            <pc:sldMk cId="2805022146" sldId="802"/>
            <ac:picMk id="2050" creationId="{99C6068E-B0B6-FE0B-0D46-0D3210299753}"/>
          </ac:picMkLst>
        </pc:picChg>
        <pc:inkChg chg="add">
          <ac:chgData name="伊健 杜" userId="e69aded81da48593" providerId="LiveId" clId="{80FB4641-9819-4931-9608-15BB77D0AB03}" dt="2022-09-26T17:34:41.528" v="6468"/>
          <ac:inkMkLst>
            <pc:docMk/>
            <pc:sldMk cId="2805022146" sldId="802"/>
            <ac:inkMk id="3" creationId="{5A491DC2-1F36-7DCE-71F3-FB37427AD12A}"/>
          </ac:inkMkLst>
        </pc:inkChg>
      </pc:sldChg>
      <pc:sldChg chg="addSp delSp modSp mod">
        <pc:chgData name="伊健 杜" userId="e69aded81da48593" providerId="LiveId" clId="{80FB4641-9819-4931-9608-15BB77D0AB03}" dt="2022-09-26T10:27:46.648" v="2550"/>
        <pc:sldMkLst>
          <pc:docMk/>
          <pc:sldMk cId="2721925750" sldId="803"/>
        </pc:sldMkLst>
        <pc:spChg chg="mod">
          <ac:chgData name="伊健 杜" userId="e69aded81da48593" providerId="LiveId" clId="{80FB4641-9819-4931-9608-15BB77D0AB03}" dt="2022-09-26T10:27:46.648" v="2550"/>
          <ac:spMkLst>
            <pc:docMk/>
            <pc:sldMk cId="2721925750" sldId="803"/>
            <ac:spMk id="2" creationId="{81F4B079-5182-7332-4978-966F1AEEF4D2}"/>
          </ac:spMkLst>
        </pc:spChg>
        <pc:spChg chg="mod">
          <ac:chgData name="伊健 杜" userId="e69aded81da48593" providerId="LiveId" clId="{80FB4641-9819-4931-9608-15BB77D0AB03}" dt="2022-09-26T10:27:46.648" v="2550"/>
          <ac:spMkLst>
            <pc:docMk/>
            <pc:sldMk cId="2721925750" sldId="803"/>
            <ac:spMk id="4" creationId="{CFC1CF28-580E-2280-640A-ADB8853307E7}"/>
          </ac:spMkLst>
        </pc:spChg>
        <pc:grpChg chg="add mod">
          <ac:chgData name="伊健 杜" userId="e69aded81da48593" providerId="LiveId" clId="{80FB4641-9819-4931-9608-15BB77D0AB03}" dt="2022-09-26T04:53:44.554" v="433" actId="1076"/>
          <ac:grpSpMkLst>
            <pc:docMk/>
            <pc:sldMk cId="2721925750" sldId="803"/>
            <ac:grpSpMk id="8" creationId="{C84A86FF-4B32-5163-D309-E978F8A25E5B}"/>
          </ac:grpSpMkLst>
        </pc:grpChg>
        <pc:picChg chg="del">
          <ac:chgData name="伊健 杜" userId="e69aded81da48593" providerId="LiveId" clId="{80FB4641-9819-4931-9608-15BB77D0AB03}" dt="2022-09-26T04:52:38.769" v="429" actId="478"/>
          <ac:picMkLst>
            <pc:docMk/>
            <pc:sldMk cId="2721925750" sldId="803"/>
            <ac:picMk id="3" creationId="{B10C6EAD-FB24-D782-A72E-64A2AE45BC32}"/>
          </ac:picMkLst>
        </pc:picChg>
        <pc:picChg chg="del">
          <ac:chgData name="伊健 杜" userId="e69aded81da48593" providerId="LiveId" clId="{80FB4641-9819-4931-9608-15BB77D0AB03}" dt="2022-09-26T04:52:38.280" v="428" actId="478"/>
          <ac:picMkLst>
            <pc:docMk/>
            <pc:sldMk cId="2721925750" sldId="803"/>
            <ac:picMk id="5" creationId="{D2F0ADEE-4DCC-FAD2-4120-5AA4BE23ED0B}"/>
          </ac:picMkLst>
        </pc:picChg>
        <pc:picChg chg="add mod">
          <ac:chgData name="伊健 杜" userId="e69aded81da48593" providerId="LiveId" clId="{80FB4641-9819-4931-9608-15BB77D0AB03}" dt="2022-09-26T04:53:44.554" v="433" actId="1076"/>
          <ac:picMkLst>
            <pc:docMk/>
            <pc:sldMk cId="2721925750" sldId="803"/>
            <ac:picMk id="6" creationId="{CE4913F6-4D08-3B6A-42D4-6B2EB03540F2}"/>
          </ac:picMkLst>
        </pc:picChg>
        <pc:picChg chg="add mod">
          <ac:chgData name="伊健 杜" userId="e69aded81da48593" providerId="LiveId" clId="{80FB4641-9819-4931-9608-15BB77D0AB03}" dt="2022-09-26T04:53:44.554" v="433" actId="1076"/>
          <ac:picMkLst>
            <pc:docMk/>
            <pc:sldMk cId="2721925750" sldId="803"/>
            <ac:picMk id="7" creationId="{2AC53229-0F49-AE57-12F2-845AE8695079}"/>
          </ac:picMkLst>
        </pc:picChg>
        <pc:picChg chg="add mod">
          <ac:chgData name="伊健 杜" userId="e69aded81da48593" providerId="LiveId" clId="{80FB4641-9819-4931-9608-15BB77D0AB03}" dt="2022-09-26T04:54:31.468" v="435" actId="1076"/>
          <ac:picMkLst>
            <pc:docMk/>
            <pc:sldMk cId="2721925750" sldId="803"/>
            <ac:picMk id="9" creationId="{AE9339B9-867A-D67F-BF4A-841ABF06DCD9}"/>
          </ac:picMkLst>
        </pc:picChg>
      </pc:sldChg>
      <pc:sldChg chg="modSp mod">
        <pc:chgData name="伊健 杜" userId="e69aded81da48593" providerId="LiveId" clId="{80FB4641-9819-4931-9608-15BB77D0AB03}" dt="2022-09-26T10:27:46.648" v="2550"/>
        <pc:sldMkLst>
          <pc:docMk/>
          <pc:sldMk cId="3124511879" sldId="804"/>
        </pc:sldMkLst>
        <pc:spChg chg="mod">
          <ac:chgData name="伊健 杜" userId="e69aded81da48593" providerId="LiveId" clId="{80FB4641-9819-4931-9608-15BB77D0AB03}" dt="2022-09-26T10:27:46.648" v="2550"/>
          <ac:spMkLst>
            <pc:docMk/>
            <pc:sldMk cId="3124511879" sldId="804"/>
            <ac:spMk id="2" creationId="{81F4B079-5182-7332-4978-966F1AEEF4D2}"/>
          </ac:spMkLst>
        </pc:spChg>
        <pc:spChg chg="mod">
          <ac:chgData name="伊健 杜" userId="e69aded81da48593" providerId="LiveId" clId="{80FB4641-9819-4931-9608-15BB77D0AB03}" dt="2022-09-26T10:27:46.648" v="2550"/>
          <ac:spMkLst>
            <pc:docMk/>
            <pc:sldMk cId="3124511879" sldId="804"/>
            <ac:spMk id="4" creationId="{CFC1CF28-580E-2280-640A-ADB8853307E7}"/>
          </ac:spMkLst>
        </pc:spChg>
      </pc:sldChg>
      <pc:sldChg chg="delSp modSp new mod">
        <pc:chgData name="伊健 杜" userId="e69aded81da48593" providerId="LiveId" clId="{80FB4641-9819-4931-9608-15BB77D0AB03}" dt="2022-09-26T10:27:46.648" v="2550"/>
        <pc:sldMkLst>
          <pc:docMk/>
          <pc:sldMk cId="180003114" sldId="805"/>
        </pc:sldMkLst>
        <pc:spChg chg="mod">
          <ac:chgData name="伊健 杜" userId="e69aded81da48593" providerId="LiveId" clId="{80FB4641-9819-4931-9608-15BB77D0AB03}" dt="2022-09-26T10:27:46.648" v="2550"/>
          <ac:spMkLst>
            <pc:docMk/>
            <pc:sldMk cId="180003114" sldId="805"/>
            <ac:spMk id="2" creationId="{BB9BD929-CEB5-DA1A-2BF6-1D16EE16CB62}"/>
          </ac:spMkLst>
        </pc:spChg>
        <pc:spChg chg="del">
          <ac:chgData name="伊健 杜" userId="e69aded81da48593" providerId="LiveId" clId="{80FB4641-9819-4931-9608-15BB77D0AB03}" dt="2022-09-26T05:10:21.107" v="1064" actId="478"/>
          <ac:spMkLst>
            <pc:docMk/>
            <pc:sldMk cId="180003114" sldId="805"/>
            <ac:spMk id="3" creationId="{4A28B330-BDDC-AF71-441C-C39E66AD256C}"/>
          </ac:spMkLst>
        </pc:spChg>
      </pc:sldChg>
      <pc:sldChg chg="del">
        <pc:chgData name="伊健 杜" userId="e69aded81da48593" providerId="LiveId" clId="{80FB4641-9819-4931-9608-15BB77D0AB03}" dt="2022-09-26T04:48:42.581" v="0" actId="47"/>
        <pc:sldMkLst>
          <pc:docMk/>
          <pc:sldMk cId="2037386635" sldId="805"/>
        </pc:sldMkLst>
      </pc:sldChg>
      <pc:sldChg chg="modSp add mod">
        <pc:chgData name="伊健 杜" userId="e69aded81da48593" providerId="LiveId" clId="{80FB4641-9819-4931-9608-15BB77D0AB03}" dt="2022-09-26T10:27:46.648" v="2550"/>
        <pc:sldMkLst>
          <pc:docMk/>
          <pc:sldMk cId="377093153" sldId="806"/>
        </pc:sldMkLst>
        <pc:spChg chg="mod">
          <ac:chgData name="伊健 杜" userId="e69aded81da48593" providerId="LiveId" clId="{80FB4641-9819-4931-9608-15BB77D0AB03}" dt="2022-09-26T10:27:46.648" v="2550"/>
          <ac:spMkLst>
            <pc:docMk/>
            <pc:sldMk cId="377093153" sldId="806"/>
            <ac:spMk id="2" creationId="{81F4B079-5182-7332-4978-966F1AEEF4D2}"/>
          </ac:spMkLst>
        </pc:spChg>
        <pc:spChg chg="mod">
          <ac:chgData name="伊健 杜" userId="e69aded81da48593" providerId="LiveId" clId="{80FB4641-9819-4931-9608-15BB77D0AB03}" dt="2022-09-26T10:27:46.648" v="2550"/>
          <ac:spMkLst>
            <pc:docMk/>
            <pc:sldMk cId="377093153" sldId="806"/>
            <ac:spMk id="4" creationId="{CFC1CF28-580E-2280-640A-ADB8853307E7}"/>
          </ac:spMkLst>
        </pc:spChg>
      </pc:sldChg>
      <pc:sldChg chg="del">
        <pc:chgData name="伊健 杜" userId="e69aded81da48593" providerId="LiveId" clId="{80FB4641-9819-4931-9608-15BB77D0AB03}" dt="2022-09-26T04:48:42.581" v="0" actId="47"/>
        <pc:sldMkLst>
          <pc:docMk/>
          <pc:sldMk cId="3181458092" sldId="806"/>
        </pc:sldMkLst>
      </pc:sldChg>
      <pc:sldChg chg="addSp delSp modSp add mod">
        <pc:chgData name="伊健 杜" userId="e69aded81da48593" providerId="LiveId" clId="{80FB4641-9819-4931-9608-15BB77D0AB03}" dt="2022-09-26T10:27:46.648" v="2550"/>
        <pc:sldMkLst>
          <pc:docMk/>
          <pc:sldMk cId="970001701" sldId="807"/>
        </pc:sldMkLst>
        <pc:spChg chg="mod">
          <ac:chgData name="伊健 杜" userId="e69aded81da48593" providerId="LiveId" clId="{80FB4641-9819-4931-9608-15BB77D0AB03}" dt="2022-09-26T10:27:46.648" v="2550"/>
          <ac:spMkLst>
            <pc:docMk/>
            <pc:sldMk cId="970001701" sldId="807"/>
            <ac:spMk id="2" creationId="{81F4B079-5182-7332-4978-966F1AEEF4D2}"/>
          </ac:spMkLst>
        </pc:spChg>
        <pc:spChg chg="mod">
          <ac:chgData name="伊健 杜" userId="e69aded81da48593" providerId="LiveId" clId="{80FB4641-9819-4931-9608-15BB77D0AB03}" dt="2022-09-26T10:27:46.648" v="2550"/>
          <ac:spMkLst>
            <pc:docMk/>
            <pc:sldMk cId="970001701" sldId="807"/>
            <ac:spMk id="4" creationId="{CFC1CF28-580E-2280-640A-ADB8853307E7}"/>
          </ac:spMkLst>
        </pc:spChg>
        <pc:spChg chg="add mod">
          <ac:chgData name="伊健 杜" userId="e69aded81da48593" providerId="LiveId" clId="{80FB4641-9819-4931-9608-15BB77D0AB03}" dt="2022-09-26T05:05:59.849" v="774" actId="1076"/>
          <ac:spMkLst>
            <pc:docMk/>
            <pc:sldMk cId="970001701" sldId="807"/>
            <ac:spMk id="5" creationId="{AA57B10D-D515-4DDE-373D-FAC302F57EBD}"/>
          </ac:spMkLst>
        </pc:spChg>
        <pc:picChg chg="add mod">
          <ac:chgData name="伊健 杜" userId="e69aded81da48593" providerId="LiveId" clId="{80FB4641-9819-4931-9608-15BB77D0AB03}" dt="2022-09-26T05:05:59.849" v="774" actId="1076"/>
          <ac:picMkLst>
            <pc:docMk/>
            <pc:sldMk cId="970001701" sldId="807"/>
            <ac:picMk id="3" creationId="{204CF076-C400-224D-8AC2-7C90017A5720}"/>
          </ac:picMkLst>
        </pc:picChg>
        <pc:picChg chg="del">
          <ac:chgData name="伊健 杜" userId="e69aded81da48593" providerId="LiveId" clId="{80FB4641-9819-4931-9608-15BB77D0AB03}" dt="2022-09-26T05:05:26.407" v="772" actId="478"/>
          <ac:picMkLst>
            <pc:docMk/>
            <pc:sldMk cId="970001701" sldId="807"/>
            <ac:picMk id="1026" creationId="{A9AB5EB3-A1E4-D1A3-2C29-C7D4C26A3042}"/>
          </ac:picMkLst>
        </pc:picChg>
      </pc:sldChg>
      <pc:sldChg chg="del">
        <pc:chgData name="伊健 杜" userId="e69aded81da48593" providerId="LiveId" clId="{80FB4641-9819-4931-9608-15BB77D0AB03}" dt="2022-09-26T04:48:42.581" v="0" actId="47"/>
        <pc:sldMkLst>
          <pc:docMk/>
          <pc:sldMk cId="1585694845" sldId="807"/>
        </pc:sldMkLst>
      </pc:sldChg>
      <pc:sldChg chg="addSp delSp modSp add mod">
        <pc:chgData name="伊健 杜" userId="e69aded81da48593" providerId="LiveId" clId="{80FB4641-9819-4931-9608-15BB77D0AB03}" dt="2022-09-26T10:27:46.648" v="2550"/>
        <pc:sldMkLst>
          <pc:docMk/>
          <pc:sldMk cId="365054757" sldId="808"/>
        </pc:sldMkLst>
        <pc:spChg chg="mod">
          <ac:chgData name="伊健 杜" userId="e69aded81da48593" providerId="LiveId" clId="{80FB4641-9819-4931-9608-15BB77D0AB03}" dt="2022-09-26T10:27:46.648" v="2550"/>
          <ac:spMkLst>
            <pc:docMk/>
            <pc:sldMk cId="365054757" sldId="808"/>
            <ac:spMk id="2" creationId="{81F4B079-5182-7332-4978-966F1AEEF4D2}"/>
          </ac:spMkLst>
        </pc:spChg>
        <pc:spChg chg="mod">
          <ac:chgData name="伊健 杜" userId="e69aded81da48593" providerId="LiveId" clId="{80FB4641-9819-4931-9608-15BB77D0AB03}" dt="2022-09-26T10:27:46.648" v="2550"/>
          <ac:spMkLst>
            <pc:docMk/>
            <pc:sldMk cId="365054757" sldId="808"/>
            <ac:spMk id="4" creationId="{CFC1CF28-580E-2280-640A-ADB8853307E7}"/>
          </ac:spMkLst>
        </pc:spChg>
        <pc:spChg chg="del">
          <ac:chgData name="伊健 杜" userId="e69aded81da48593" providerId="LiveId" clId="{80FB4641-9819-4931-9608-15BB77D0AB03}" dt="2022-09-26T05:06:34.368" v="873" actId="478"/>
          <ac:spMkLst>
            <pc:docMk/>
            <pc:sldMk cId="365054757" sldId="808"/>
            <ac:spMk id="5" creationId="{AA57B10D-D515-4DDE-373D-FAC302F57EBD}"/>
          </ac:spMkLst>
        </pc:spChg>
        <pc:picChg chg="del">
          <ac:chgData name="伊健 杜" userId="e69aded81da48593" providerId="LiveId" clId="{80FB4641-9819-4931-9608-15BB77D0AB03}" dt="2022-09-26T05:06:34.368" v="873" actId="478"/>
          <ac:picMkLst>
            <pc:docMk/>
            <pc:sldMk cId="365054757" sldId="808"/>
            <ac:picMk id="3" creationId="{204CF076-C400-224D-8AC2-7C90017A5720}"/>
          </ac:picMkLst>
        </pc:picChg>
        <pc:picChg chg="add mod">
          <ac:chgData name="伊健 杜" userId="e69aded81da48593" providerId="LiveId" clId="{80FB4641-9819-4931-9608-15BB77D0AB03}" dt="2022-09-26T05:06:59.462" v="876" actId="1076"/>
          <ac:picMkLst>
            <pc:docMk/>
            <pc:sldMk cId="365054757" sldId="808"/>
            <ac:picMk id="1026" creationId="{B4541B31-D1D2-F34E-BA34-4D87144D9942}"/>
          </ac:picMkLst>
        </pc:picChg>
        <pc:picChg chg="add del mod">
          <ac:chgData name="伊健 杜" userId="e69aded81da48593" providerId="LiveId" clId="{80FB4641-9819-4931-9608-15BB77D0AB03}" dt="2022-09-26T05:07:04.101" v="879" actId="478"/>
          <ac:picMkLst>
            <pc:docMk/>
            <pc:sldMk cId="365054757" sldId="808"/>
            <ac:picMk id="1028" creationId="{9CAE0FF9-6065-5848-233D-F16D0D1BF273}"/>
          </ac:picMkLst>
        </pc:picChg>
      </pc:sldChg>
      <pc:sldChg chg="del">
        <pc:chgData name="伊健 杜" userId="e69aded81da48593" providerId="LiveId" clId="{80FB4641-9819-4931-9608-15BB77D0AB03}" dt="2022-09-26T04:48:42.581" v="0" actId="47"/>
        <pc:sldMkLst>
          <pc:docMk/>
          <pc:sldMk cId="1627291954" sldId="808"/>
        </pc:sldMkLst>
      </pc:sldChg>
      <pc:sldChg chg="addSp delSp modSp add mod">
        <pc:chgData name="伊健 杜" userId="e69aded81da48593" providerId="LiveId" clId="{80FB4641-9819-4931-9608-15BB77D0AB03}" dt="2022-09-26T10:27:46.648" v="2550"/>
        <pc:sldMkLst>
          <pc:docMk/>
          <pc:sldMk cId="605152000" sldId="809"/>
        </pc:sldMkLst>
        <pc:spChg chg="del">
          <ac:chgData name="伊健 杜" userId="e69aded81da48593" providerId="LiveId" clId="{80FB4641-9819-4931-9608-15BB77D0AB03}" dt="2022-09-26T05:07:19.262" v="882" actId="21"/>
          <ac:spMkLst>
            <pc:docMk/>
            <pc:sldMk cId="605152000" sldId="809"/>
            <ac:spMk id="2" creationId="{81F4B079-5182-7332-4978-966F1AEEF4D2}"/>
          </ac:spMkLst>
        </pc:spChg>
        <pc:spChg chg="del">
          <ac:chgData name="伊健 杜" userId="e69aded81da48593" providerId="LiveId" clId="{80FB4641-9819-4931-9608-15BB77D0AB03}" dt="2022-09-26T05:08:29.658" v="930" actId="478"/>
          <ac:spMkLst>
            <pc:docMk/>
            <pc:sldMk cId="605152000" sldId="809"/>
            <ac:spMk id="4" creationId="{CFC1CF28-580E-2280-640A-ADB8853307E7}"/>
          </ac:spMkLst>
        </pc:spChg>
        <pc:spChg chg="add del mod">
          <ac:chgData name="伊健 杜" userId="e69aded81da48593" providerId="LiveId" clId="{80FB4641-9819-4931-9608-15BB77D0AB03}" dt="2022-09-26T05:09:50.079" v="1061" actId="478"/>
          <ac:spMkLst>
            <pc:docMk/>
            <pc:sldMk cId="605152000" sldId="809"/>
            <ac:spMk id="5" creationId="{89A782C8-A016-1F44-4405-CFC5182C72F9}"/>
          </ac:spMkLst>
        </pc:spChg>
        <pc:spChg chg="add mod">
          <ac:chgData name="伊健 杜" userId="e69aded81da48593" providerId="LiveId" clId="{80FB4641-9819-4931-9608-15BB77D0AB03}" dt="2022-09-26T10:27:46.648" v="2550"/>
          <ac:spMkLst>
            <pc:docMk/>
            <pc:sldMk cId="605152000" sldId="809"/>
            <ac:spMk id="6" creationId="{BC5AE3CA-5822-A6F5-762A-B4F8A3154A96}"/>
          </ac:spMkLst>
        </pc:spChg>
        <pc:spChg chg="add del mod">
          <ac:chgData name="伊健 杜" userId="e69aded81da48593" providerId="LiveId" clId="{80FB4641-9819-4931-9608-15BB77D0AB03}" dt="2022-09-26T05:10:16.136" v="1063" actId="478"/>
          <ac:spMkLst>
            <pc:docMk/>
            <pc:sldMk cId="605152000" sldId="809"/>
            <ac:spMk id="8" creationId="{6E09B874-58BB-B6A1-C3FE-FEF3DB131C0D}"/>
          </ac:spMkLst>
        </pc:spChg>
        <pc:spChg chg="add mod">
          <ac:chgData name="伊健 杜" userId="e69aded81da48593" providerId="LiveId" clId="{80FB4641-9819-4931-9608-15BB77D0AB03}" dt="2022-09-26T10:27:46.648" v="2550"/>
          <ac:spMkLst>
            <pc:docMk/>
            <pc:sldMk cId="605152000" sldId="809"/>
            <ac:spMk id="9" creationId="{6AED298B-ECD3-BB23-9889-50D4FA50D374}"/>
          </ac:spMkLst>
        </pc:spChg>
        <pc:picChg chg="del">
          <ac:chgData name="伊健 杜" userId="e69aded81da48593" providerId="LiveId" clId="{80FB4641-9819-4931-9608-15BB77D0AB03}" dt="2022-09-26T05:08:24.937" v="927" actId="478"/>
          <ac:picMkLst>
            <pc:docMk/>
            <pc:sldMk cId="605152000" sldId="809"/>
            <ac:picMk id="1026" creationId="{B4541B31-D1D2-F34E-BA34-4D87144D9942}"/>
          </ac:picMkLst>
        </pc:picChg>
        <pc:picChg chg="add mod">
          <ac:chgData name="伊健 杜" userId="e69aded81da48593" providerId="LiveId" clId="{80FB4641-9819-4931-9608-15BB77D0AB03}" dt="2022-09-26T05:08:27.510" v="929" actId="1076"/>
          <ac:picMkLst>
            <pc:docMk/>
            <pc:sldMk cId="605152000" sldId="809"/>
            <ac:picMk id="3074" creationId="{6968C2EC-F8E4-21D7-B2E1-D620534D9DFA}"/>
          </ac:picMkLst>
        </pc:picChg>
      </pc:sldChg>
      <pc:sldChg chg="del">
        <pc:chgData name="伊健 杜" userId="e69aded81da48593" providerId="LiveId" clId="{80FB4641-9819-4931-9608-15BB77D0AB03}" dt="2022-09-26T04:48:42.581" v="0" actId="47"/>
        <pc:sldMkLst>
          <pc:docMk/>
          <pc:sldMk cId="1244882522" sldId="809"/>
        </pc:sldMkLst>
      </pc:sldChg>
      <pc:sldChg chg="del">
        <pc:chgData name="伊健 杜" userId="e69aded81da48593" providerId="LiveId" clId="{80FB4641-9819-4931-9608-15BB77D0AB03}" dt="2022-09-26T04:48:42.581" v="0" actId="47"/>
        <pc:sldMkLst>
          <pc:docMk/>
          <pc:sldMk cId="1395447964" sldId="810"/>
        </pc:sldMkLst>
      </pc:sldChg>
      <pc:sldChg chg="addSp delSp modSp add mod">
        <pc:chgData name="伊健 杜" userId="e69aded81da48593" providerId="LiveId" clId="{80FB4641-9819-4931-9608-15BB77D0AB03}" dt="2022-09-26T10:27:46.648" v="2550"/>
        <pc:sldMkLst>
          <pc:docMk/>
          <pc:sldMk cId="2190613205" sldId="810"/>
        </pc:sldMkLst>
        <pc:spChg chg="del">
          <ac:chgData name="伊健 杜" userId="e69aded81da48593" providerId="LiveId" clId="{80FB4641-9819-4931-9608-15BB77D0AB03}" dt="2022-09-26T05:07:21.891" v="883" actId="478"/>
          <ac:spMkLst>
            <pc:docMk/>
            <pc:sldMk cId="2190613205" sldId="810"/>
            <ac:spMk id="2" creationId="{81F4B079-5182-7332-4978-966F1AEEF4D2}"/>
          </ac:spMkLst>
        </pc:spChg>
        <pc:spChg chg="mod">
          <ac:chgData name="伊健 杜" userId="e69aded81da48593" providerId="LiveId" clId="{80FB4641-9819-4931-9608-15BB77D0AB03}" dt="2022-09-26T10:27:46.648" v="2550"/>
          <ac:spMkLst>
            <pc:docMk/>
            <pc:sldMk cId="2190613205" sldId="810"/>
            <ac:spMk id="4" creationId="{CFC1CF28-580E-2280-640A-ADB8853307E7}"/>
          </ac:spMkLst>
        </pc:spChg>
        <pc:spChg chg="add del mod">
          <ac:chgData name="伊健 杜" userId="e69aded81da48593" providerId="LiveId" clId="{80FB4641-9819-4931-9608-15BB77D0AB03}" dt="2022-09-26T05:07:25.111" v="885" actId="478"/>
          <ac:spMkLst>
            <pc:docMk/>
            <pc:sldMk cId="2190613205" sldId="810"/>
            <ac:spMk id="5" creationId="{775B6A4F-04AB-427C-F0A8-48D7532D2557}"/>
          </ac:spMkLst>
        </pc:spChg>
        <pc:spChg chg="add del mod">
          <ac:chgData name="伊健 杜" userId="e69aded81da48593" providerId="LiveId" clId="{80FB4641-9819-4931-9608-15BB77D0AB03}" dt="2022-09-26T05:09:45.245" v="1059" actId="21"/>
          <ac:spMkLst>
            <pc:docMk/>
            <pc:sldMk cId="2190613205" sldId="810"/>
            <ac:spMk id="10" creationId="{0941338B-8365-88C0-8A32-D69F763168E2}"/>
          </ac:spMkLst>
        </pc:spChg>
        <pc:spChg chg="add mod">
          <ac:chgData name="伊健 杜" userId="e69aded81da48593" providerId="LiveId" clId="{80FB4641-9819-4931-9608-15BB77D0AB03}" dt="2022-09-26T05:07:47.964" v="926" actId="14100"/>
          <ac:spMkLst>
            <pc:docMk/>
            <pc:sldMk cId="2190613205" sldId="810"/>
            <ac:spMk id="11" creationId="{F5CD0728-EC1E-85CF-C23C-7A8CFD5EB6FD}"/>
          </ac:spMkLst>
        </pc:spChg>
        <pc:spChg chg="add mod">
          <ac:chgData name="伊健 杜" userId="e69aded81da48593" providerId="LiveId" clId="{80FB4641-9819-4931-9608-15BB77D0AB03}" dt="2022-09-26T10:27:46.648" v="2550"/>
          <ac:spMkLst>
            <pc:docMk/>
            <pc:sldMk cId="2190613205" sldId="810"/>
            <ac:spMk id="12" creationId="{7CAA2AB7-3712-6767-2301-8EAA04CD6CA1}"/>
          </ac:spMkLst>
        </pc:spChg>
        <pc:grpChg chg="mod">
          <ac:chgData name="伊健 杜" userId="e69aded81da48593" providerId="LiveId" clId="{80FB4641-9819-4931-9608-15BB77D0AB03}" dt="2022-09-26T05:07:42.622" v="924" actId="1076"/>
          <ac:grpSpMkLst>
            <pc:docMk/>
            <pc:sldMk cId="2190613205" sldId="810"/>
            <ac:grpSpMk id="8" creationId="{C84A86FF-4B32-5163-D309-E978F8A25E5B}"/>
          </ac:grpSpMkLst>
        </pc:grpChg>
        <pc:picChg chg="mod">
          <ac:chgData name="伊健 杜" userId="e69aded81da48593" providerId="LiveId" clId="{80FB4641-9819-4931-9608-15BB77D0AB03}" dt="2022-09-26T05:07:42.622" v="924" actId="1076"/>
          <ac:picMkLst>
            <pc:docMk/>
            <pc:sldMk cId="2190613205" sldId="810"/>
            <ac:picMk id="6" creationId="{CE4913F6-4D08-3B6A-42D4-6B2EB03540F2}"/>
          </ac:picMkLst>
        </pc:picChg>
        <pc:picChg chg="mod">
          <ac:chgData name="伊健 杜" userId="e69aded81da48593" providerId="LiveId" clId="{80FB4641-9819-4931-9608-15BB77D0AB03}" dt="2022-09-26T05:07:42.622" v="924" actId="1076"/>
          <ac:picMkLst>
            <pc:docMk/>
            <pc:sldMk cId="2190613205" sldId="810"/>
            <ac:picMk id="7" creationId="{2AC53229-0F49-AE57-12F2-845AE8695079}"/>
          </ac:picMkLst>
        </pc:picChg>
        <pc:picChg chg="del">
          <ac:chgData name="伊健 杜" userId="e69aded81da48593" providerId="LiveId" clId="{80FB4641-9819-4931-9608-15BB77D0AB03}" dt="2022-09-26T05:07:38.055" v="922" actId="478"/>
          <ac:picMkLst>
            <pc:docMk/>
            <pc:sldMk cId="2190613205" sldId="810"/>
            <ac:picMk id="9" creationId="{AE9339B9-867A-D67F-BF4A-841ABF06DCD9}"/>
          </ac:picMkLst>
        </pc:picChg>
      </pc:sldChg>
      <pc:sldChg chg="modSp add mod">
        <pc:chgData name="伊健 杜" userId="e69aded81da48593" providerId="LiveId" clId="{80FB4641-9819-4931-9608-15BB77D0AB03}" dt="2022-09-26T10:27:46.648" v="2550"/>
        <pc:sldMkLst>
          <pc:docMk/>
          <pc:sldMk cId="1775969116" sldId="811"/>
        </pc:sldMkLst>
        <pc:spChg chg="mod">
          <ac:chgData name="伊健 杜" userId="e69aded81da48593" providerId="LiveId" clId="{80FB4641-9819-4931-9608-15BB77D0AB03}" dt="2022-09-26T10:27:46.648" v="2550"/>
          <ac:spMkLst>
            <pc:docMk/>
            <pc:sldMk cId="1775969116" sldId="811"/>
            <ac:spMk id="2" creationId="{BB9BD929-CEB5-DA1A-2BF6-1D16EE16CB62}"/>
          </ac:spMkLst>
        </pc:spChg>
      </pc:sldChg>
      <pc:sldChg chg="del">
        <pc:chgData name="伊健 杜" userId="e69aded81da48593" providerId="LiveId" clId="{80FB4641-9819-4931-9608-15BB77D0AB03}" dt="2022-09-26T04:48:42.581" v="0" actId="47"/>
        <pc:sldMkLst>
          <pc:docMk/>
          <pc:sldMk cId="2117659216" sldId="811"/>
        </pc:sldMkLst>
      </pc:sldChg>
      <pc:sldChg chg="del">
        <pc:chgData name="伊健 杜" userId="e69aded81da48593" providerId="LiveId" clId="{80FB4641-9819-4931-9608-15BB77D0AB03}" dt="2022-09-26T04:48:42.581" v="0" actId="47"/>
        <pc:sldMkLst>
          <pc:docMk/>
          <pc:sldMk cId="2902918271" sldId="812"/>
        </pc:sldMkLst>
      </pc:sldChg>
      <pc:sldChg chg="modSp add mod">
        <pc:chgData name="伊健 杜" userId="e69aded81da48593" providerId="LiveId" clId="{80FB4641-9819-4931-9608-15BB77D0AB03}" dt="2022-09-26T15:14:50.832" v="6467"/>
        <pc:sldMkLst>
          <pc:docMk/>
          <pc:sldMk cId="3776950867" sldId="812"/>
        </pc:sldMkLst>
        <pc:spChg chg="mod">
          <ac:chgData name="伊健 杜" userId="e69aded81da48593" providerId="LiveId" clId="{80FB4641-9819-4931-9608-15BB77D0AB03}" dt="2022-09-26T15:14:50.832" v="6467"/>
          <ac:spMkLst>
            <pc:docMk/>
            <pc:sldMk cId="3776950867" sldId="812"/>
            <ac:spMk id="2" creationId="{BB9BD929-CEB5-DA1A-2BF6-1D16EE16CB62}"/>
          </ac:spMkLst>
        </pc:spChg>
      </pc:sldChg>
      <pc:sldChg chg="addSp delSp modSp new mod">
        <pc:chgData name="伊健 杜" userId="e69aded81da48593" providerId="LiveId" clId="{80FB4641-9819-4931-9608-15BB77D0AB03}" dt="2022-09-26T17:34:41.528" v="6468"/>
        <pc:sldMkLst>
          <pc:docMk/>
          <pc:sldMk cId="3001799640" sldId="813"/>
        </pc:sldMkLst>
        <pc:spChg chg="mod">
          <ac:chgData name="伊健 杜" userId="e69aded81da48593" providerId="LiveId" clId="{80FB4641-9819-4931-9608-15BB77D0AB03}" dt="2022-09-26T10:27:46.648" v="2550"/>
          <ac:spMkLst>
            <pc:docMk/>
            <pc:sldMk cId="3001799640" sldId="813"/>
            <ac:spMk id="2" creationId="{96AFEA67-7C71-4749-3BB5-F2BD91A054FC}"/>
          </ac:spMkLst>
        </pc:spChg>
        <pc:spChg chg="del">
          <ac:chgData name="伊健 杜" userId="e69aded81da48593" providerId="LiveId" clId="{80FB4641-9819-4931-9608-15BB77D0AB03}" dt="2022-09-26T10:20:46.243" v="2229" actId="478"/>
          <ac:spMkLst>
            <pc:docMk/>
            <pc:sldMk cId="3001799640" sldId="813"/>
            <ac:spMk id="3" creationId="{CCC5550F-0EE6-6CD2-0923-69161B74F6A5}"/>
          </ac:spMkLst>
        </pc:spChg>
        <pc:inkChg chg="add">
          <ac:chgData name="伊健 杜" userId="e69aded81da48593" providerId="LiveId" clId="{80FB4641-9819-4931-9608-15BB77D0AB03}" dt="2022-09-26T17:34:41.528" v="6468"/>
          <ac:inkMkLst>
            <pc:docMk/>
            <pc:sldMk cId="3001799640" sldId="813"/>
            <ac:inkMk id="3" creationId="{363AA6EA-8E37-EB0D-FB69-D560F2F54AC4}"/>
          </ac:inkMkLst>
        </pc:inkChg>
      </pc:sldChg>
      <pc:sldChg chg="del">
        <pc:chgData name="伊健 杜" userId="e69aded81da48593" providerId="LiveId" clId="{80FB4641-9819-4931-9608-15BB77D0AB03}" dt="2022-09-26T04:48:42.581" v="0" actId="47"/>
        <pc:sldMkLst>
          <pc:docMk/>
          <pc:sldMk cId="3527886029" sldId="813"/>
        </pc:sldMkLst>
      </pc:sldChg>
      <pc:sldChg chg="del">
        <pc:chgData name="伊健 杜" userId="e69aded81da48593" providerId="LiveId" clId="{80FB4641-9819-4931-9608-15BB77D0AB03}" dt="2022-09-26T04:48:42.581" v="0" actId="47"/>
        <pc:sldMkLst>
          <pc:docMk/>
          <pc:sldMk cId="317886102" sldId="814"/>
        </pc:sldMkLst>
      </pc:sldChg>
      <pc:sldChg chg="addSp delSp modSp add mod modAnim">
        <pc:chgData name="伊健 杜" userId="e69aded81da48593" providerId="LiveId" clId="{80FB4641-9819-4931-9608-15BB77D0AB03}" dt="2022-09-26T14:05:57.464" v="5145"/>
        <pc:sldMkLst>
          <pc:docMk/>
          <pc:sldMk cId="2373919707" sldId="814"/>
        </pc:sldMkLst>
        <pc:spChg chg="del">
          <ac:chgData name="伊健 杜" userId="e69aded81da48593" providerId="LiveId" clId="{80FB4641-9819-4931-9608-15BB77D0AB03}" dt="2022-09-26T14:03:47.159" v="5093" actId="478"/>
          <ac:spMkLst>
            <pc:docMk/>
            <pc:sldMk cId="2373919707" sldId="814"/>
            <ac:spMk id="2" creationId="{96AFEA67-7C71-4749-3BB5-F2BD91A054FC}"/>
          </ac:spMkLst>
        </pc:spChg>
        <pc:spChg chg="del">
          <ac:chgData name="伊健 杜" userId="e69aded81da48593" providerId="LiveId" clId="{80FB4641-9819-4931-9608-15BB77D0AB03}" dt="2022-09-26T14:03:47.159" v="5093" actId="478"/>
          <ac:spMkLst>
            <pc:docMk/>
            <pc:sldMk cId="2373919707" sldId="814"/>
            <ac:spMk id="3" creationId="{CCC5550F-0EE6-6CD2-0923-69161B74F6A5}"/>
          </ac:spMkLst>
        </pc:spChg>
        <pc:spChg chg="add mod">
          <ac:chgData name="伊健 杜" userId="e69aded81da48593" providerId="LiveId" clId="{80FB4641-9819-4931-9608-15BB77D0AB03}" dt="2022-09-26T14:05:44.569" v="5141" actId="1076"/>
          <ac:spMkLst>
            <pc:docMk/>
            <pc:sldMk cId="2373919707" sldId="814"/>
            <ac:spMk id="4" creationId="{F9593FD8-2506-9ACE-1D3F-12EAF5609AED}"/>
          </ac:spMkLst>
        </pc:spChg>
        <pc:spChg chg="add mod">
          <ac:chgData name="伊健 杜" userId="e69aded81da48593" providerId="LiveId" clId="{80FB4641-9819-4931-9608-15BB77D0AB03}" dt="2022-09-26T14:05:44.569" v="5141" actId="1076"/>
          <ac:spMkLst>
            <pc:docMk/>
            <pc:sldMk cId="2373919707" sldId="814"/>
            <ac:spMk id="5" creationId="{0F7FF123-4571-D72D-CF8F-4C2C080D2361}"/>
          </ac:spMkLst>
        </pc:spChg>
        <pc:spChg chg="add mod">
          <ac:chgData name="伊健 杜" userId="e69aded81da48593" providerId="LiveId" clId="{80FB4641-9819-4931-9608-15BB77D0AB03}" dt="2022-09-26T14:05:44.569" v="5141" actId="1076"/>
          <ac:spMkLst>
            <pc:docMk/>
            <pc:sldMk cId="2373919707" sldId="814"/>
            <ac:spMk id="6" creationId="{E88DCD37-DAAC-67BE-5E49-CAD9AB9C02E6}"/>
          </ac:spMkLst>
        </pc:spChg>
        <pc:spChg chg="add mod">
          <ac:chgData name="伊健 杜" userId="e69aded81da48593" providerId="LiveId" clId="{80FB4641-9819-4931-9608-15BB77D0AB03}" dt="2022-09-26T14:05:46.973" v="5142" actId="1076"/>
          <ac:spMkLst>
            <pc:docMk/>
            <pc:sldMk cId="2373919707" sldId="814"/>
            <ac:spMk id="7" creationId="{69BB1817-9F05-299E-69F2-B40C206EBF2F}"/>
          </ac:spMkLst>
        </pc:spChg>
        <pc:spChg chg="add mod">
          <ac:chgData name="伊健 杜" userId="e69aded81da48593" providerId="LiveId" clId="{80FB4641-9819-4931-9608-15BB77D0AB03}" dt="2022-09-26T14:05:49.902" v="5143" actId="1076"/>
          <ac:spMkLst>
            <pc:docMk/>
            <pc:sldMk cId="2373919707" sldId="814"/>
            <ac:spMk id="8" creationId="{3ED56243-38D5-FDE1-D2F5-9A136907BF28}"/>
          </ac:spMkLst>
        </pc:spChg>
        <pc:spChg chg="add mod">
          <ac:chgData name="伊健 杜" userId="e69aded81da48593" providerId="LiveId" clId="{80FB4641-9819-4931-9608-15BB77D0AB03}" dt="2022-09-26T14:05:53.391" v="5144" actId="1076"/>
          <ac:spMkLst>
            <pc:docMk/>
            <pc:sldMk cId="2373919707" sldId="814"/>
            <ac:spMk id="9" creationId="{4747497C-9B99-FDE8-C4AA-63E7138FF3FF}"/>
          </ac:spMkLst>
        </pc:spChg>
        <pc:picChg chg="add mod">
          <ac:chgData name="伊健 杜" userId="e69aded81da48593" providerId="LiveId" clId="{80FB4641-9819-4931-9608-15BB77D0AB03}" dt="2022-09-26T14:05:41.995" v="5140" actId="167"/>
          <ac:picMkLst>
            <pc:docMk/>
            <pc:sldMk cId="2373919707" sldId="814"/>
            <ac:picMk id="2050" creationId="{A0D76DFD-9CB1-8437-7FFF-AE40E5A7B579}"/>
          </ac:picMkLst>
        </pc:picChg>
      </pc:sldChg>
      <pc:sldChg chg="delSp modSp add mod">
        <pc:chgData name="伊健 杜" userId="e69aded81da48593" providerId="LiveId" clId="{80FB4641-9819-4931-9608-15BB77D0AB03}" dt="2022-09-26T15:14:50.832" v="6467"/>
        <pc:sldMkLst>
          <pc:docMk/>
          <pc:sldMk cId="1539618794" sldId="815"/>
        </pc:sldMkLst>
        <pc:spChg chg="mod">
          <ac:chgData name="伊健 杜" userId="e69aded81da48593" providerId="LiveId" clId="{80FB4641-9819-4931-9608-15BB77D0AB03}" dt="2022-09-26T15:14:50.832" v="6467"/>
          <ac:spMkLst>
            <pc:docMk/>
            <pc:sldMk cId="1539618794" sldId="815"/>
            <ac:spMk id="2" creationId="{96AFEA67-7C71-4749-3BB5-F2BD91A054FC}"/>
          </ac:spMkLst>
        </pc:spChg>
        <pc:spChg chg="del">
          <ac:chgData name="伊健 杜" userId="e69aded81da48593" providerId="LiveId" clId="{80FB4641-9819-4931-9608-15BB77D0AB03}" dt="2022-09-26T14:29:50.065" v="5696" actId="478"/>
          <ac:spMkLst>
            <pc:docMk/>
            <pc:sldMk cId="1539618794" sldId="815"/>
            <ac:spMk id="3" creationId="{CCC5550F-0EE6-6CD2-0923-69161B74F6A5}"/>
          </ac:spMkLst>
        </pc:spChg>
      </pc:sldChg>
      <pc:sldChg chg="del">
        <pc:chgData name="伊健 杜" userId="e69aded81da48593" providerId="LiveId" clId="{80FB4641-9819-4931-9608-15BB77D0AB03}" dt="2022-09-26T04:48:42.581" v="0" actId="47"/>
        <pc:sldMkLst>
          <pc:docMk/>
          <pc:sldMk cId="2677845586" sldId="815"/>
        </pc:sldMkLst>
      </pc:sldChg>
      <pc:sldChg chg="del">
        <pc:chgData name="伊健 杜" userId="e69aded81da48593" providerId="LiveId" clId="{80FB4641-9819-4931-9608-15BB77D0AB03}" dt="2022-09-26T04:48:42.581" v="0" actId="47"/>
        <pc:sldMkLst>
          <pc:docMk/>
          <pc:sldMk cId="3133937945" sldId="816"/>
        </pc:sldMkLst>
      </pc:sldChg>
      <pc:sldChg chg="del">
        <pc:chgData name="伊健 杜" userId="e69aded81da48593" providerId="LiveId" clId="{80FB4641-9819-4931-9608-15BB77D0AB03}" dt="2022-09-26T04:48:42.581" v="0" actId="47"/>
        <pc:sldMkLst>
          <pc:docMk/>
          <pc:sldMk cId="1641843476" sldId="817"/>
        </pc:sldMkLst>
      </pc:sldChg>
      <pc:sldChg chg="del">
        <pc:chgData name="伊健 杜" userId="e69aded81da48593" providerId="LiveId" clId="{80FB4641-9819-4931-9608-15BB77D0AB03}" dt="2022-09-26T04:48:42.581" v="0" actId="47"/>
        <pc:sldMkLst>
          <pc:docMk/>
          <pc:sldMk cId="3371036930" sldId="818"/>
        </pc:sldMkLst>
      </pc:sldChg>
      <pc:sldChg chg="del">
        <pc:chgData name="伊健 杜" userId="e69aded81da48593" providerId="LiveId" clId="{80FB4641-9819-4931-9608-15BB77D0AB03}" dt="2022-09-26T04:48:42.581" v="0" actId="47"/>
        <pc:sldMkLst>
          <pc:docMk/>
          <pc:sldMk cId="3762140085" sldId="819"/>
        </pc:sldMkLst>
      </pc:sldChg>
      <pc:sldChg chg="del">
        <pc:chgData name="伊健 杜" userId="e69aded81da48593" providerId="LiveId" clId="{80FB4641-9819-4931-9608-15BB77D0AB03}" dt="2022-09-26T04:48:42.581" v="0" actId="47"/>
        <pc:sldMkLst>
          <pc:docMk/>
          <pc:sldMk cId="3609758053" sldId="820"/>
        </pc:sldMkLst>
      </pc:sldChg>
      <pc:sldChg chg="del">
        <pc:chgData name="伊健 杜" userId="e69aded81da48593" providerId="LiveId" clId="{80FB4641-9819-4931-9608-15BB77D0AB03}" dt="2022-09-26T04:48:42.581" v="0" actId="47"/>
        <pc:sldMkLst>
          <pc:docMk/>
          <pc:sldMk cId="1821954525" sldId="821"/>
        </pc:sldMkLst>
      </pc:sldChg>
      <pc:sldChg chg="del">
        <pc:chgData name="伊健 杜" userId="e69aded81da48593" providerId="LiveId" clId="{80FB4641-9819-4931-9608-15BB77D0AB03}" dt="2022-09-26T04:48:42.581" v="0" actId="47"/>
        <pc:sldMkLst>
          <pc:docMk/>
          <pc:sldMk cId="1314754216" sldId="822"/>
        </pc:sldMkLst>
      </pc:sldChg>
      <pc:sldChg chg="del">
        <pc:chgData name="伊健 杜" userId="e69aded81da48593" providerId="LiveId" clId="{80FB4641-9819-4931-9608-15BB77D0AB03}" dt="2022-09-26T04:48:42.581" v="0" actId="47"/>
        <pc:sldMkLst>
          <pc:docMk/>
          <pc:sldMk cId="2123399927" sldId="823"/>
        </pc:sldMkLst>
      </pc:sldChg>
      <pc:sldChg chg="addSp delSp modSp add del mod">
        <pc:chgData name="伊健 杜" userId="e69aded81da48593" providerId="LiveId" clId="{80FB4641-9819-4931-9608-15BB77D0AB03}" dt="2022-09-26T14:56:23.399" v="6179" actId="20577"/>
        <pc:sldMkLst>
          <pc:docMk/>
          <pc:sldMk cId="3036937584" sldId="824"/>
        </pc:sldMkLst>
        <pc:spChg chg="mod">
          <ac:chgData name="伊健 杜" userId="e69aded81da48593" providerId="LiveId" clId="{80FB4641-9819-4931-9608-15BB77D0AB03}" dt="2022-09-26T14:56:23.399" v="6179" actId="20577"/>
          <ac:spMkLst>
            <pc:docMk/>
            <pc:sldMk cId="3036937584" sldId="824"/>
            <ac:spMk id="2" creationId="{1302A11A-625D-774F-23B3-739301B530C3}"/>
          </ac:spMkLst>
        </pc:spChg>
        <pc:spChg chg="mod">
          <ac:chgData name="伊健 杜" userId="e69aded81da48593" providerId="LiveId" clId="{80FB4641-9819-4931-9608-15BB77D0AB03}" dt="2022-09-26T10:27:46.648" v="2550"/>
          <ac:spMkLst>
            <pc:docMk/>
            <pc:sldMk cId="3036937584" sldId="824"/>
            <ac:spMk id="4" creationId="{21BD65C9-00B8-77B5-1258-CB85B4A4F40D}"/>
          </ac:spMkLst>
        </pc:spChg>
        <pc:picChg chg="add mod">
          <ac:chgData name="伊健 杜" userId="e69aded81da48593" providerId="LiveId" clId="{80FB4641-9819-4931-9608-15BB77D0AB03}" dt="2022-09-26T05:56:59.491" v="1533" actId="1076"/>
          <ac:picMkLst>
            <pc:docMk/>
            <pc:sldMk cId="3036937584" sldId="824"/>
            <ac:picMk id="1026" creationId="{AB951492-2D64-FE75-0F6E-DA624CA05734}"/>
          </ac:picMkLst>
        </pc:picChg>
        <pc:picChg chg="add mod">
          <ac:chgData name="伊健 杜" userId="e69aded81da48593" providerId="LiveId" clId="{80FB4641-9819-4931-9608-15BB77D0AB03}" dt="2022-09-26T05:56:56.609" v="1532" actId="1076"/>
          <ac:picMkLst>
            <pc:docMk/>
            <pc:sldMk cId="3036937584" sldId="824"/>
            <ac:picMk id="1028" creationId="{095C3CC7-3C51-B7B6-E709-0B82BBACF002}"/>
          </ac:picMkLst>
        </pc:picChg>
        <pc:picChg chg="del">
          <ac:chgData name="伊健 杜" userId="e69aded81da48593" providerId="LiveId" clId="{80FB4641-9819-4931-9608-15BB77D0AB03}" dt="2022-09-26T05:54:18.327" v="1457" actId="478"/>
          <ac:picMkLst>
            <pc:docMk/>
            <pc:sldMk cId="3036937584" sldId="824"/>
            <ac:picMk id="6146" creationId="{5B9E713D-FCB0-B725-20E7-74B5F5D94B37}"/>
          </ac:picMkLst>
        </pc:picChg>
      </pc:sldChg>
      <pc:sldChg chg="del">
        <pc:chgData name="伊健 杜" userId="e69aded81da48593" providerId="LiveId" clId="{80FB4641-9819-4931-9608-15BB77D0AB03}" dt="2022-09-26T04:48:42.581" v="0" actId="47"/>
        <pc:sldMkLst>
          <pc:docMk/>
          <pc:sldMk cId="1127285093" sldId="825"/>
        </pc:sldMkLst>
      </pc:sldChg>
      <pc:sldChg chg="addSp delSp modSp add mod">
        <pc:chgData name="伊健 杜" userId="e69aded81da48593" providerId="LiveId" clId="{80FB4641-9819-4931-9608-15BB77D0AB03}" dt="2022-09-26T15:11:16.957" v="6304"/>
        <pc:sldMkLst>
          <pc:docMk/>
          <pc:sldMk cId="1853446889" sldId="825"/>
        </pc:sldMkLst>
        <pc:spChg chg="mod">
          <ac:chgData name="伊健 杜" userId="e69aded81da48593" providerId="LiveId" clId="{80FB4641-9819-4931-9608-15BB77D0AB03}" dt="2022-09-26T15:11:16.957" v="6304"/>
          <ac:spMkLst>
            <pc:docMk/>
            <pc:sldMk cId="1853446889" sldId="825"/>
            <ac:spMk id="2" creationId="{1302A11A-625D-774F-23B3-739301B530C3}"/>
          </ac:spMkLst>
        </pc:spChg>
        <pc:spChg chg="mod">
          <ac:chgData name="伊健 杜" userId="e69aded81da48593" providerId="LiveId" clId="{80FB4641-9819-4931-9608-15BB77D0AB03}" dt="2022-09-26T10:27:46.648" v="2550"/>
          <ac:spMkLst>
            <pc:docMk/>
            <pc:sldMk cId="1853446889" sldId="825"/>
            <ac:spMk id="4" creationId="{21BD65C9-00B8-77B5-1258-CB85B4A4F40D}"/>
          </ac:spMkLst>
        </pc:spChg>
        <pc:picChg chg="add mod">
          <ac:chgData name="伊健 杜" userId="e69aded81da48593" providerId="LiveId" clId="{80FB4641-9819-4931-9608-15BB77D0AB03}" dt="2022-09-26T09:03:51.909" v="1717" actId="1076"/>
          <ac:picMkLst>
            <pc:docMk/>
            <pc:sldMk cId="1853446889" sldId="825"/>
            <ac:picMk id="3" creationId="{920E3A1A-814B-F8F4-4BC0-62B5EEA51DD2}"/>
          </ac:picMkLst>
        </pc:picChg>
        <pc:picChg chg="add mod">
          <ac:chgData name="伊健 杜" userId="e69aded81da48593" providerId="LiveId" clId="{80FB4641-9819-4931-9608-15BB77D0AB03}" dt="2022-09-26T09:03:50.629" v="1716" actId="1076"/>
          <ac:picMkLst>
            <pc:docMk/>
            <pc:sldMk cId="1853446889" sldId="825"/>
            <ac:picMk id="5" creationId="{167FF280-0798-1696-A57A-46495C553E01}"/>
          </ac:picMkLst>
        </pc:picChg>
        <pc:picChg chg="del">
          <ac:chgData name="伊健 杜" userId="e69aded81da48593" providerId="LiveId" clId="{80FB4641-9819-4931-9608-15BB77D0AB03}" dt="2022-09-26T08:59:38.574" v="1701" actId="478"/>
          <ac:picMkLst>
            <pc:docMk/>
            <pc:sldMk cId="1853446889" sldId="825"/>
            <ac:picMk id="1026" creationId="{AB951492-2D64-FE75-0F6E-DA624CA05734}"/>
          </ac:picMkLst>
        </pc:picChg>
        <pc:picChg chg="del">
          <ac:chgData name="伊健 杜" userId="e69aded81da48593" providerId="LiveId" clId="{80FB4641-9819-4931-9608-15BB77D0AB03}" dt="2022-09-26T08:59:37.973" v="1700" actId="478"/>
          <ac:picMkLst>
            <pc:docMk/>
            <pc:sldMk cId="1853446889" sldId="825"/>
            <ac:picMk id="1028" creationId="{095C3CC7-3C51-B7B6-E709-0B82BBACF002}"/>
          </ac:picMkLst>
        </pc:picChg>
      </pc:sldChg>
      <pc:sldChg chg="addSp delSp modSp add mod">
        <pc:chgData name="伊健 杜" userId="e69aded81da48593" providerId="LiveId" clId="{80FB4641-9819-4931-9608-15BB77D0AB03}" dt="2022-09-26T10:27:46.648" v="2550"/>
        <pc:sldMkLst>
          <pc:docMk/>
          <pc:sldMk cId="1868189798" sldId="826"/>
        </pc:sldMkLst>
        <pc:spChg chg="mod">
          <ac:chgData name="伊健 杜" userId="e69aded81da48593" providerId="LiveId" clId="{80FB4641-9819-4931-9608-15BB77D0AB03}" dt="2022-09-26T10:27:46.648" v="2550"/>
          <ac:spMkLst>
            <pc:docMk/>
            <pc:sldMk cId="1868189798" sldId="826"/>
            <ac:spMk id="2" creationId="{81F4B079-5182-7332-4978-966F1AEEF4D2}"/>
          </ac:spMkLst>
        </pc:spChg>
        <pc:spChg chg="del">
          <ac:chgData name="伊健 杜" userId="e69aded81da48593" providerId="LiveId" clId="{80FB4641-9819-4931-9608-15BB77D0AB03}" dt="2022-09-26T08:58:26.190" v="1694" actId="478"/>
          <ac:spMkLst>
            <pc:docMk/>
            <pc:sldMk cId="1868189798" sldId="826"/>
            <ac:spMk id="4" creationId="{CFC1CF28-580E-2280-640A-ADB8853307E7}"/>
          </ac:spMkLst>
        </pc:spChg>
        <pc:picChg chg="add mod modCrop">
          <ac:chgData name="伊健 杜" userId="e69aded81da48593" providerId="LiveId" clId="{80FB4641-9819-4931-9608-15BB77D0AB03}" dt="2022-09-26T08:58:51.453" v="1699" actId="1076"/>
          <ac:picMkLst>
            <pc:docMk/>
            <pc:sldMk cId="1868189798" sldId="826"/>
            <ac:picMk id="5" creationId="{E2336A9C-250E-459F-B4E6-B9B632EF0FBE}"/>
          </ac:picMkLst>
        </pc:picChg>
        <pc:picChg chg="del mod">
          <ac:chgData name="伊健 杜" userId="e69aded81da48593" providerId="LiveId" clId="{80FB4641-9819-4931-9608-15BB77D0AB03}" dt="2022-09-26T08:58:26.190" v="1694" actId="478"/>
          <ac:picMkLst>
            <pc:docMk/>
            <pc:sldMk cId="1868189798" sldId="826"/>
            <ac:picMk id="1026" creationId="{A9AB5EB3-A1E4-D1A3-2C29-C7D4C26A3042}"/>
          </ac:picMkLst>
        </pc:picChg>
      </pc:sldChg>
      <pc:sldChg chg="del">
        <pc:chgData name="伊健 杜" userId="e69aded81da48593" providerId="LiveId" clId="{80FB4641-9819-4931-9608-15BB77D0AB03}" dt="2022-09-26T04:48:42.581" v="0" actId="47"/>
        <pc:sldMkLst>
          <pc:docMk/>
          <pc:sldMk cId="3566633670" sldId="826"/>
        </pc:sldMkLst>
      </pc:sldChg>
      <pc:sldChg chg="addSp delSp modSp add mod">
        <pc:chgData name="伊健 杜" userId="e69aded81da48593" providerId="LiveId" clId="{80FB4641-9819-4931-9608-15BB77D0AB03}" dt="2022-09-26T15:11:19.897" v="6305"/>
        <pc:sldMkLst>
          <pc:docMk/>
          <pc:sldMk cId="740102621" sldId="827"/>
        </pc:sldMkLst>
        <pc:spChg chg="mod">
          <ac:chgData name="伊健 杜" userId="e69aded81da48593" providerId="LiveId" clId="{80FB4641-9819-4931-9608-15BB77D0AB03}" dt="2022-09-26T15:11:19.897" v="6305"/>
          <ac:spMkLst>
            <pc:docMk/>
            <pc:sldMk cId="740102621" sldId="827"/>
            <ac:spMk id="2" creationId="{1302A11A-625D-774F-23B3-739301B530C3}"/>
          </ac:spMkLst>
        </pc:spChg>
        <pc:spChg chg="mod">
          <ac:chgData name="伊健 杜" userId="e69aded81da48593" providerId="LiveId" clId="{80FB4641-9819-4931-9608-15BB77D0AB03}" dt="2022-09-26T10:27:46.648" v="2550"/>
          <ac:spMkLst>
            <pc:docMk/>
            <pc:sldMk cId="740102621" sldId="827"/>
            <ac:spMk id="4" creationId="{21BD65C9-00B8-77B5-1258-CB85B4A4F40D}"/>
          </ac:spMkLst>
        </pc:spChg>
        <pc:spChg chg="add del mod">
          <ac:chgData name="伊健 杜" userId="e69aded81da48593" providerId="LiveId" clId="{80FB4641-9819-4931-9608-15BB77D0AB03}" dt="2022-09-26T09:10:33.602" v="1810" actId="478"/>
          <ac:spMkLst>
            <pc:docMk/>
            <pc:sldMk cId="740102621" sldId="827"/>
            <ac:spMk id="6" creationId="{3E73EC8D-60D8-0B62-F84D-C33949314C1F}"/>
          </ac:spMkLst>
        </pc:spChg>
        <pc:picChg chg="del">
          <ac:chgData name="伊健 杜" userId="e69aded81da48593" providerId="LiveId" clId="{80FB4641-9819-4931-9608-15BB77D0AB03}" dt="2022-09-26T09:04:36.745" v="1719" actId="478"/>
          <ac:picMkLst>
            <pc:docMk/>
            <pc:sldMk cId="740102621" sldId="827"/>
            <ac:picMk id="3" creationId="{920E3A1A-814B-F8F4-4BC0-62B5EEA51DD2}"/>
          </ac:picMkLst>
        </pc:picChg>
        <pc:picChg chg="del">
          <ac:chgData name="伊健 杜" userId="e69aded81da48593" providerId="LiveId" clId="{80FB4641-9819-4931-9608-15BB77D0AB03}" dt="2022-09-26T09:04:36.745" v="1719" actId="478"/>
          <ac:picMkLst>
            <pc:docMk/>
            <pc:sldMk cId="740102621" sldId="827"/>
            <ac:picMk id="5" creationId="{167FF280-0798-1696-A57A-46495C553E01}"/>
          </ac:picMkLst>
        </pc:picChg>
        <pc:picChg chg="add mod">
          <ac:chgData name="伊健 杜" userId="e69aded81da48593" providerId="LiveId" clId="{80FB4641-9819-4931-9608-15BB77D0AB03}" dt="2022-09-26T09:12:01.071" v="1812" actId="1076"/>
          <ac:picMkLst>
            <pc:docMk/>
            <pc:sldMk cId="740102621" sldId="827"/>
            <ac:picMk id="2050" creationId="{B6E385B7-0DDF-4BBB-657C-15F2DBB15136}"/>
          </ac:picMkLst>
        </pc:picChg>
      </pc:sldChg>
      <pc:sldChg chg="del">
        <pc:chgData name="伊健 杜" userId="e69aded81da48593" providerId="LiveId" clId="{80FB4641-9819-4931-9608-15BB77D0AB03}" dt="2022-09-26T04:48:42.581" v="0" actId="47"/>
        <pc:sldMkLst>
          <pc:docMk/>
          <pc:sldMk cId="50579126" sldId="828"/>
        </pc:sldMkLst>
      </pc:sldChg>
      <pc:sldChg chg="addSp delSp modSp add mod">
        <pc:chgData name="伊健 杜" userId="e69aded81da48593" providerId="LiveId" clId="{80FB4641-9819-4931-9608-15BB77D0AB03}" dt="2022-09-26T15:11:22.723" v="6306"/>
        <pc:sldMkLst>
          <pc:docMk/>
          <pc:sldMk cId="1701802196" sldId="828"/>
        </pc:sldMkLst>
        <pc:spChg chg="mod">
          <ac:chgData name="伊健 杜" userId="e69aded81da48593" providerId="LiveId" clId="{80FB4641-9819-4931-9608-15BB77D0AB03}" dt="2022-09-26T15:11:22.723" v="6306"/>
          <ac:spMkLst>
            <pc:docMk/>
            <pc:sldMk cId="1701802196" sldId="828"/>
            <ac:spMk id="2" creationId="{1302A11A-625D-774F-23B3-739301B530C3}"/>
          </ac:spMkLst>
        </pc:spChg>
        <pc:spChg chg="add mod">
          <ac:chgData name="伊健 杜" userId="e69aded81da48593" providerId="LiveId" clId="{80FB4641-9819-4931-9608-15BB77D0AB03}" dt="2022-09-26T10:27:46.648" v="2550"/>
          <ac:spMkLst>
            <pc:docMk/>
            <pc:sldMk cId="1701802196" sldId="828"/>
            <ac:spMk id="3" creationId="{B9F99A6C-CC78-B37E-7DD8-29835CAC1744}"/>
          </ac:spMkLst>
        </pc:spChg>
        <pc:spChg chg="del mod">
          <ac:chgData name="伊健 杜" userId="e69aded81da48593" providerId="LiveId" clId="{80FB4641-9819-4931-9608-15BB77D0AB03}" dt="2022-09-26T09:55:06.555" v="1818" actId="478"/>
          <ac:spMkLst>
            <pc:docMk/>
            <pc:sldMk cId="1701802196" sldId="828"/>
            <ac:spMk id="4" creationId="{21BD65C9-00B8-77B5-1258-CB85B4A4F40D}"/>
          </ac:spMkLst>
        </pc:spChg>
        <pc:picChg chg="del">
          <ac:chgData name="伊健 杜" userId="e69aded81da48593" providerId="LiveId" clId="{80FB4641-9819-4931-9608-15BB77D0AB03}" dt="2022-09-26T09:54:53.338" v="1814" actId="478"/>
          <ac:picMkLst>
            <pc:docMk/>
            <pc:sldMk cId="1701802196" sldId="828"/>
            <ac:picMk id="2050" creationId="{B6E385B7-0DDF-4BBB-657C-15F2DBB15136}"/>
          </ac:picMkLst>
        </pc:picChg>
        <pc:picChg chg="add mod">
          <ac:chgData name="伊健 杜" userId="e69aded81da48593" providerId="LiveId" clId="{80FB4641-9819-4931-9608-15BB77D0AB03}" dt="2022-09-26T10:04:51.020" v="1877" actId="14100"/>
          <ac:picMkLst>
            <pc:docMk/>
            <pc:sldMk cId="1701802196" sldId="828"/>
            <ac:picMk id="3074" creationId="{819880CD-B22E-FBCA-2BEE-A3CB0943DE98}"/>
          </ac:picMkLst>
        </pc:picChg>
      </pc:sldChg>
      <pc:sldChg chg="addSp delSp modSp add mod">
        <pc:chgData name="伊健 杜" userId="e69aded81da48593" providerId="LiveId" clId="{80FB4641-9819-4931-9608-15BB77D0AB03}" dt="2022-09-26T10:27:46.648" v="2550"/>
        <pc:sldMkLst>
          <pc:docMk/>
          <pc:sldMk cId="1331756103" sldId="829"/>
        </pc:sldMkLst>
        <pc:spChg chg="mod">
          <ac:chgData name="伊健 杜" userId="e69aded81da48593" providerId="LiveId" clId="{80FB4641-9819-4931-9608-15BB77D0AB03}" dt="2022-09-26T10:27:46.648" v="2550"/>
          <ac:spMkLst>
            <pc:docMk/>
            <pc:sldMk cId="1331756103" sldId="829"/>
            <ac:spMk id="2" creationId="{81F4B079-5182-7332-4978-966F1AEEF4D2}"/>
          </ac:spMkLst>
        </pc:spChg>
        <pc:spChg chg="mod">
          <ac:chgData name="伊健 杜" userId="e69aded81da48593" providerId="LiveId" clId="{80FB4641-9819-4931-9608-15BB77D0AB03}" dt="2022-09-26T10:27:46.648" v="2550"/>
          <ac:spMkLst>
            <pc:docMk/>
            <pc:sldMk cId="1331756103" sldId="829"/>
            <ac:spMk id="4" creationId="{CFC1CF28-580E-2280-640A-ADB8853307E7}"/>
          </ac:spMkLst>
        </pc:spChg>
        <pc:spChg chg="del mod">
          <ac:chgData name="伊健 杜" userId="e69aded81da48593" providerId="LiveId" clId="{80FB4641-9819-4931-9608-15BB77D0AB03}" dt="2022-09-26T10:10:46.569" v="1906" actId="478"/>
          <ac:spMkLst>
            <pc:docMk/>
            <pc:sldMk cId="1331756103" sldId="829"/>
            <ac:spMk id="5" creationId="{AA57B10D-D515-4DDE-373D-FAC302F57EBD}"/>
          </ac:spMkLst>
        </pc:spChg>
        <pc:picChg chg="del">
          <ac:chgData name="伊健 杜" userId="e69aded81da48593" providerId="LiveId" clId="{80FB4641-9819-4931-9608-15BB77D0AB03}" dt="2022-09-26T10:10:46.913" v="1907" actId="478"/>
          <ac:picMkLst>
            <pc:docMk/>
            <pc:sldMk cId="1331756103" sldId="829"/>
            <ac:picMk id="3" creationId="{204CF076-C400-224D-8AC2-7C90017A5720}"/>
          </ac:picMkLst>
        </pc:picChg>
        <pc:picChg chg="add del mod">
          <ac:chgData name="伊健 杜" userId="e69aded81da48593" providerId="LiveId" clId="{80FB4641-9819-4931-9608-15BB77D0AB03}" dt="2022-09-26T10:11:37.390" v="1910" actId="478"/>
          <ac:picMkLst>
            <pc:docMk/>
            <pc:sldMk cId="1331756103" sldId="829"/>
            <ac:picMk id="4098" creationId="{CDF42079-B75A-2B3B-2CA0-0CF96A14BAF9}"/>
          </ac:picMkLst>
        </pc:picChg>
        <pc:picChg chg="add mod">
          <ac:chgData name="伊健 杜" userId="e69aded81da48593" providerId="LiveId" clId="{80FB4641-9819-4931-9608-15BB77D0AB03}" dt="2022-09-26T10:11:39.341" v="1912" actId="1076"/>
          <ac:picMkLst>
            <pc:docMk/>
            <pc:sldMk cId="1331756103" sldId="829"/>
            <ac:picMk id="4100" creationId="{CE8708B8-BF7D-1637-786D-564BD6264009}"/>
          </ac:picMkLst>
        </pc:picChg>
      </pc:sldChg>
      <pc:sldChg chg="del">
        <pc:chgData name="伊健 杜" userId="e69aded81da48593" providerId="LiveId" clId="{80FB4641-9819-4931-9608-15BB77D0AB03}" dt="2022-09-26T04:48:42.581" v="0" actId="47"/>
        <pc:sldMkLst>
          <pc:docMk/>
          <pc:sldMk cId="4174227112" sldId="829"/>
        </pc:sldMkLst>
      </pc:sldChg>
      <pc:sldChg chg="del">
        <pc:chgData name="伊健 杜" userId="e69aded81da48593" providerId="LiveId" clId="{80FB4641-9819-4931-9608-15BB77D0AB03}" dt="2022-09-26T04:48:42.581" v="0" actId="47"/>
        <pc:sldMkLst>
          <pc:docMk/>
          <pc:sldMk cId="24949270" sldId="830"/>
        </pc:sldMkLst>
      </pc:sldChg>
      <pc:sldChg chg="addSp delSp modSp add mod">
        <pc:chgData name="伊健 杜" userId="e69aded81da48593" providerId="LiveId" clId="{80FB4641-9819-4931-9608-15BB77D0AB03}" dt="2022-09-26T10:27:46.648" v="2550"/>
        <pc:sldMkLst>
          <pc:docMk/>
          <pc:sldMk cId="3615361864" sldId="830"/>
        </pc:sldMkLst>
        <pc:spChg chg="mod">
          <ac:chgData name="伊健 杜" userId="e69aded81da48593" providerId="LiveId" clId="{80FB4641-9819-4931-9608-15BB77D0AB03}" dt="2022-09-26T10:27:46.648" v="2550"/>
          <ac:spMkLst>
            <pc:docMk/>
            <pc:sldMk cId="3615361864" sldId="830"/>
            <ac:spMk id="2" creationId="{81F4B079-5182-7332-4978-966F1AEEF4D2}"/>
          </ac:spMkLst>
        </pc:spChg>
        <pc:spChg chg="add mod">
          <ac:chgData name="伊健 杜" userId="e69aded81da48593" providerId="LiveId" clId="{80FB4641-9819-4931-9608-15BB77D0AB03}" dt="2022-09-26T10:27:46.648" v="2550"/>
          <ac:spMkLst>
            <pc:docMk/>
            <pc:sldMk cId="3615361864" sldId="830"/>
            <ac:spMk id="3" creationId="{B807661C-8605-B3FB-6E02-E14A8777DEEA}"/>
          </ac:spMkLst>
        </pc:spChg>
        <pc:spChg chg="mod">
          <ac:chgData name="伊健 杜" userId="e69aded81da48593" providerId="LiveId" clId="{80FB4641-9819-4931-9608-15BB77D0AB03}" dt="2022-09-26T10:13:31.186" v="2075" actId="20577"/>
          <ac:spMkLst>
            <pc:docMk/>
            <pc:sldMk cId="3615361864" sldId="830"/>
            <ac:spMk id="4" creationId="{CFC1CF28-580E-2280-640A-ADB8853307E7}"/>
          </ac:spMkLst>
        </pc:spChg>
        <pc:picChg chg="del">
          <ac:chgData name="伊健 杜" userId="e69aded81da48593" providerId="LiveId" clId="{80FB4641-9819-4931-9608-15BB77D0AB03}" dt="2022-09-26T10:12:37.966" v="1988" actId="478"/>
          <ac:picMkLst>
            <pc:docMk/>
            <pc:sldMk cId="3615361864" sldId="830"/>
            <ac:picMk id="4100" creationId="{CE8708B8-BF7D-1637-786D-564BD6264009}"/>
          </ac:picMkLst>
        </pc:picChg>
        <pc:picChg chg="add mod">
          <ac:chgData name="伊健 杜" userId="e69aded81da48593" providerId="LiveId" clId="{80FB4641-9819-4931-9608-15BB77D0AB03}" dt="2022-09-26T10:17:39.481" v="2136" actId="1076"/>
          <ac:picMkLst>
            <pc:docMk/>
            <pc:sldMk cId="3615361864" sldId="830"/>
            <ac:picMk id="5122" creationId="{DADC538E-54C9-E9F5-2C7E-A8D152C13AC3}"/>
          </ac:picMkLst>
        </pc:picChg>
      </pc:sldChg>
      <pc:sldChg chg="addSp delSp modSp add mod">
        <pc:chgData name="伊健 杜" userId="e69aded81da48593" providerId="LiveId" clId="{80FB4641-9819-4931-9608-15BB77D0AB03}" dt="2022-09-26T10:27:46.648" v="2550"/>
        <pc:sldMkLst>
          <pc:docMk/>
          <pc:sldMk cId="2185364814" sldId="831"/>
        </pc:sldMkLst>
        <pc:spChg chg="mod">
          <ac:chgData name="伊健 杜" userId="e69aded81da48593" providerId="LiveId" clId="{80FB4641-9819-4931-9608-15BB77D0AB03}" dt="2022-09-26T10:27:46.648" v="2550"/>
          <ac:spMkLst>
            <pc:docMk/>
            <pc:sldMk cId="2185364814" sldId="831"/>
            <ac:spMk id="2" creationId="{81F4B079-5182-7332-4978-966F1AEEF4D2}"/>
          </ac:spMkLst>
        </pc:spChg>
        <pc:spChg chg="del">
          <ac:chgData name="伊健 杜" userId="e69aded81da48593" providerId="LiveId" clId="{80FB4641-9819-4931-9608-15BB77D0AB03}" dt="2022-09-26T10:18:12.553" v="2138" actId="478"/>
          <ac:spMkLst>
            <pc:docMk/>
            <pc:sldMk cId="2185364814" sldId="831"/>
            <ac:spMk id="3" creationId="{B807661C-8605-B3FB-6E02-E14A8777DEEA}"/>
          </ac:spMkLst>
        </pc:spChg>
        <pc:spChg chg="mod">
          <ac:chgData name="伊健 杜" userId="e69aded81da48593" providerId="LiveId" clId="{80FB4641-9819-4931-9608-15BB77D0AB03}" dt="2022-09-26T10:27:46.648" v="2550"/>
          <ac:spMkLst>
            <pc:docMk/>
            <pc:sldMk cId="2185364814" sldId="831"/>
            <ac:spMk id="4" creationId="{CFC1CF28-580E-2280-640A-ADB8853307E7}"/>
          </ac:spMkLst>
        </pc:spChg>
        <pc:spChg chg="add del mod">
          <ac:chgData name="伊健 杜" userId="e69aded81da48593" providerId="LiveId" clId="{80FB4641-9819-4931-9608-15BB77D0AB03}" dt="2022-09-26T10:18:47.122" v="2179"/>
          <ac:spMkLst>
            <pc:docMk/>
            <pc:sldMk cId="2185364814" sldId="831"/>
            <ac:spMk id="5" creationId="{8ED9C830-9B43-28D5-A44C-31EFFD266D22}"/>
          </ac:spMkLst>
        </pc:spChg>
        <pc:picChg chg="del">
          <ac:chgData name="伊健 杜" userId="e69aded81da48593" providerId="LiveId" clId="{80FB4641-9819-4931-9608-15BB77D0AB03}" dt="2022-09-26T10:18:12.553" v="2138" actId="478"/>
          <ac:picMkLst>
            <pc:docMk/>
            <pc:sldMk cId="2185364814" sldId="831"/>
            <ac:picMk id="5122" creationId="{DADC538E-54C9-E9F5-2C7E-A8D152C13AC3}"/>
          </ac:picMkLst>
        </pc:picChg>
        <pc:picChg chg="add del mod">
          <ac:chgData name="伊健 杜" userId="e69aded81da48593" providerId="LiveId" clId="{80FB4641-9819-4931-9608-15BB77D0AB03}" dt="2022-09-26T10:18:47.121" v="2177" actId="478"/>
          <ac:picMkLst>
            <pc:docMk/>
            <pc:sldMk cId="2185364814" sldId="831"/>
            <ac:picMk id="6146" creationId="{CFDBD8DF-E2FD-E8E1-0AAA-7EA90891C809}"/>
          </ac:picMkLst>
        </pc:picChg>
        <pc:picChg chg="add mod">
          <ac:chgData name="伊健 杜" userId="e69aded81da48593" providerId="LiveId" clId="{80FB4641-9819-4931-9608-15BB77D0AB03}" dt="2022-09-26T10:20:40.748" v="2228" actId="1076"/>
          <ac:picMkLst>
            <pc:docMk/>
            <pc:sldMk cId="2185364814" sldId="831"/>
            <ac:picMk id="6148" creationId="{87DEF041-886A-D817-53BA-B2E729ED2065}"/>
          </ac:picMkLst>
        </pc:picChg>
      </pc:sldChg>
      <pc:sldChg chg="del">
        <pc:chgData name="伊健 杜" userId="e69aded81da48593" providerId="LiveId" clId="{80FB4641-9819-4931-9608-15BB77D0AB03}" dt="2022-09-26T04:48:42.581" v="0" actId="47"/>
        <pc:sldMkLst>
          <pc:docMk/>
          <pc:sldMk cId="4266730041" sldId="831"/>
        </pc:sldMkLst>
      </pc:sldChg>
      <pc:sldChg chg="addSp delSp modSp add mod ord">
        <pc:chgData name="伊健 杜" userId="e69aded81da48593" providerId="LiveId" clId="{80FB4641-9819-4931-9608-15BB77D0AB03}" dt="2022-09-26T14:55:00.210" v="6016"/>
        <pc:sldMkLst>
          <pc:docMk/>
          <pc:sldMk cId="1290189956" sldId="832"/>
        </pc:sldMkLst>
        <pc:spChg chg="mod">
          <ac:chgData name="伊健 杜" userId="e69aded81da48593" providerId="LiveId" clId="{80FB4641-9819-4931-9608-15BB77D0AB03}" dt="2022-09-26T10:22:28.359" v="2358"/>
          <ac:spMkLst>
            <pc:docMk/>
            <pc:sldMk cId="1290189956" sldId="832"/>
            <ac:spMk id="2" creationId="{81F4B079-5182-7332-4978-966F1AEEF4D2}"/>
          </ac:spMkLst>
        </pc:spChg>
        <pc:spChg chg="add mod">
          <ac:chgData name="伊健 杜" userId="e69aded81da48593" providerId="LiveId" clId="{80FB4641-9819-4931-9608-15BB77D0AB03}" dt="2022-09-26T10:27:38.541" v="2549" actId="113"/>
          <ac:spMkLst>
            <pc:docMk/>
            <pc:sldMk cId="1290189956" sldId="832"/>
            <ac:spMk id="3" creationId="{1BB5CBBC-8201-D51D-35F4-F644A853EEED}"/>
          </ac:spMkLst>
        </pc:spChg>
        <pc:spChg chg="mod">
          <ac:chgData name="伊健 杜" userId="e69aded81da48593" providerId="LiveId" clId="{80FB4641-9819-4931-9608-15BB77D0AB03}" dt="2022-09-26T14:55:00.210" v="6016"/>
          <ac:spMkLst>
            <pc:docMk/>
            <pc:sldMk cId="1290189956" sldId="832"/>
            <ac:spMk id="4" creationId="{CFC1CF28-580E-2280-640A-ADB8853307E7}"/>
          </ac:spMkLst>
        </pc:spChg>
        <pc:spChg chg="add del mod">
          <ac:chgData name="伊健 杜" userId="e69aded81da48593" providerId="LiveId" clId="{80FB4641-9819-4931-9608-15BB77D0AB03}" dt="2022-09-26T10:26:47.924" v="2425" actId="478"/>
          <ac:spMkLst>
            <pc:docMk/>
            <pc:sldMk cId="1290189956" sldId="832"/>
            <ac:spMk id="5" creationId="{7DE85EF7-8FEC-5188-634B-548113264189}"/>
          </ac:spMkLst>
        </pc:spChg>
        <pc:spChg chg="add mod">
          <ac:chgData name="伊健 杜" userId="e69aded81da48593" providerId="LiveId" clId="{80FB4641-9819-4931-9608-15BB77D0AB03}" dt="2022-09-26T10:27:46.648" v="2550"/>
          <ac:spMkLst>
            <pc:docMk/>
            <pc:sldMk cId="1290189956" sldId="832"/>
            <ac:spMk id="6" creationId="{02055528-9BA3-92A5-5619-74E91820B5B1}"/>
          </ac:spMkLst>
        </pc:spChg>
        <pc:picChg chg="del">
          <ac:chgData name="伊健 杜" userId="e69aded81da48593" providerId="LiveId" clId="{80FB4641-9819-4931-9608-15BB77D0AB03}" dt="2022-09-26T10:25:16.961" v="2361" actId="478"/>
          <ac:picMkLst>
            <pc:docMk/>
            <pc:sldMk cId="1290189956" sldId="832"/>
            <ac:picMk id="4100" creationId="{CE8708B8-BF7D-1637-786D-564BD6264009}"/>
          </ac:picMkLst>
        </pc:picChg>
        <pc:picChg chg="add mod">
          <ac:chgData name="伊健 杜" userId="e69aded81da48593" providerId="LiveId" clId="{80FB4641-9819-4931-9608-15BB77D0AB03}" dt="2022-09-26T10:25:20.903" v="2363" actId="1076"/>
          <ac:picMkLst>
            <pc:docMk/>
            <pc:sldMk cId="1290189956" sldId="832"/>
            <ac:picMk id="9218" creationId="{F7C0ED80-580B-F331-DBB6-7BA225D03C3C}"/>
          </ac:picMkLst>
        </pc:picChg>
      </pc:sldChg>
      <pc:sldChg chg="del">
        <pc:chgData name="伊健 杜" userId="e69aded81da48593" providerId="LiveId" clId="{80FB4641-9819-4931-9608-15BB77D0AB03}" dt="2022-09-26T04:48:42.581" v="0" actId="47"/>
        <pc:sldMkLst>
          <pc:docMk/>
          <pc:sldMk cId="1403296872" sldId="832"/>
        </pc:sldMkLst>
      </pc:sldChg>
      <pc:sldChg chg="modSp add del mod">
        <pc:chgData name="伊健 杜" userId="e69aded81da48593" providerId="LiveId" clId="{80FB4641-9819-4931-9608-15BB77D0AB03}" dt="2022-09-26T10:22:12.303" v="2347" actId="47"/>
        <pc:sldMkLst>
          <pc:docMk/>
          <pc:sldMk cId="3224243277" sldId="832"/>
        </pc:sldMkLst>
        <pc:spChg chg="mod">
          <ac:chgData name="伊健 杜" userId="e69aded81da48593" providerId="LiveId" clId="{80FB4641-9819-4931-9608-15BB77D0AB03}" dt="2022-09-26T10:22:10.207" v="2346" actId="20577"/>
          <ac:spMkLst>
            <pc:docMk/>
            <pc:sldMk cId="3224243277" sldId="832"/>
            <ac:spMk id="2" creationId="{96AFEA67-7C71-4749-3BB5-F2BD91A054FC}"/>
          </ac:spMkLst>
        </pc:spChg>
      </pc:sldChg>
      <pc:sldChg chg="del">
        <pc:chgData name="伊健 杜" userId="e69aded81da48593" providerId="LiveId" clId="{80FB4641-9819-4931-9608-15BB77D0AB03}" dt="2022-09-26T04:48:42.581" v="0" actId="47"/>
        <pc:sldMkLst>
          <pc:docMk/>
          <pc:sldMk cId="609699156" sldId="833"/>
        </pc:sldMkLst>
      </pc:sldChg>
      <pc:sldChg chg="addSp delSp modSp add mod">
        <pc:chgData name="伊健 杜" userId="e69aded81da48593" providerId="LiveId" clId="{80FB4641-9819-4931-9608-15BB77D0AB03}" dt="2022-09-26T14:55:00.210" v="6016"/>
        <pc:sldMkLst>
          <pc:docMk/>
          <pc:sldMk cId="1109904131" sldId="833"/>
        </pc:sldMkLst>
        <pc:spChg chg="mod">
          <ac:chgData name="伊健 杜" userId="e69aded81da48593" providerId="LiveId" clId="{80FB4641-9819-4931-9608-15BB77D0AB03}" dt="2022-09-26T10:29:52.280" v="2860"/>
          <ac:spMkLst>
            <pc:docMk/>
            <pc:sldMk cId="1109904131" sldId="833"/>
            <ac:spMk id="2" creationId="{81F4B079-5182-7332-4978-966F1AEEF4D2}"/>
          </ac:spMkLst>
        </pc:spChg>
        <pc:spChg chg="del mod">
          <ac:chgData name="伊健 杜" userId="e69aded81da48593" providerId="LiveId" clId="{80FB4641-9819-4931-9608-15BB77D0AB03}" dt="2022-09-26T10:29:54.949" v="2862" actId="478"/>
          <ac:spMkLst>
            <pc:docMk/>
            <pc:sldMk cId="1109904131" sldId="833"/>
            <ac:spMk id="3" creationId="{B807661C-8605-B3FB-6E02-E14A8777DEEA}"/>
          </ac:spMkLst>
        </pc:spChg>
        <pc:spChg chg="mod">
          <ac:chgData name="伊健 杜" userId="e69aded81da48593" providerId="LiveId" clId="{80FB4641-9819-4931-9608-15BB77D0AB03}" dt="2022-09-26T14:55:00.210" v="6016"/>
          <ac:spMkLst>
            <pc:docMk/>
            <pc:sldMk cId="1109904131" sldId="833"/>
            <ac:spMk id="4" creationId="{CFC1CF28-580E-2280-640A-ADB8853307E7}"/>
          </ac:spMkLst>
        </pc:spChg>
        <pc:picChg chg="add mod">
          <ac:chgData name="伊健 杜" userId="e69aded81da48593" providerId="LiveId" clId="{80FB4641-9819-4931-9608-15BB77D0AB03}" dt="2022-09-26T10:31:12.784" v="2874" actId="1076"/>
          <ac:picMkLst>
            <pc:docMk/>
            <pc:sldMk cId="1109904131" sldId="833"/>
            <ac:picMk id="6" creationId="{553A63B0-6EEF-A014-C71D-D1CDD3A4B2E6}"/>
          </ac:picMkLst>
        </pc:picChg>
        <pc:picChg chg="del mod">
          <ac:chgData name="伊健 杜" userId="e69aded81da48593" providerId="LiveId" clId="{80FB4641-9819-4931-9608-15BB77D0AB03}" dt="2022-09-26T10:29:54.949" v="2862" actId="478"/>
          <ac:picMkLst>
            <pc:docMk/>
            <pc:sldMk cId="1109904131" sldId="833"/>
            <ac:picMk id="5122" creationId="{DADC538E-54C9-E9F5-2C7E-A8D152C13AC3}"/>
          </ac:picMkLst>
        </pc:picChg>
        <pc:picChg chg="add del mod">
          <ac:chgData name="伊健 杜" userId="e69aded81da48593" providerId="LiveId" clId="{80FB4641-9819-4931-9608-15BB77D0AB03}" dt="2022-09-26T10:31:07.048" v="2870" actId="478"/>
          <ac:picMkLst>
            <pc:docMk/>
            <pc:sldMk cId="1109904131" sldId="833"/>
            <ac:picMk id="8194" creationId="{EAC28E75-7CAF-D927-6C6F-5CC685DF1389}"/>
          </ac:picMkLst>
        </pc:picChg>
      </pc:sldChg>
      <pc:sldChg chg="addSp delSp modSp add mod">
        <pc:chgData name="伊健 杜" userId="e69aded81da48593" providerId="LiveId" clId="{80FB4641-9819-4931-9608-15BB77D0AB03}" dt="2022-09-26T14:55:00.210" v="6016"/>
        <pc:sldMkLst>
          <pc:docMk/>
          <pc:sldMk cId="754227894" sldId="834"/>
        </pc:sldMkLst>
        <pc:spChg chg="mod">
          <ac:chgData name="伊健 杜" userId="e69aded81da48593" providerId="LiveId" clId="{80FB4641-9819-4931-9608-15BB77D0AB03}" dt="2022-09-26T10:31:45.281" v="2970"/>
          <ac:spMkLst>
            <pc:docMk/>
            <pc:sldMk cId="754227894" sldId="834"/>
            <ac:spMk id="2" creationId="{81F4B079-5182-7332-4978-966F1AEEF4D2}"/>
          </ac:spMkLst>
        </pc:spChg>
        <pc:spChg chg="mod">
          <ac:chgData name="伊健 杜" userId="e69aded81da48593" providerId="LiveId" clId="{80FB4641-9819-4931-9608-15BB77D0AB03}" dt="2022-09-26T14:55:00.210" v="6016"/>
          <ac:spMkLst>
            <pc:docMk/>
            <pc:sldMk cId="754227894" sldId="834"/>
            <ac:spMk id="4" creationId="{CFC1CF28-580E-2280-640A-ADB8853307E7}"/>
          </ac:spMkLst>
        </pc:spChg>
        <pc:picChg chg="del">
          <ac:chgData name="伊健 杜" userId="e69aded81da48593" providerId="LiveId" clId="{80FB4641-9819-4931-9608-15BB77D0AB03}" dt="2022-09-26T10:32:32.743" v="3077" actId="478"/>
          <ac:picMkLst>
            <pc:docMk/>
            <pc:sldMk cId="754227894" sldId="834"/>
            <ac:picMk id="6148" creationId="{87DEF041-886A-D817-53BA-B2E729ED2065}"/>
          </ac:picMkLst>
        </pc:picChg>
        <pc:picChg chg="add mod">
          <ac:chgData name="伊健 杜" userId="e69aded81da48593" providerId="LiveId" clId="{80FB4641-9819-4931-9608-15BB77D0AB03}" dt="2022-09-26T10:32:55.477" v="3081" actId="1076"/>
          <ac:picMkLst>
            <pc:docMk/>
            <pc:sldMk cId="754227894" sldId="834"/>
            <ac:picMk id="7170" creationId="{543AC27E-4924-1583-55AD-B0FF12B2A5B3}"/>
          </ac:picMkLst>
        </pc:picChg>
      </pc:sldChg>
      <pc:sldChg chg="del">
        <pc:chgData name="伊健 杜" userId="e69aded81da48593" providerId="LiveId" clId="{80FB4641-9819-4931-9608-15BB77D0AB03}" dt="2022-09-26T04:48:42.581" v="0" actId="47"/>
        <pc:sldMkLst>
          <pc:docMk/>
          <pc:sldMk cId="1879939134" sldId="834"/>
        </pc:sldMkLst>
      </pc:sldChg>
      <pc:sldChg chg="del">
        <pc:chgData name="伊健 杜" userId="e69aded81da48593" providerId="LiveId" clId="{80FB4641-9819-4931-9608-15BB77D0AB03}" dt="2022-09-26T04:48:42.581" v="0" actId="47"/>
        <pc:sldMkLst>
          <pc:docMk/>
          <pc:sldMk cId="2794690517" sldId="835"/>
        </pc:sldMkLst>
      </pc:sldChg>
      <pc:sldChg chg="modSp add mod">
        <pc:chgData name="伊健 杜" userId="e69aded81da48593" providerId="LiveId" clId="{80FB4641-9819-4931-9608-15BB77D0AB03}" dt="2022-09-26T14:55:00.210" v="6016"/>
        <pc:sldMkLst>
          <pc:docMk/>
          <pc:sldMk cId="3834757603" sldId="835"/>
        </pc:sldMkLst>
        <pc:spChg chg="mod">
          <ac:chgData name="伊健 杜" userId="e69aded81da48593" providerId="LiveId" clId="{80FB4641-9819-4931-9608-15BB77D0AB03}" dt="2022-09-26T14:55:00.210" v="6016"/>
          <ac:spMkLst>
            <pc:docMk/>
            <pc:sldMk cId="3834757603" sldId="835"/>
            <ac:spMk id="2" creationId="{96AFEA67-7C71-4749-3BB5-F2BD91A054FC}"/>
          </ac:spMkLst>
        </pc:spChg>
      </pc:sldChg>
      <pc:sldChg chg="addSp delSp modSp add mod">
        <pc:chgData name="伊健 杜" userId="e69aded81da48593" providerId="LiveId" clId="{80FB4641-9819-4931-9608-15BB77D0AB03}" dt="2022-09-26T14:55:00.210" v="6016"/>
        <pc:sldMkLst>
          <pc:docMk/>
          <pc:sldMk cId="1212283748" sldId="836"/>
        </pc:sldMkLst>
        <pc:spChg chg="mod">
          <ac:chgData name="伊健 杜" userId="e69aded81da48593" providerId="LiveId" clId="{80FB4641-9819-4931-9608-15BB77D0AB03}" dt="2022-09-26T14:55:00.210" v="6016"/>
          <ac:spMkLst>
            <pc:docMk/>
            <pc:sldMk cId="1212283748" sldId="836"/>
            <ac:spMk id="4" creationId="{CFC1CF28-580E-2280-640A-ADB8853307E7}"/>
          </ac:spMkLst>
        </pc:spChg>
        <pc:picChg chg="del">
          <ac:chgData name="伊健 杜" userId="e69aded81da48593" providerId="LiveId" clId="{80FB4641-9819-4931-9608-15BB77D0AB03}" dt="2022-09-26T10:42:01.283" v="3476" actId="478"/>
          <ac:picMkLst>
            <pc:docMk/>
            <pc:sldMk cId="1212283748" sldId="836"/>
            <ac:picMk id="6" creationId="{553A63B0-6EEF-A014-C71D-D1CDD3A4B2E6}"/>
          </ac:picMkLst>
        </pc:picChg>
        <pc:picChg chg="add mod">
          <ac:chgData name="伊健 杜" userId="e69aded81da48593" providerId="LiveId" clId="{80FB4641-9819-4931-9608-15BB77D0AB03}" dt="2022-09-26T10:42:28.795" v="3479" actId="1076"/>
          <ac:picMkLst>
            <pc:docMk/>
            <pc:sldMk cId="1212283748" sldId="836"/>
            <ac:picMk id="11266" creationId="{222F35D7-E7F5-2A68-F6C7-7B4E07995686}"/>
          </ac:picMkLst>
        </pc:picChg>
      </pc:sldChg>
      <pc:sldChg chg="del">
        <pc:chgData name="伊健 杜" userId="e69aded81da48593" providerId="LiveId" clId="{80FB4641-9819-4931-9608-15BB77D0AB03}" dt="2022-09-26T04:48:42.581" v="0" actId="47"/>
        <pc:sldMkLst>
          <pc:docMk/>
          <pc:sldMk cId="2599958930" sldId="836"/>
        </pc:sldMkLst>
      </pc:sldChg>
      <pc:sldChg chg="new del">
        <pc:chgData name="伊健 杜" userId="e69aded81da48593" providerId="LiveId" clId="{80FB4641-9819-4931-9608-15BB77D0AB03}" dt="2022-09-26T10:34:59.401" v="3247" actId="47"/>
        <pc:sldMkLst>
          <pc:docMk/>
          <pc:sldMk cId="2697066634" sldId="836"/>
        </pc:sldMkLst>
      </pc:sldChg>
      <pc:sldChg chg="del">
        <pc:chgData name="伊健 杜" userId="e69aded81da48593" providerId="LiveId" clId="{80FB4641-9819-4931-9608-15BB77D0AB03}" dt="2022-09-26T04:48:42.581" v="0" actId="47"/>
        <pc:sldMkLst>
          <pc:docMk/>
          <pc:sldMk cId="3086296814" sldId="837"/>
        </pc:sldMkLst>
      </pc:sldChg>
      <pc:sldChg chg="modSp add mod">
        <pc:chgData name="伊健 杜" userId="e69aded81da48593" providerId="LiveId" clId="{80FB4641-9819-4931-9608-15BB77D0AB03}" dt="2022-09-26T14:55:00.210" v="6016"/>
        <pc:sldMkLst>
          <pc:docMk/>
          <pc:sldMk cId="3669707053" sldId="837"/>
        </pc:sldMkLst>
        <pc:spChg chg="mod">
          <ac:chgData name="伊健 杜" userId="e69aded81da48593" providerId="LiveId" clId="{80FB4641-9819-4931-9608-15BB77D0AB03}" dt="2022-09-26T14:55:00.210" v="6016"/>
          <ac:spMkLst>
            <pc:docMk/>
            <pc:sldMk cId="3669707053" sldId="837"/>
            <ac:spMk id="2" creationId="{96AFEA67-7C71-4749-3BB5-F2BD91A054FC}"/>
          </ac:spMkLst>
        </pc:spChg>
      </pc:sldChg>
      <pc:sldChg chg="addSp delSp modSp add del mod">
        <pc:chgData name="伊健 杜" userId="e69aded81da48593" providerId="LiveId" clId="{80FB4641-9819-4931-9608-15BB77D0AB03}" dt="2022-09-26T10:40:17.786" v="3348" actId="47"/>
        <pc:sldMkLst>
          <pc:docMk/>
          <pc:sldMk cId="3984180977" sldId="837"/>
        </pc:sldMkLst>
        <pc:spChg chg="mod">
          <ac:chgData name="伊健 杜" userId="e69aded81da48593" providerId="LiveId" clId="{80FB4641-9819-4931-9608-15BB77D0AB03}" dt="2022-09-26T10:39:53.813" v="3345"/>
          <ac:spMkLst>
            <pc:docMk/>
            <pc:sldMk cId="3984180977" sldId="837"/>
            <ac:spMk id="4" creationId="{CFC1CF28-580E-2280-640A-ADB8853307E7}"/>
          </ac:spMkLst>
        </pc:spChg>
        <pc:picChg chg="del">
          <ac:chgData name="伊健 杜" userId="e69aded81da48593" providerId="LiveId" clId="{80FB4641-9819-4931-9608-15BB77D0AB03}" dt="2022-09-26T10:37:57.797" v="3331" actId="478"/>
          <ac:picMkLst>
            <pc:docMk/>
            <pc:sldMk cId="3984180977" sldId="837"/>
            <ac:picMk id="7170" creationId="{543AC27E-4924-1583-55AD-B0FF12B2A5B3}"/>
          </ac:picMkLst>
        </pc:picChg>
        <pc:picChg chg="add mod">
          <ac:chgData name="伊健 杜" userId="e69aded81da48593" providerId="LiveId" clId="{80FB4641-9819-4931-9608-15BB77D0AB03}" dt="2022-09-26T10:39:56.340" v="3347" actId="14100"/>
          <ac:picMkLst>
            <pc:docMk/>
            <pc:sldMk cId="3984180977" sldId="837"/>
            <ac:picMk id="10242" creationId="{64FF88E8-1B37-AE8B-92DD-631369E89B49}"/>
          </ac:picMkLst>
        </pc:picChg>
      </pc:sldChg>
      <pc:sldChg chg="del">
        <pc:chgData name="伊健 杜" userId="e69aded81da48593" providerId="LiveId" clId="{80FB4641-9819-4931-9608-15BB77D0AB03}" dt="2022-09-26T04:48:42.581" v="0" actId="47"/>
        <pc:sldMkLst>
          <pc:docMk/>
          <pc:sldMk cId="1271670824" sldId="838"/>
        </pc:sldMkLst>
      </pc:sldChg>
      <pc:sldChg chg="addSp delSp modSp add mod">
        <pc:chgData name="伊健 杜" userId="e69aded81da48593" providerId="LiveId" clId="{80FB4641-9819-4931-9608-15BB77D0AB03}" dt="2022-09-26T14:55:00.210" v="6016"/>
        <pc:sldMkLst>
          <pc:docMk/>
          <pc:sldMk cId="1521298679" sldId="838"/>
        </pc:sldMkLst>
        <pc:spChg chg="mod">
          <ac:chgData name="伊健 杜" userId="e69aded81da48593" providerId="LiveId" clId="{80FB4641-9819-4931-9608-15BB77D0AB03}" dt="2022-09-26T10:45:00.562" v="3847"/>
          <ac:spMkLst>
            <pc:docMk/>
            <pc:sldMk cId="1521298679" sldId="838"/>
            <ac:spMk id="2" creationId="{81F4B079-5182-7332-4978-966F1AEEF4D2}"/>
          </ac:spMkLst>
        </pc:spChg>
        <pc:spChg chg="mod">
          <ac:chgData name="伊健 杜" userId="e69aded81da48593" providerId="LiveId" clId="{80FB4641-9819-4931-9608-15BB77D0AB03}" dt="2022-09-26T14:55:00.210" v="6016"/>
          <ac:spMkLst>
            <pc:docMk/>
            <pc:sldMk cId="1521298679" sldId="838"/>
            <ac:spMk id="4" creationId="{CFC1CF28-580E-2280-640A-ADB8853307E7}"/>
          </ac:spMkLst>
        </pc:spChg>
        <pc:picChg chg="del">
          <ac:chgData name="伊健 杜" userId="e69aded81da48593" providerId="LiveId" clId="{80FB4641-9819-4931-9608-15BB77D0AB03}" dt="2022-09-26T10:48:01.509" v="3858" actId="478"/>
          <ac:picMkLst>
            <pc:docMk/>
            <pc:sldMk cId="1521298679" sldId="838"/>
            <ac:picMk id="11266" creationId="{222F35D7-E7F5-2A68-F6C7-7B4E07995686}"/>
          </ac:picMkLst>
        </pc:picChg>
        <pc:picChg chg="add mod">
          <ac:chgData name="伊健 杜" userId="e69aded81da48593" providerId="LiveId" clId="{80FB4641-9819-4931-9608-15BB77D0AB03}" dt="2022-09-26T10:48:04.107" v="3860" actId="1076"/>
          <ac:picMkLst>
            <pc:docMk/>
            <pc:sldMk cId="1521298679" sldId="838"/>
            <ac:picMk id="12290" creationId="{12DC5F18-AF95-2F7C-07AF-F486C33342D8}"/>
          </ac:picMkLst>
        </pc:picChg>
      </pc:sldChg>
      <pc:sldChg chg="del">
        <pc:chgData name="伊健 杜" userId="e69aded81da48593" providerId="LiveId" clId="{80FB4641-9819-4931-9608-15BB77D0AB03}" dt="2022-09-26T04:48:42.581" v="0" actId="47"/>
        <pc:sldMkLst>
          <pc:docMk/>
          <pc:sldMk cId="2024149844" sldId="839"/>
        </pc:sldMkLst>
      </pc:sldChg>
      <pc:sldChg chg="addSp delSp modSp add mod">
        <pc:chgData name="伊健 杜" userId="e69aded81da48593" providerId="LiveId" clId="{80FB4641-9819-4931-9608-15BB77D0AB03}" dt="2022-09-26T14:55:00.210" v="6016"/>
        <pc:sldMkLst>
          <pc:docMk/>
          <pc:sldMk cId="2772173396" sldId="839"/>
        </pc:sldMkLst>
        <pc:spChg chg="add mod">
          <ac:chgData name="伊健 杜" userId="e69aded81da48593" providerId="LiveId" clId="{80FB4641-9819-4931-9608-15BB77D0AB03}" dt="2022-09-26T10:51:26.672" v="4108" actId="1076"/>
          <ac:spMkLst>
            <pc:docMk/>
            <pc:sldMk cId="2772173396" sldId="839"/>
            <ac:spMk id="3" creationId="{0708A892-4293-DE26-7334-F18B0C1234A7}"/>
          </ac:spMkLst>
        </pc:spChg>
        <pc:spChg chg="mod">
          <ac:chgData name="伊健 杜" userId="e69aded81da48593" providerId="LiveId" clId="{80FB4641-9819-4931-9608-15BB77D0AB03}" dt="2022-09-26T14:55:00.210" v="6016"/>
          <ac:spMkLst>
            <pc:docMk/>
            <pc:sldMk cId="2772173396" sldId="839"/>
            <ac:spMk id="4" creationId="{CFC1CF28-580E-2280-640A-ADB8853307E7}"/>
          </ac:spMkLst>
        </pc:spChg>
        <pc:spChg chg="add mod">
          <ac:chgData name="伊健 杜" userId="e69aded81da48593" providerId="LiveId" clId="{80FB4641-9819-4931-9608-15BB77D0AB03}" dt="2022-09-26T10:51:34.500" v="4121" actId="1076"/>
          <ac:spMkLst>
            <pc:docMk/>
            <pc:sldMk cId="2772173396" sldId="839"/>
            <ac:spMk id="5" creationId="{97E2CE2A-2F8D-3B5E-C2C2-D9B001F2C378}"/>
          </ac:spMkLst>
        </pc:spChg>
        <pc:picChg chg="del mod">
          <ac:chgData name="伊健 杜" userId="e69aded81da48593" providerId="LiveId" clId="{80FB4641-9819-4931-9608-15BB77D0AB03}" dt="2022-09-26T10:49:58.598" v="3986" actId="478"/>
          <ac:picMkLst>
            <pc:docMk/>
            <pc:sldMk cId="2772173396" sldId="839"/>
            <ac:picMk id="12290" creationId="{12DC5F18-AF95-2F7C-07AF-F486C33342D8}"/>
          </ac:picMkLst>
        </pc:picChg>
        <pc:picChg chg="add mod">
          <ac:chgData name="伊健 杜" userId="e69aded81da48593" providerId="LiveId" clId="{80FB4641-9819-4931-9608-15BB77D0AB03}" dt="2022-09-26T10:50:05.262" v="3990" actId="1076"/>
          <ac:picMkLst>
            <pc:docMk/>
            <pc:sldMk cId="2772173396" sldId="839"/>
            <ac:picMk id="13314" creationId="{939FB5A6-FFCF-5765-AA4D-C06E2449228E}"/>
          </ac:picMkLst>
        </pc:picChg>
      </pc:sldChg>
      <pc:sldChg chg="del">
        <pc:chgData name="伊健 杜" userId="e69aded81da48593" providerId="LiveId" clId="{80FB4641-9819-4931-9608-15BB77D0AB03}" dt="2022-09-26T04:48:42.581" v="0" actId="47"/>
        <pc:sldMkLst>
          <pc:docMk/>
          <pc:sldMk cId="1439004790" sldId="840"/>
        </pc:sldMkLst>
      </pc:sldChg>
      <pc:sldChg chg="addSp delSp modSp add mod">
        <pc:chgData name="伊健 杜" userId="e69aded81da48593" providerId="LiveId" clId="{80FB4641-9819-4931-9608-15BB77D0AB03}" dt="2022-09-26T14:55:00.210" v="6016"/>
        <pc:sldMkLst>
          <pc:docMk/>
          <pc:sldMk cId="2995714008" sldId="840"/>
        </pc:sldMkLst>
        <pc:spChg chg="del">
          <ac:chgData name="伊健 杜" userId="e69aded81da48593" providerId="LiveId" clId="{80FB4641-9819-4931-9608-15BB77D0AB03}" dt="2022-09-26T10:51:54.365" v="4188" actId="478"/>
          <ac:spMkLst>
            <pc:docMk/>
            <pc:sldMk cId="2995714008" sldId="840"/>
            <ac:spMk id="3" creationId="{0708A892-4293-DE26-7334-F18B0C1234A7}"/>
          </ac:spMkLst>
        </pc:spChg>
        <pc:spChg chg="mod">
          <ac:chgData name="伊健 杜" userId="e69aded81da48593" providerId="LiveId" clId="{80FB4641-9819-4931-9608-15BB77D0AB03}" dt="2022-09-26T14:55:00.210" v="6016"/>
          <ac:spMkLst>
            <pc:docMk/>
            <pc:sldMk cId="2995714008" sldId="840"/>
            <ac:spMk id="4" creationId="{CFC1CF28-580E-2280-640A-ADB8853307E7}"/>
          </ac:spMkLst>
        </pc:spChg>
        <pc:spChg chg="del">
          <ac:chgData name="伊健 杜" userId="e69aded81da48593" providerId="LiveId" clId="{80FB4641-9819-4931-9608-15BB77D0AB03}" dt="2022-09-26T10:51:54.365" v="4188" actId="478"/>
          <ac:spMkLst>
            <pc:docMk/>
            <pc:sldMk cId="2995714008" sldId="840"/>
            <ac:spMk id="5" creationId="{97E2CE2A-2F8D-3B5E-C2C2-D9B001F2C378}"/>
          </ac:spMkLst>
        </pc:spChg>
        <pc:spChg chg="add mod">
          <ac:chgData name="伊健 杜" userId="e69aded81da48593" providerId="LiveId" clId="{80FB4641-9819-4931-9608-15BB77D0AB03}" dt="2022-09-26T14:55:00.210" v="6016"/>
          <ac:spMkLst>
            <pc:docMk/>
            <pc:sldMk cId="2995714008" sldId="840"/>
            <ac:spMk id="6" creationId="{677E51DE-E42E-672A-7EAA-2673A7B31AD4}"/>
          </ac:spMkLst>
        </pc:spChg>
        <pc:picChg chg="del">
          <ac:chgData name="伊健 杜" userId="e69aded81da48593" providerId="LiveId" clId="{80FB4641-9819-4931-9608-15BB77D0AB03}" dt="2022-09-26T10:51:54.365" v="4188" actId="478"/>
          <ac:picMkLst>
            <pc:docMk/>
            <pc:sldMk cId="2995714008" sldId="840"/>
            <ac:picMk id="13314" creationId="{939FB5A6-FFCF-5765-AA4D-C06E2449228E}"/>
          </ac:picMkLst>
        </pc:picChg>
        <pc:picChg chg="add mod">
          <ac:chgData name="伊健 杜" userId="e69aded81da48593" providerId="LiveId" clId="{80FB4641-9819-4931-9608-15BB77D0AB03}" dt="2022-09-26T10:52:36.110" v="4192" actId="1076"/>
          <ac:picMkLst>
            <pc:docMk/>
            <pc:sldMk cId="2995714008" sldId="840"/>
            <ac:picMk id="14338" creationId="{64CC11D9-C24D-4B85-0173-461A2D2E3940}"/>
          </ac:picMkLst>
        </pc:picChg>
      </pc:sldChg>
      <pc:sldChg chg="del">
        <pc:chgData name="伊健 杜" userId="e69aded81da48593" providerId="LiveId" clId="{80FB4641-9819-4931-9608-15BB77D0AB03}" dt="2022-09-26T04:48:42.581" v="0" actId="47"/>
        <pc:sldMkLst>
          <pc:docMk/>
          <pc:sldMk cId="445347622" sldId="841"/>
        </pc:sldMkLst>
      </pc:sldChg>
      <pc:sldChg chg="delSp modSp new mod">
        <pc:chgData name="伊健 杜" userId="e69aded81da48593" providerId="LiveId" clId="{80FB4641-9819-4931-9608-15BB77D0AB03}" dt="2022-09-26T14:55:00.210" v="6016"/>
        <pc:sldMkLst>
          <pc:docMk/>
          <pc:sldMk cId="984240185" sldId="841"/>
        </pc:sldMkLst>
        <pc:spChg chg="mod">
          <ac:chgData name="伊健 杜" userId="e69aded81da48593" providerId="LiveId" clId="{80FB4641-9819-4931-9608-15BB77D0AB03}" dt="2022-09-26T14:55:00.210" v="6016"/>
          <ac:spMkLst>
            <pc:docMk/>
            <pc:sldMk cId="984240185" sldId="841"/>
            <ac:spMk id="2" creationId="{389A9027-1518-E240-D083-56963B1F0568}"/>
          </ac:spMkLst>
        </pc:spChg>
        <pc:spChg chg="del">
          <ac:chgData name="伊健 杜" userId="e69aded81da48593" providerId="LiveId" clId="{80FB4641-9819-4931-9608-15BB77D0AB03}" dt="2022-09-26T10:54:21.113" v="4272" actId="478"/>
          <ac:spMkLst>
            <pc:docMk/>
            <pc:sldMk cId="984240185" sldId="841"/>
            <ac:spMk id="3" creationId="{235443FF-D734-1FF3-A4D8-8B6070B0EE89}"/>
          </ac:spMkLst>
        </pc:spChg>
      </pc:sldChg>
      <pc:sldChg chg="modSp add mod">
        <pc:chgData name="伊健 杜" userId="e69aded81da48593" providerId="LiveId" clId="{80FB4641-9819-4931-9608-15BB77D0AB03}" dt="2022-09-26T14:55:00.210" v="6016"/>
        <pc:sldMkLst>
          <pc:docMk/>
          <pc:sldMk cId="2224362505" sldId="842"/>
        </pc:sldMkLst>
        <pc:spChg chg="mod">
          <ac:chgData name="伊健 杜" userId="e69aded81da48593" providerId="LiveId" clId="{80FB4641-9819-4931-9608-15BB77D0AB03}" dt="2022-09-26T14:55:00.210" v="6016"/>
          <ac:spMkLst>
            <pc:docMk/>
            <pc:sldMk cId="2224362505" sldId="842"/>
            <ac:spMk id="2" creationId="{389A9027-1518-E240-D083-56963B1F0568}"/>
          </ac:spMkLst>
        </pc:spChg>
      </pc:sldChg>
      <pc:sldChg chg="del">
        <pc:chgData name="伊健 杜" userId="e69aded81da48593" providerId="LiveId" clId="{80FB4641-9819-4931-9608-15BB77D0AB03}" dt="2022-09-26T04:48:42.581" v="0" actId="47"/>
        <pc:sldMkLst>
          <pc:docMk/>
          <pc:sldMk cId="2944583892" sldId="842"/>
        </pc:sldMkLst>
      </pc:sldChg>
      <pc:sldChg chg="addSp delSp modSp add mod">
        <pc:chgData name="伊健 杜" userId="e69aded81da48593" providerId="LiveId" clId="{80FB4641-9819-4931-9608-15BB77D0AB03}" dt="2022-09-26T14:55:00.210" v="6016"/>
        <pc:sldMkLst>
          <pc:docMk/>
          <pc:sldMk cId="1184441123" sldId="843"/>
        </pc:sldMkLst>
        <pc:spChg chg="mod">
          <ac:chgData name="伊健 杜" userId="e69aded81da48593" providerId="LiveId" clId="{80FB4641-9819-4931-9608-15BB77D0AB03}" dt="2022-09-26T14:55:00.210" v="6016"/>
          <ac:spMkLst>
            <pc:docMk/>
            <pc:sldMk cId="1184441123" sldId="843"/>
            <ac:spMk id="4" creationId="{CFC1CF28-580E-2280-640A-ADB8853307E7}"/>
          </ac:spMkLst>
        </pc:spChg>
        <pc:spChg chg="del">
          <ac:chgData name="伊健 杜" userId="e69aded81da48593" providerId="LiveId" clId="{80FB4641-9819-4931-9608-15BB77D0AB03}" dt="2022-09-26T10:59:16.493" v="4698" actId="478"/>
          <ac:spMkLst>
            <pc:docMk/>
            <pc:sldMk cId="1184441123" sldId="843"/>
            <ac:spMk id="6" creationId="{677E51DE-E42E-672A-7EAA-2673A7B31AD4}"/>
          </ac:spMkLst>
        </pc:spChg>
        <pc:picChg chg="del">
          <ac:chgData name="伊健 杜" userId="e69aded81da48593" providerId="LiveId" clId="{80FB4641-9819-4931-9608-15BB77D0AB03}" dt="2022-09-26T10:59:13.328" v="4697" actId="478"/>
          <ac:picMkLst>
            <pc:docMk/>
            <pc:sldMk cId="1184441123" sldId="843"/>
            <ac:picMk id="14338" creationId="{64CC11D9-C24D-4B85-0173-461A2D2E3940}"/>
          </ac:picMkLst>
        </pc:picChg>
        <pc:picChg chg="add mod">
          <ac:chgData name="伊健 杜" userId="e69aded81da48593" providerId="LiveId" clId="{80FB4641-9819-4931-9608-15BB77D0AB03}" dt="2022-09-26T10:59:55.071" v="4702" actId="1076"/>
          <ac:picMkLst>
            <pc:docMk/>
            <pc:sldMk cId="1184441123" sldId="843"/>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829059941" sldId="844"/>
        </pc:sldMkLst>
        <pc:spChg chg="mod">
          <ac:chgData name="伊健 杜" userId="e69aded81da48593" providerId="LiveId" clId="{80FB4641-9819-4931-9608-15BB77D0AB03}" dt="2022-09-26T14:55:00.210" v="6016"/>
          <ac:spMkLst>
            <pc:docMk/>
            <pc:sldMk cId="829059941" sldId="844"/>
            <ac:spMk id="2" creationId="{81F4B079-5182-7332-4978-966F1AEEF4D2}"/>
          </ac:spMkLst>
        </pc:spChg>
        <pc:spChg chg="mod">
          <ac:chgData name="伊健 杜" userId="e69aded81da48593" providerId="LiveId" clId="{80FB4641-9819-4931-9608-15BB77D0AB03}" dt="2022-09-26T14:55:00.210" v="6016"/>
          <ac:spMkLst>
            <pc:docMk/>
            <pc:sldMk cId="829059941" sldId="844"/>
            <ac:spMk id="4" creationId="{CFC1CF28-580E-2280-640A-ADB8853307E7}"/>
          </ac:spMkLst>
        </pc:spChg>
        <pc:picChg chg="add mod">
          <ac:chgData name="伊健 杜" userId="e69aded81da48593" providerId="LiveId" clId="{80FB4641-9819-4931-9608-15BB77D0AB03}" dt="2022-09-26T11:40:08.366" v="4784" actId="1076"/>
          <ac:picMkLst>
            <pc:docMk/>
            <pc:sldMk cId="829059941" sldId="844"/>
            <ac:picMk id="1026" creationId="{7375AD4D-BD7D-DEE3-2F88-36203BEC31B6}"/>
          </ac:picMkLst>
        </pc:picChg>
        <pc:picChg chg="del mod">
          <ac:chgData name="伊健 杜" userId="e69aded81da48593" providerId="LiveId" clId="{80FB4641-9819-4931-9608-15BB77D0AB03}" dt="2022-09-26T11:40:00.469" v="4778" actId="478"/>
          <ac:picMkLst>
            <pc:docMk/>
            <pc:sldMk cId="829059941" sldId="844"/>
            <ac:picMk id="15362" creationId="{F51C7A3D-AEA5-9C33-0168-3A8256FD7E8F}"/>
          </ac:picMkLst>
        </pc:picChg>
      </pc:sldChg>
      <pc:sldChg chg="addSp delSp modSp add mod">
        <pc:chgData name="伊健 杜" userId="e69aded81da48593" providerId="LiveId" clId="{80FB4641-9819-4931-9608-15BB77D0AB03}" dt="2022-09-26T14:55:00.210" v="6016"/>
        <pc:sldMkLst>
          <pc:docMk/>
          <pc:sldMk cId="1399815622" sldId="845"/>
        </pc:sldMkLst>
        <pc:spChg chg="mod">
          <ac:chgData name="伊健 杜" userId="e69aded81da48593" providerId="LiveId" clId="{80FB4641-9819-4931-9608-15BB77D0AB03}" dt="2022-09-26T14:55:00.210" v="6016"/>
          <ac:spMkLst>
            <pc:docMk/>
            <pc:sldMk cId="1399815622" sldId="845"/>
            <ac:spMk id="2" creationId="{81F4B079-5182-7332-4978-966F1AEEF4D2}"/>
          </ac:spMkLst>
        </pc:spChg>
        <pc:spChg chg="mod">
          <ac:chgData name="伊健 杜" userId="e69aded81da48593" providerId="LiveId" clId="{80FB4641-9819-4931-9608-15BB77D0AB03}" dt="2022-09-26T14:55:00.210" v="6016"/>
          <ac:spMkLst>
            <pc:docMk/>
            <pc:sldMk cId="1399815622" sldId="845"/>
            <ac:spMk id="4" creationId="{CFC1CF28-580E-2280-640A-ADB8853307E7}"/>
          </ac:spMkLst>
        </pc:spChg>
        <pc:picChg chg="del">
          <ac:chgData name="伊健 杜" userId="e69aded81da48593" providerId="LiveId" clId="{80FB4641-9819-4931-9608-15BB77D0AB03}" dt="2022-09-26T11:40:27.554" v="4786" actId="478"/>
          <ac:picMkLst>
            <pc:docMk/>
            <pc:sldMk cId="1399815622" sldId="845"/>
            <ac:picMk id="1026" creationId="{7375AD4D-BD7D-DEE3-2F88-36203BEC31B6}"/>
          </ac:picMkLst>
        </pc:picChg>
        <pc:picChg chg="add mod">
          <ac:chgData name="伊健 杜" userId="e69aded81da48593" providerId="LiveId" clId="{80FB4641-9819-4931-9608-15BB77D0AB03}" dt="2022-09-26T11:40:37.640" v="4790" actId="1076"/>
          <ac:picMkLst>
            <pc:docMk/>
            <pc:sldMk cId="1399815622" sldId="845"/>
            <ac:picMk id="2050" creationId="{454EDACF-AF1C-A279-AD1E-1EF8442353A0}"/>
          </ac:picMkLst>
        </pc:picChg>
      </pc:sldChg>
      <pc:sldChg chg="delSp modSp new mod">
        <pc:chgData name="伊健 杜" userId="e69aded81da48593" providerId="LiveId" clId="{80FB4641-9819-4931-9608-15BB77D0AB03}" dt="2022-09-26T14:55:00.210" v="6016"/>
        <pc:sldMkLst>
          <pc:docMk/>
          <pc:sldMk cId="1600190259" sldId="846"/>
        </pc:sldMkLst>
        <pc:spChg chg="mod">
          <ac:chgData name="伊健 杜" userId="e69aded81da48593" providerId="LiveId" clId="{80FB4641-9819-4931-9608-15BB77D0AB03}" dt="2022-09-26T14:55:00.210" v="6016"/>
          <ac:spMkLst>
            <pc:docMk/>
            <pc:sldMk cId="1600190259" sldId="846"/>
            <ac:spMk id="2" creationId="{E390DCBC-A84D-90AE-6F44-27655E0D3363}"/>
          </ac:spMkLst>
        </pc:spChg>
        <pc:spChg chg="del">
          <ac:chgData name="伊健 杜" userId="e69aded81da48593" providerId="LiveId" clId="{80FB4641-9819-4931-9608-15BB77D0AB03}" dt="2022-09-26T13:52:28.236" v="4976" actId="478"/>
          <ac:spMkLst>
            <pc:docMk/>
            <pc:sldMk cId="1600190259" sldId="846"/>
            <ac:spMk id="3" creationId="{CDE3E6BA-27BC-2651-1D5E-E7248CC76E86}"/>
          </ac:spMkLst>
        </pc:spChg>
      </pc:sldChg>
      <pc:sldChg chg="addSp delSp modSp add mod">
        <pc:chgData name="伊健 杜" userId="e69aded81da48593" providerId="LiveId" clId="{80FB4641-9819-4931-9608-15BB77D0AB03}" dt="2022-09-26T14:55:00.210" v="6016"/>
        <pc:sldMkLst>
          <pc:docMk/>
          <pc:sldMk cId="4006749714" sldId="847"/>
        </pc:sldMkLst>
        <pc:spChg chg="mod">
          <ac:chgData name="伊健 杜" userId="e69aded81da48593" providerId="LiveId" clId="{80FB4641-9819-4931-9608-15BB77D0AB03}" dt="2022-09-26T14:55:00.210" v="6016"/>
          <ac:spMkLst>
            <pc:docMk/>
            <pc:sldMk cId="4006749714" sldId="847"/>
            <ac:spMk id="2" creationId="{81F4B079-5182-7332-4978-966F1AEEF4D2}"/>
          </ac:spMkLst>
        </pc:spChg>
        <pc:spChg chg="mod">
          <ac:chgData name="伊健 杜" userId="e69aded81da48593" providerId="LiveId" clId="{80FB4641-9819-4931-9608-15BB77D0AB03}" dt="2022-09-26T14:55:00.210" v="6016"/>
          <ac:spMkLst>
            <pc:docMk/>
            <pc:sldMk cId="4006749714" sldId="847"/>
            <ac:spMk id="4" creationId="{CFC1CF28-580E-2280-640A-ADB8853307E7}"/>
          </ac:spMkLst>
        </pc:spChg>
        <pc:spChg chg="add del">
          <ac:chgData name="伊健 杜" userId="e69aded81da48593" providerId="LiveId" clId="{80FB4641-9819-4931-9608-15BB77D0AB03}" dt="2022-09-26T13:52:00.933" v="4969" actId="478"/>
          <ac:spMkLst>
            <pc:docMk/>
            <pc:sldMk cId="4006749714" sldId="847"/>
            <ac:spMk id="5" creationId="{D49369FA-A286-720C-6A7E-114AAD5AF938}"/>
          </ac:spMkLst>
        </pc:spChg>
        <pc:picChg chg="add mod">
          <ac:chgData name="伊健 杜" userId="e69aded81da48593" providerId="LiveId" clId="{80FB4641-9819-4931-9608-15BB77D0AB03}" dt="2022-09-26T13:52:18.179" v="4975" actId="1076"/>
          <ac:picMkLst>
            <pc:docMk/>
            <pc:sldMk cId="4006749714" sldId="847"/>
            <ac:picMk id="1026" creationId="{DE7BC9DF-F40C-BE5E-C6C9-26ACE9158FF8}"/>
          </ac:picMkLst>
        </pc:picChg>
        <pc:picChg chg="del">
          <ac:chgData name="伊健 杜" userId="e69aded81da48593" providerId="LiveId" clId="{80FB4641-9819-4931-9608-15BB77D0AB03}" dt="2022-09-26T13:49:52.541" v="4967" actId="478"/>
          <ac:picMkLst>
            <pc:docMk/>
            <pc:sldMk cId="4006749714" sldId="847"/>
            <ac:picMk id="2050" creationId="{454EDACF-AF1C-A279-AD1E-1EF8442353A0}"/>
          </ac:picMkLst>
        </pc:picChg>
      </pc:sldChg>
      <pc:sldChg chg="addSp delSp modSp add mod">
        <pc:chgData name="伊健 杜" userId="e69aded81da48593" providerId="LiveId" clId="{80FB4641-9819-4931-9608-15BB77D0AB03}" dt="2022-09-26T14:03:38.045" v="5092"/>
        <pc:sldMkLst>
          <pc:docMk/>
          <pc:sldMk cId="907117066" sldId="848"/>
        </pc:sldMkLst>
        <pc:spChg chg="mod">
          <ac:chgData name="伊健 杜" userId="e69aded81da48593" providerId="LiveId" clId="{80FB4641-9819-4931-9608-15BB77D0AB03}" dt="2022-09-26T14:03:38.045" v="5092"/>
          <ac:spMkLst>
            <pc:docMk/>
            <pc:sldMk cId="907117066" sldId="848"/>
            <ac:spMk id="2" creationId="{1302A11A-625D-774F-23B3-739301B530C3}"/>
          </ac:spMkLst>
        </pc:spChg>
        <pc:spChg chg="add del mod">
          <ac:chgData name="伊健 杜" userId="e69aded81da48593" providerId="LiveId" clId="{80FB4641-9819-4931-9608-15BB77D0AB03}" dt="2022-09-26T14:03:35.663" v="5088"/>
          <ac:spMkLst>
            <pc:docMk/>
            <pc:sldMk cId="907117066" sldId="848"/>
            <ac:spMk id="3" creationId="{9065153A-8FDE-D905-349D-0D893ADED85C}"/>
          </ac:spMkLst>
        </pc:spChg>
        <pc:spChg chg="del">
          <ac:chgData name="伊健 杜" userId="e69aded81da48593" providerId="LiveId" clId="{80FB4641-9819-4931-9608-15BB77D0AB03}" dt="2022-09-26T14:03:00.386" v="5085" actId="478"/>
          <ac:spMkLst>
            <pc:docMk/>
            <pc:sldMk cId="907117066" sldId="848"/>
            <ac:spMk id="4" creationId="{21BD65C9-00B8-77B5-1258-CB85B4A4F40D}"/>
          </ac:spMkLst>
        </pc:spChg>
        <pc:picChg chg="del">
          <ac:chgData name="伊健 杜" userId="e69aded81da48593" providerId="LiveId" clId="{80FB4641-9819-4931-9608-15BB77D0AB03}" dt="2022-09-26T13:59:31.750" v="5083" actId="478"/>
          <ac:picMkLst>
            <pc:docMk/>
            <pc:sldMk cId="907117066" sldId="848"/>
            <ac:picMk id="1026" creationId="{AB951492-2D64-FE75-0F6E-DA624CA05734}"/>
          </ac:picMkLst>
        </pc:picChg>
        <pc:picChg chg="del">
          <ac:chgData name="伊健 杜" userId="e69aded81da48593" providerId="LiveId" clId="{80FB4641-9819-4931-9608-15BB77D0AB03}" dt="2022-09-26T13:59:31.750" v="5083" actId="478"/>
          <ac:picMkLst>
            <pc:docMk/>
            <pc:sldMk cId="907117066" sldId="848"/>
            <ac:picMk id="1028" creationId="{095C3CC7-3C51-B7B6-E709-0B82BBACF002}"/>
          </ac:picMkLst>
        </pc:picChg>
      </pc:sldChg>
      <pc:sldChg chg="add del">
        <pc:chgData name="伊健 杜" userId="e69aded81da48593" providerId="LiveId" clId="{80FB4641-9819-4931-9608-15BB77D0AB03}" dt="2022-09-26T13:54:14.842" v="5061" actId="47"/>
        <pc:sldMkLst>
          <pc:docMk/>
          <pc:sldMk cId="1931351726" sldId="848"/>
        </pc:sldMkLst>
      </pc:sldChg>
      <pc:sldChg chg="add del">
        <pc:chgData name="伊健 杜" userId="e69aded81da48593" providerId="LiveId" clId="{80FB4641-9819-4931-9608-15BB77D0AB03}" dt="2022-09-26T13:54:14.842" v="5061" actId="47"/>
        <pc:sldMkLst>
          <pc:docMk/>
          <pc:sldMk cId="1853660832" sldId="849"/>
        </pc:sldMkLst>
      </pc:sldChg>
      <pc:sldChg chg="addSp delSp modSp new mod">
        <pc:chgData name="伊健 杜" userId="e69aded81da48593" providerId="LiveId" clId="{80FB4641-9819-4931-9608-15BB77D0AB03}" dt="2022-09-26T14:55:00.210" v="6016"/>
        <pc:sldMkLst>
          <pc:docMk/>
          <pc:sldMk cId="4210279185" sldId="849"/>
        </pc:sldMkLst>
        <pc:spChg chg="mod">
          <ac:chgData name="伊健 杜" userId="e69aded81da48593" providerId="LiveId" clId="{80FB4641-9819-4931-9608-15BB77D0AB03}" dt="2022-09-26T14:55:00.210" v="6016"/>
          <ac:spMkLst>
            <pc:docMk/>
            <pc:sldMk cId="4210279185" sldId="849"/>
            <ac:spMk id="2" creationId="{C8729606-2632-8A94-684F-590468A8AC0C}"/>
          </ac:spMkLst>
        </pc:spChg>
        <pc:spChg chg="del">
          <ac:chgData name="伊健 杜" userId="e69aded81da48593" providerId="LiveId" clId="{80FB4641-9819-4931-9608-15BB77D0AB03}" dt="2022-09-26T14:06:01.487" v="5147" actId="478"/>
          <ac:spMkLst>
            <pc:docMk/>
            <pc:sldMk cId="4210279185" sldId="849"/>
            <ac:spMk id="3" creationId="{CD29BAEB-D063-3067-A851-E18C491AE048}"/>
          </ac:spMkLst>
        </pc:spChg>
        <pc:picChg chg="add del mod">
          <ac:chgData name="伊健 杜" userId="e69aded81da48593" providerId="LiveId" clId="{80FB4641-9819-4931-9608-15BB77D0AB03}" dt="2022-09-26T14:08:53.518" v="5216" actId="478"/>
          <ac:picMkLst>
            <pc:docMk/>
            <pc:sldMk cId="4210279185" sldId="849"/>
            <ac:picMk id="4" creationId="{187EAD47-2D45-8169-7795-10CE531B5DCF}"/>
          </ac:picMkLst>
        </pc:picChg>
        <pc:picChg chg="add mod">
          <ac:chgData name="伊健 杜" userId="e69aded81da48593" providerId="LiveId" clId="{80FB4641-9819-4931-9608-15BB77D0AB03}" dt="2022-09-26T14:08:55.701" v="5218" actId="1076"/>
          <ac:picMkLst>
            <pc:docMk/>
            <pc:sldMk cId="4210279185" sldId="849"/>
            <ac:picMk id="3074" creationId="{292A6DD3-EE64-52BB-2CFC-D97FB93C60C7}"/>
          </ac:picMkLst>
        </pc:picChg>
        <pc:picChg chg="add mod">
          <ac:chgData name="伊健 杜" userId="e69aded81da48593" providerId="LiveId" clId="{80FB4641-9819-4931-9608-15BB77D0AB03}" dt="2022-09-26T14:09:29.419" v="5235" actId="1076"/>
          <ac:picMkLst>
            <pc:docMk/>
            <pc:sldMk cId="4210279185" sldId="849"/>
            <ac:picMk id="3076" creationId="{9460899F-2C64-F3B5-4FDC-E28466086E02}"/>
          </ac:picMkLst>
        </pc:picChg>
      </pc:sldChg>
      <pc:sldChg chg="add del">
        <pc:chgData name="伊健 杜" userId="e69aded81da48593" providerId="LiveId" clId="{80FB4641-9819-4931-9608-15BB77D0AB03}" dt="2022-09-26T13:54:14.842" v="5061" actId="47"/>
        <pc:sldMkLst>
          <pc:docMk/>
          <pc:sldMk cId="125414959" sldId="850"/>
        </pc:sldMkLst>
      </pc:sldChg>
      <pc:sldChg chg="addSp delSp modSp new mod delAnim modAnim">
        <pc:chgData name="伊健 杜" userId="e69aded81da48593" providerId="LiveId" clId="{80FB4641-9819-4931-9608-15BB77D0AB03}" dt="2022-09-26T14:55:00.210" v="6016"/>
        <pc:sldMkLst>
          <pc:docMk/>
          <pc:sldMk cId="2593079863" sldId="850"/>
        </pc:sldMkLst>
        <pc:spChg chg="mod">
          <ac:chgData name="伊健 杜" userId="e69aded81da48593" providerId="LiveId" clId="{80FB4641-9819-4931-9608-15BB77D0AB03}" dt="2022-09-26T14:55:00.210" v="6016"/>
          <ac:spMkLst>
            <pc:docMk/>
            <pc:sldMk cId="2593079863" sldId="850"/>
            <ac:spMk id="2" creationId="{E79E1BCB-D050-90E4-6BA8-9C0749FBE7D3}"/>
          </ac:spMkLst>
        </pc:spChg>
        <pc:spChg chg="del">
          <ac:chgData name="伊健 杜" userId="e69aded81da48593" providerId="LiveId" clId="{80FB4641-9819-4931-9608-15BB77D0AB03}" dt="2022-09-26T14:09:54.423" v="5258" actId="478"/>
          <ac:spMkLst>
            <pc:docMk/>
            <pc:sldMk cId="2593079863" sldId="850"/>
            <ac:spMk id="3" creationId="{345F167C-325D-E6FE-2649-C7135571D281}"/>
          </ac:spMkLst>
        </pc:spChg>
        <pc:spChg chg="add mod">
          <ac:chgData name="伊健 杜" userId="e69aded81da48593" providerId="LiveId" clId="{80FB4641-9819-4931-9608-15BB77D0AB03}" dt="2022-09-26T14:15:52.510" v="5306" actId="1076"/>
          <ac:spMkLst>
            <pc:docMk/>
            <pc:sldMk cId="2593079863" sldId="850"/>
            <ac:spMk id="4" creationId="{CDE25F7A-DB50-4577-C33F-B24122A17B1C}"/>
          </ac:spMkLst>
        </pc:spChg>
        <pc:spChg chg="add mod">
          <ac:chgData name="伊健 杜" userId="e69aded81da48593" providerId="LiveId" clId="{80FB4641-9819-4931-9608-15BB77D0AB03}" dt="2022-09-26T14:16:10.314" v="5316" actId="1076"/>
          <ac:spMkLst>
            <pc:docMk/>
            <pc:sldMk cId="2593079863" sldId="850"/>
            <ac:spMk id="5" creationId="{DBC94FE8-EF65-35BF-B937-7EB162E0C999}"/>
          </ac:spMkLst>
        </pc:spChg>
        <pc:spChg chg="add mod">
          <ac:chgData name="伊健 杜" userId="e69aded81da48593" providerId="LiveId" clId="{80FB4641-9819-4931-9608-15BB77D0AB03}" dt="2022-09-26T14:55:00.210" v="6016"/>
          <ac:spMkLst>
            <pc:docMk/>
            <pc:sldMk cId="2593079863" sldId="850"/>
            <ac:spMk id="6" creationId="{052F8859-C5F9-47FD-C099-6A0C562BC112}"/>
          </ac:spMkLst>
        </pc:spChg>
        <pc:spChg chg="add del mod">
          <ac:chgData name="伊健 杜" userId="e69aded81da48593" providerId="LiveId" clId="{80FB4641-9819-4931-9608-15BB77D0AB03}" dt="2022-09-26T14:27:36.318" v="5692" actId="21"/>
          <ac:spMkLst>
            <pc:docMk/>
            <pc:sldMk cId="2593079863" sldId="850"/>
            <ac:spMk id="7" creationId="{AE29F95F-5D20-CC3C-13E6-6A4AE5308CA1}"/>
          </ac:spMkLst>
        </pc:spChg>
        <pc:spChg chg="add del mod">
          <ac:chgData name="伊健 杜" userId="e69aded81da48593" providerId="LiveId" clId="{80FB4641-9819-4931-9608-15BB77D0AB03}" dt="2022-09-26T14:18:07.095" v="5413" actId="478"/>
          <ac:spMkLst>
            <pc:docMk/>
            <pc:sldMk cId="2593079863" sldId="850"/>
            <ac:spMk id="8" creationId="{11DA9D46-3561-47F3-78C2-5A6F2D92A2E0}"/>
          </ac:spMkLst>
        </pc:spChg>
        <pc:spChg chg="add mod">
          <ac:chgData name="伊健 杜" userId="e69aded81da48593" providerId="LiveId" clId="{80FB4641-9819-4931-9608-15BB77D0AB03}" dt="2022-09-26T14:55:00.210" v="6016"/>
          <ac:spMkLst>
            <pc:docMk/>
            <pc:sldMk cId="2593079863" sldId="850"/>
            <ac:spMk id="9" creationId="{B7A22E17-46BC-3CA2-E144-F5B64A181F1C}"/>
          </ac:spMkLst>
        </pc:spChg>
      </pc:sldChg>
      <pc:sldChg chg="addSp delSp modSp new mod">
        <pc:chgData name="伊健 杜" userId="e69aded81da48593" providerId="LiveId" clId="{80FB4641-9819-4931-9608-15BB77D0AB03}" dt="2022-09-26T14:55:00.210" v="6016"/>
        <pc:sldMkLst>
          <pc:docMk/>
          <pc:sldMk cId="2817424330" sldId="851"/>
        </pc:sldMkLst>
        <pc:spChg chg="mod">
          <ac:chgData name="伊健 杜" userId="e69aded81da48593" providerId="LiveId" clId="{80FB4641-9819-4931-9608-15BB77D0AB03}" dt="2022-09-26T14:55:00.210" v="6016"/>
          <ac:spMkLst>
            <pc:docMk/>
            <pc:sldMk cId="2817424330" sldId="851"/>
            <ac:spMk id="2" creationId="{E535D218-619A-4B31-B7B0-6A3223BD6E45}"/>
          </ac:spMkLst>
        </pc:spChg>
        <pc:spChg chg="del">
          <ac:chgData name="伊健 杜" userId="e69aded81da48593" providerId="LiveId" clId="{80FB4641-9819-4931-9608-15BB77D0AB03}" dt="2022-09-26T14:19:43.712" v="5422" actId="478"/>
          <ac:spMkLst>
            <pc:docMk/>
            <pc:sldMk cId="2817424330" sldId="851"/>
            <ac:spMk id="3" creationId="{ED14E57A-CF4A-F7D4-F8BF-2F30372FFB69}"/>
          </ac:spMkLst>
        </pc:spChg>
        <pc:spChg chg="add mod">
          <ac:chgData name="伊健 杜" userId="e69aded81da48593" providerId="LiveId" clId="{80FB4641-9819-4931-9608-15BB77D0AB03}" dt="2022-09-26T14:26:13.981" v="5655" actId="13822"/>
          <ac:spMkLst>
            <pc:docMk/>
            <pc:sldMk cId="2817424330" sldId="851"/>
            <ac:spMk id="4" creationId="{6967114D-51FF-4433-399E-712FA5013C99}"/>
          </ac:spMkLst>
        </pc:spChg>
        <pc:picChg chg="add mod">
          <ac:chgData name="伊健 杜" userId="e69aded81da48593" providerId="LiveId" clId="{80FB4641-9819-4931-9608-15BB77D0AB03}" dt="2022-09-26T14:25:48.587" v="5647" actId="1076"/>
          <ac:picMkLst>
            <pc:docMk/>
            <pc:sldMk cId="2817424330" sldId="851"/>
            <ac:picMk id="4098" creationId="{FCCF7002-2655-F588-E184-A63EB2FB626B}"/>
          </ac:picMkLst>
        </pc:picChg>
        <pc:picChg chg="add mod">
          <ac:chgData name="伊健 杜" userId="e69aded81da48593" providerId="LiveId" clId="{80FB4641-9819-4931-9608-15BB77D0AB03}" dt="2022-09-26T14:26:03.441" v="5652" actId="1076"/>
          <ac:picMkLst>
            <pc:docMk/>
            <pc:sldMk cId="2817424330" sldId="851"/>
            <ac:picMk id="4100" creationId="{DDA0350F-90BC-5DC7-0E55-5E2DA7C630DC}"/>
          </ac:picMkLst>
        </pc:picChg>
      </pc:sldChg>
      <pc:sldChg chg="addSp delSp modSp add mod modAnim">
        <pc:chgData name="伊健 杜" userId="e69aded81da48593" providerId="LiveId" clId="{80FB4641-9819-4931-9608-15BB77D0AB03}" dt="2022-09-26T14:55:00.210" v="6016"/>
        <pc:sldMkLst>
          <pc:docMk/>
          <pc:sldMk cId="2615331582" sldId="852"/>
        </pc:sldMkLst>
        <pc:spChg chg="mod">
          <ac:chgData name="伊健 杜" userId="e69aded81da48593" providerId="LiveId" clId="{80FB4641-9819-4931-9608-15BB77D0AB03}" dt="2022-09-26T14:26:44.978" v="5687"/>
          <ac:spMkLst>
            <pc:docMk/>
            <pc:sldMk cId="2615331582" sldId="852"/>
            <ac:spMk id="2" creationId="{E535D218-619A-4B31-B7B0-6A3223BD6E45}"/>
          </ac:spMkLst>
        </pc:spChg>
        <pc:spChg chg="add mod">
          <ac:chgData name="伊健 杜" userId="e69aded81da48593" providerId="LiveId" clId="{80FB4641-9819-4931-9608-15BB77D0AB03}" dt="2022-09-26T14:55:00.210" v="6016"/>
          <ac:spMkLst>
            <pc:docMk/>
            <pc:sldMk cId="2615331582" sldId="852"/>
            <ac:spMk id="3" creationId="{69A9572D-7B0C-72E9-58B5-395AF6374E47}"/>
          </ac:spMkLst>
        </pc:spChg>
        <pc:spChg chg="del">
          <ac:chgData name="伊健 杜" userId="e69aded81da48593" providerId="LiveId" clId="{80FB4641-9819-4931-9608-15BB77D0AB03}" dt="2022-09-26T14:26:47.340" v="5688" actId="478"/>
          <ac:spMkLst>
            <pc:docMk/>
            <pc:sldMk cId="2615331582" sldId="852"/>
            <ac:spMk id="4" creationId="{6967114D-51FF-4433-399E-712FA5013C99}"/>
          </ac:spMkLst>
        </pc:spChg>
        <pc:picChg chg="del">
          <ac:chgData name="伊健 杜" userId="e69aded81da48593" providerId="LiveId" clId="{80FB4641-9819-4931-9608-15BB77D0AB03}" dt="2022-09-26T14:26:47.340" v="5688" actId="478"/>
          <ac:picMkLst>
            <pc:docMk/>
            <pc:sldMk cId="2615331582" sldId="852"/>
            <ac:picMk id="4098" creationId="{FCCF7002-2655-F588-E184-A63EB2FB626B}"/>
          </ac:picMkLst>
        </pc:picChg>
        <pc:picChg chg="del">
          <ac:chgData name="伊健 杜" userId="e69aded81da48593" providerId="LiveId" clId="{80FB4641-9819-4931-9608-15BB77D0AB03}" dt="2022-09-26T14:26:47.340" v="5688" actId="478"/>
          <ac:picMkLst>
            <pc:docMk/>
            <pc:sldMk cId="2615331582" sldId="852"/>
            <ac:picMk id="4100" creationId="{DDA0350F-90BC-5DC7-0E55-5E2DA7C630DC}"/>
          </ac:picMkLst>
        </pc:picChg>
        <pc:picChg chg="add mod">
          <ac:chgData name="伊健 杜" userId="e69aded81da48593" providerId="LiveId" clId="{80FB4641-9819-4931-9608-15BB77D0AB03}" dt="2022-09-26T14:27:28.591" v="5691" actId="1076"/>
          <ac:picMkLst>
            <pc:docMk/>
            <pc:sldMk cId="2615331582" sldId="852"/>
            <ac:picMk id="5122" creationId="{5FF4910C-752E-9E9A-C20C-E605A6D211D6}"/>
          </ac:picMkLst>
        </pc:picChg>
      </pc:sldChg>
      <pc:sldChg chg="addSp delSp modSp add mod ord">
        <pc:chgData name="伊健 杜" userId="e69aded81da48593" providerId="LiveId" clId="{80FB4641-9819-4931-9608-15BB77D0AB03}" dt="2022-09-26T14:55:00.210" v="6016"/>
        <pc:sldMkLst>
          <pc:docMk/>
          <pc:sldMk cId="4098201673" sldId="853"/>
        </pc:sldMkLst>
        <pc:spChg chg="mod">
          <ac:chgData name="伊健 杜" userId="e69aded81da48593" providerId="LiveId" clId="{80FB4641-9819-4931-9608-15BB77D0AB03}" dt="2022-09-26T14:55:00.210" v="6016"/>
          <ac:spMkLst>
            <pc:docMk/>
            <pc:sldMk cId="4098201673" sldId="853"/>
            <ac:spMk id="2" creationId="{C8729606-2632-8A94-684F-590468A8AC0C}"/>
          </ac:spMkLst>
        </pc:spChg>
        <pc:picChg chg="del">
          <ac:chgData name="伊健 杜" userId="e69aded81da48593" providerId="LiveId" clId="{80FB4641-9819-4931-9608-15BB77D0AB03}" dt="2022-09-26T14:31:56.345" v="5794" actId="478"/>
          <ac:picMkLst>
            <pc:docMk/>
            <pc:sldMk cId="4098201673" sldId="853"/>
            <ac:picMk id="3074" creationId="{292A6DD3-EE64-52BB-2CFC-D97FB93C60C7}"/>
          </ac:picMkLst>
        </pc:picChg>
        <pc:picChg chg="del">
          <ac:chgData name="伊健 杜" userId="e69aded81da48593" providerId="LiveId" clId="{80FB4641-9819-4931-9608-15BB77D0AB03}" dt="2022-09-26T14:31:57.772" v="5795" actId="478"/>
          <ac:picMkLst>
            <pc:docMk/>
            <pc:sldMk cId="4098201673" sldId="853"/>
            <ac:picMk id="3076" creationId="{9460899F-2C64-F3B5-4FDC-E28466086E02}"/>
          </ac:picMkLst>
        </pc:picChg>
        <pc:picChg chg="add mod">
          <ac:chgData name="伊健 杜" userId="e69aded81da48593" providerId="LiveId" clId="{80FB4641-9819-4931-9608-15BB77D0AB03}" dt="2022-09-26T14:32:39.102" v="5800" actId="1076"/>
          <ac:picMkLst>
            <pc:docMk/>
            <pc:sldMk cId="4098201673" sldId="853"/>
            <ac:picMk id="6146" creationId="{6AE1E7F1-1B5C-D7D0-2F2D-DF9F30B81773}"/>
          </ac:picMkLst>
        </pc:picChg>
        <pc:picChg chg="add mod">
          <ac:chgData name="伊健 杜" userId="e69aded81da48593" providerId="LiveId" clId="{80FB4641-9819-4931-9608-15BB77D0AB03}" dt="2022-09-26T14:33:43.854" v="5802" actId="1076"/>
          <ac:picMkLst>
            <pc:docMk/>
            <pc:sldMk cId="4098201673" sldId="853"/>
            <ac:picMk id="6148" creationId="{0985B1B7-B669-1C44-94BC-5AD5D9E85F66}"/>
          </ac:picMkLst>
        </pc:picChg>
      </pc:sldChg>
      <pc:sldChg chg="addSp delSp modSp add mod">
        <pc:chgData name="伊健 杜" userId="e69aded81da48593" providerId="LiveId" clId="{80FB4641-9819-4931-9608-15BB77D0AB03}" dt="2022-09-26T14:55:00.210" v="6016"/>
        <pc:sldMkLst>
          <pc:docMk/>
          <pc:sldMk cId="4148412482" sldId="854"/>
        </pc:sldMkLst>
        <pc:spChg chg="mod">
          <ac:chgData name="伊健 杜" userId="e69aded81da48593" providerId="LiveId" clId="{80FB4641-9819-4931-9608-15BB77D0AB03}" dt="2022-09-26T14:55:00.210" v="6016"/>
          <ac:spMkLst>
            <pc:docMk/>
            <pc:sldMk cId="4148412482" sldId="854"/>
            <ac:spMk id="2" creationId="{C8729606-2632-8A94-684F-590468A8AC0C}"/>
          </ac:spMkLst>
        </pc:spChg>
        <pc:picChg chg="add mod">
          <ac:chgData name="伊健 杜" userId="e69aded81da48593" providerId="LiveId" clId="{80FB4641-9819-4931-9608-15BB77D0AB03}" dt="2022-09-26T14:50:40.812" v="5928" actId="1076"/>
          <ac:picMkLst>
            <pc:docMk/>
            <pc:sldMk cId="4148412482" sldId="854"/>
            <ac:picMk id="3" creationId="{FDA55778-9F88-BCF3-D38B-1217A26749C8}"/>
          </ac:picMkLst>
        </pc:picChg>
        <pc:picChg chg="del mod">
          <ac:chgData name="伊健 杜" userId="e69aded81da48593" providerId="LiveId" clId="{80FB4641-9819-4931-9608-15BB77D0AB03}" dt="2022-09-26T14:33:57.756" v="5805" actId="478"/>
          <ac:picMkLst>
            <pc:docMk/>
            <pc:sldMk cId="4148412482" sldId="854"/>
            <ac:picMk id="6146" creationId="{6AE1E7F1-1B5C-D7D0-2F2D-DF9F30B81773}"/>
          </ac:picMkLst>
        </pc:picChg>
        <pc:picChg chg="del mod">
          <ac:chgData name="伊健 杜" userId="e69aded81da48593" providerId="LiveId" clId="{80FB4641-9819-4931-9608-15BB77D0AB03}" dt="2022-09-26T14:33:57.756" v="5805" actId="478"/>
          <ac:picMkLst>
            <pc:docMk/>
            <pc:sldMk cId="4148412482" sldId="854"/>
            <ac:picMk id="6148" creationId="{0985B1B7-B669-1C44-94BC-5AD5D9E85F66}"/>
          </ac:picMkLst>
        </pc:picChg>
        <pc:picChg chg="add mod">
          <ac:chgData name="伊健 杜" userId="e69aded81da48593" providerId="LiveId" clId="{80FB4641-9819-4931-9608-15BB77D0AB03}" dt="2022-09-26T14:50:38.267" v="5926" actId="1076"/>
          <ac:picMkLst>
            <pc:docMk/>
            <pc:sldMk cId="4148412482" sldId="854"/>
            <ac:picMk id="7170" creationId="{63C72C0E-2425-0E53-5C33-2BF8F9A8257B}"/>
          </ac:picMkLst>
        </pc:picChg>
        <pc:picChg chg="add mod">
          <ac:chgData name="伊健 杜" userId="e69aded81da48593" providerId="LiveId" clId="{80FB4641-9819-4931-9608-15BB77D0AB03}" dt="2022-09-26T14:50:31.138" v="5923" actId="1076"/>
          <ac:picMkLst>
            <pc:docMk/>
            <pc:sldMk cId="4148412482" sldId="854"/>
            <ac:picMk id="7172" creationId="{00291F41-3BE2-8678-8BE9-A2E3CFB0C9A2}"/>
          </ac:picMkLst>
        </pc:picChg>
      </pc:sldChg>
      <pc:sldChg chg="addSp delSp modSp new mod">
        <pc:chgData name="伊健 杜" userId="e69aded81da48593" providerId="LiveId" clId="{80FB4641-9819-4931-9608-15BB77D0AB03}" dt="2022-09-26T15:14:50.832" v="6467"/>
        <pc:sldMkLst>
          <pc:docMk/>
          <pc:sldMk cId="1582307899" sldId="855"/>
        </pc:sldMkLst>
        <pc:spChg chg="mod">
          <ac:chgData name="伊健 杜" userId="e69aded81da48593" providerId="LiveId" clId="{80FB4641-9819-4931-9608-15BB77D0AB03}" dt="2022-09-26T15:14:50.832" v="6467"/>
          <ac:spMkLst>
            <pc:docMk/>
            <pc:sldMk cId="1582307899" sldId="855"/>
            <ac:spMk id="2" creationId="{06E84387-405E-0122-CE6A-C8810C395759}"/>
          </ac:spMkLst>
        </pc:spChg>
        <pc:spChg chg="del">
          <ac:chgData name="伊健 杜" userId="e69aded81da48593" providerId="LiveId" clId="{80FB4641-9819-4931-9608-15BB77D0AB03}" dt="2022-09-26T14:55:54.993" v="6135" actId="478"/>
          <ac:spMkLst>
            <pc:docMk/>
            <pc:sldMk cId="1582307899" sldId="855"/>
            <ac:spMk id="3" creationId="{B20A8AF1-AFD7-438D-98AF-F3767328FBFD}"/>
          </ac:spMkLst>
        </pc:spChg>
        <pc:spChg chg="add mod">
          <ac:chgData name="伊健 杜" userId="e69aded81da48593" providerId="LiveId" clId="{80FB4641-9819-4931-9608-15BB77D0AB03}" dt="2022-09-26T15:14:50.832" v="6467"/>
          <ac:spMkLst>
            <pc:docMk/>
            <pc:sldMk cId="1582307899" sldId="855"/>
            <ac:spMk id="4" creationId="{522D3658-B868-84E4-C8D9-E91AFCC04624}"/>
          </ac:spMkLst>
        </pc:spChg>
      </pc:sldChg>
    </pc:docChg>
  </pc:docChgLst>
  <pc:docChgLst>
    <pc:chgData name="伊健 杜" userId="e69aded81da48593" providerId="LiveId" clId="{7877860C-AE32-43D9-BA8C-08CA567248A0}"/>
    <pc:docChg chg="undo custSel addSld delSld modSld sldOrd addSection modSection">
      <pc:chgData name="伊健 杜" userId="e69aded81da48593" providerId="LiveId" clId="{7877860C-AE32-43D9-BA8C-08CA567248A0}" dt="2022-11-02T16:12:34.799" v="5916"/>
      <pc:docMkLst>
        <pc:docMk/>
      </pc:docMkLst>
      <pc:sldChg chg="del">
        <pc:chgData name="伊健 杜" userId="e69aded81da48593" providerId="LiveId" clId="{7877860C-AE32-43D9-BA8C-08CA567248A0}" dt="2022-11-01T06:56:30.891" v="0" actId="47"/>
        <pc:sldMkLst>
          <pc:docMk/>
          <pc:sldMk cId="2248431918" sldId="1064"/>
        </pc:sldMkLst>
      </pc:sldChg>
      <pc:sldChg chg="add del">
        <pc:chgData name="伊健 杜" userId="e69aded81da48593" providerId="LiveId" clId="{7877860C-AE32-43D9-BA8C-08CA567248A0}" dt="2022-11-02T12:24:36.662" v="5887"/>
        <pc:sldMkLst>
          <pc:docMk/>
          <pc:sldMk cId="900656996" sldId="1095"/>
        </pc:sldMkLst>
      </pc:sldChg>
      <pc:sldChg chg="del">
        <pc:chgData name="伊健 杜" userId="e69aded81da48593" providerId="LiveId" clId="{7877860C-AE32-43D9-BA8C-08CA567248A0}" dt="2022-11-01T06:56:35.725" v="1" actId="47"/>
        <pc:sldMkLst>
          <pc:docMk/>
          <pc:sldMk cId="3660585106" sldId="1098"/>
        </pc:sldMkLst>
      </pc:sldChg>
      <pc:sldChg chg="addSp delSp modSp add mod">
        <pc:chgData name="伊健 杜" userId="e69aded81da48593" providerId="LiveId" clId="{7877860C-AE32-43D9-BA8C-08CA567248A0}" dt="2022-11-01T14:30:52.032" v="5793"/>
        <pc:sldMkLst>
          <pc:docMk/>
          <pc:sldMk cId="4293511164" sldId="1098"/>
        </pc:sldMkLst>
        <pc:spChg chg="mod">
          <ac:chgData name="伊健 杜" userId="e69aded81da48593" providerId="LiveId" clId="{7877860C-AE32-43D9-BA8C-08CA567248A0}" dt="2022-11-01T11:37:17.541" v="860"/>
          <ac:spMkLst>
            <pc:docMk/>
            <pc:sldMk cId="4293511164" sldId="1098"/>
            <ac:spMk id="2" creationId="{1302A11A-625D-774F-23B3-739301B530C3}"/>
          </ac:spMkLst>
        </pc:spChg>
        <pc:spChg chg="del">
          <ac:chgData name="伊健 杜" userId="e69aded81da48593" providerId="LiveId" clId="{7877860C-AE32-43D9-BA8C-08CA567248A0}" dt="2022-11-01T11:37:39.424" v="868" actId="478"/>
          <ac:spMkLst>
            <pc:docMk/>
            <pc:sldMk cId="4293511164" sldId="1098"/>
            <ac:spMk id="3" creationId="{A215FC4A-E6E8-CC97-2096-674B523A922B}"/>
          </ac:spMkLst>
        </pc:spChg>
        <pc:spChg chg="del">
          <ac:chgData name="伊健 杜" userId="e69aded81da48593" providerId="LiveId" clId="{7877860C-AE32-43D9-BA8C-08CA567248A0}" dt="2022-11-01T11:36:58.611" v="838" actId="478"/>
          <ac:spMkLst>
            <pc:docMk/>
            <pc:sldMk cId="4293511164" sldId="1098"/>
            <ac:spMk id="4" creationId="{B44205E2-554E-1E3A-A21C-FA415888C407}"/>
          </ac:spMkLst>
        </pc:spChg>
        <pc:spChg chg="del">
          <ac:chgData name="伊健 杜" userId="e69aded81da48593" providerId="LiveId" clId="{7877860C-AE32-43D9-BA8C-08CA567248A0}" dt="2022-11-01T11:36:58.611" v="838" actId="478"/>
          <ac:spMkLst>
            <pc:docMk/>
            <pc:sldMk cId="4293511164" sldId="1098"/>
            <ac:spMk id="5" creationId="{E51FA745-CB08-7A23-A702-435D99E57E65}"/>
          </ac:spMkLst>
        </pc:spChg>
        <pc:spChg chg="del">
          <ac:chgData name="伊健 杜" userId="e69aded81da48593" providerId="LiveId" clId="{7877860C-AE32-43D9-BA8C-08CA567248A0}" dt="2022-11-01T11:36:58.611" v="838" actId="478"/>
          <ac:spMkLst>
            <pc:docMk/>
            <pc:sldMk cId="4293511164" sldId="1098"/>
            <ac:spMk id="6" creationId="{F664CF38-32CE-F1ED-1F82-42C5B7FE6DC9}"/>
          </ac:spMkLst>
        </pc:spChg>
        <pc:spChg chg="del">
          <ac:chgData name="伊健 杜" userId="e69aded81da48593" providerId="LiveId" clId="{7877860C-AE32-43D9-BA8C-08CA567248A0}" dt="2022-11-01T11:37:39.424" v="868" actId="478"/>
          <ac:spMkLst>
            <pc:docMk/>
            <pc:sldMk cId="4293511164" sldId="1098"/>
            <ac:spMk id="7" creationId="{347B831C-B5E9-B92E-7B0C-CD12DC60AD1E}"/>
          </ac:spMkLst>
        </pc:spChg>
        <pc:spChg chg="add mod">
          <ac:chgData name="伊健 杜" userId="e69aded81da48593" providerId="LiveId" clId="{7877860C-AE32-43D9-BA8C-08CA567248A0}" dt="2022-11-01T14:30:52.032" v="5793"/>
          <ac:spMkLst>
            <pc:docMk/>
            <pc:sldMk cId="4293511164" sldId="1098"/>
            <ac:spMk id="8" creationId="{0438729B-0F82-A5C2-5BC7-7451302EC36A}"/>
          </ac:spMkLst>
        </pc:spChg>
        <pc:picChg chg="add mod">
          <ac:chgData name="伊健 杜" userId="e69aded81da48593" providerId="LiveId" clId="{7877860C-AE32-43D9-BA8C-08CA567248A0}" dt="2022-11-01T11:41:44.851" v="1006" actId="1076"/>
          <ac:picMkLst>
            <pc:docMk/>
            <pc:sldMk cId="4293511164" sldId="1098"/>
            <ac:picMk id="4098" creationId="{3588EF78-4023-5C74-3AB6-3C3B096DC6DA}"/>
          </ac:picMkLst>
        </pc:picChg>
        <pc:picChg chg="del">
          <ac:chgData name="伊健 杜" userId="e69aded81da48593" providerId="LiveId" clId="{7877860C-AE32-43D9-BA8C-08CA567248A0}" dt="2022-11-01T11:36:58.611" v="838" actId="478"/>
          <ac:picMkLst>
            <pc:docMk/>
            <pc:sldMk cId="4293511164" sldId="1098"/>
            <ac:picMk id="14338" creationId="{B64AAAE8-B68A-3F94-6B9D-D654DBFCB1F6}"/>
          </ac:picMkLst>
        </pc:picChg>
      </pc:sldChg>
      <pc:sldChg chg="add del">
        <pc:chgData name="伊健 杜" userId="e69aded81da48593" providerId="LiveId" clId="{7877860C-AE32-43D9-BA8C-08CA567248A0}" dt="2022-11-02T12:24:36.662" v="5887"/>
        <pc:sldMkLst>
          <pc:docMk/>
          <pc:sldMk cId="230979331" sldId="1099"/>
        </pc:sldMkLst>
      </pc:sldChg>
      <pc:sldChg chg="add del">
        <pc:chgData name="伊健 杜" userId="e69aded81da48593" providerId="LiveId" clId="{7877860C-AE32-43D9-BA8C-08CA567248A0}" dt="2022-11-02T12:24:36.662" v="5887"/>
        <pc:sldMkLst>
          <pc:docMk/>
          <pc:sldMk cId="3873620914" sldId="1102"/>
        </pc:sldMkLst>
      </pc:sldChg>
      <pc:sldChg chg="delSp modSp add mod delAnim">
        <pc:chgData name="伊健 杜" userId="e69aded81da48593" providerId="LiveId" clId="{7877860C-AE32-43D9-BA8C-08CA567248A0}" dt="2022-11-01T14:27:27.628" v="5395" actId="207"/>
        <pc:sldMkLst>
          <pc:docMk/>
          <pc:sldMk cId="993268252" sldId="1159"/>
        </pc:sldMkLst>
        <pc:spChg chg="mod">
          <ac:chgData name="伊健 杜" userId="e69aded81da48593" providerId="LiveId" clId="{7877860C-AE32-43D9-BA8C-08CA567248A0}" dt="2022-11-01T13:12:13.198" v="2676" actId="20577"/>
          <ac:spMkLst>
            <pc:docMk/>
            <pc:sldMk cId="993268252" sldId="1159"/>
            <ac:spMk id="2" creationId="{10304424-DB4A-36E7-9E0D-D32A5DD0F26C}"/>
          </ac:spMkLst>
        </pc:spChg>
        <pc:spChg chg="del">
          <ac:chgData name="伊健 杜" userId="e69aded81da48593" providerId="LiveId" clId="{7877860C-AE32-43D9-BA8C-08CA567248A0}" dt="2022-11-01T13:12:08.548" v="2671" actId="478"/>
          <ac:spMkLst>
            <pc:docMk/>
            <pc:sldMk cId="993268252" sldId="1159"/>
            <ac:spMk id="3" creationId="{BAB82766-BDC2-26FC-C2D3-3468B609A4DA}"/>
          </ac:spMkLst>
        </pc:spChg>
        <pc:spChg chg="mod">
          <ac:chgData name="伊健 杜" userId="e69aded81da48593" providerId="LiveId" clId="{7877860C-AE32-43D9-BA8C-08CA567248A0}" dt="2022-11-01T14:27:27.628" v="5395" actId="207"/>
          <ac:spMkLst>
            <pc:docMk/>
            <pc:sldMk cId="993268252" sldId="1159"/>
            <ac:spMk id="4" creationId="{31C54457-A652-33B2-24D8-5DECBD68E2B4}"/>
          </ac:spMkLst>
        </pc:spChg>
        <pc:spChg chg="del">
          <ac:chgData name="伊健 杜" userId="e69aded81da48593" providerId="LiveId" clId="{7877860C-AE32-43D9-BA8C-08CA567248A0}" dt="2022-11-01T14:27:24.537" v="5394" actId="478"/>
          <ac:spMkLst>
            <pc:docMk/>
            <pc:sldMk cId="993268252" sldId="1159"/>
            <ac:spMk id="10" creationId="{11F496ED-779F-9CC8-09F1-17CE4E90E749}"/>
          </ac:spMkLst>
        </pc:spChg>
        <pc:spChg chg="del">
          <ac:chgData name="伊健 杜" userId="e69aded81da48593" providerId="LiveId" clId="{7877860C-AE32-43D9-BA8C-08CA567248A0}" dt="2022-11-01T14:27:24.537" v="5394" actId="478"/>
          <ac:spMkLst>
            <pc:docMk/>
            <pc:sldMk cId="993268252" sldId="1159"/>
            <ac:spMk id="11" creationId="{12E53FDA-9BCC-0E78-0D3F-91F4AB4BD687}"/>
          </ac:spMkLst>
        </pc:spChg>
      </pc:sldChg>
      <pc:sldChg chg="modSp add mod">
        <pc:chgData name="伊健 杜" userId="e69aded81da48593" providerId="LiveId" clId="{7877860C-AE32-43D9-BA8C-08CA567248A0}" dt="2022-11-01T13:12:16.396" v="2677" actId="20577"/>
        <pc:sldMkLst>
          <pc:docMk/>
          <pc:sldMk cId="2509427992" sldId="1160"/>
        </pc:sldMkLst>
        <pc:spChg chg="mod">
          <ac:chgData name="伊健 杜" userId="e69aded81da48593" providerId="LiveId" clId="{7877860C-AE32-43D9-BA8C-08CA567248A0}" dt="2022-11-01T13:12:16.396" v="2677" actId="20577"/>
          <ac:spMkLst>
            <pc:docMk/>
            <pc:sldMk cId="2509427992" sldId="1160"/>
            <ac:spMk id="2" creationId="{10304424-DB4A-36E7-9E0D-D32A5DD0F26C}"/>
          </ac:spMkLst>
        </pc:spChg>
      </pc:sldChg>
      <pc:sldChg chg="add">
        <pc:chgData name="伊健 杜" userId="e69aded81da48593" providerId="LiveId" clId="{7877860C-AE32-43D9-BA8C-08CA567248A0}" dt="2022-11-01T13:12:03.860" v="2670"/>
        <pc:sldMkLst>
          <pc:docMk/>
          <pc:sldMk cId="2987288418" sldId="1161"/>
        </pc:sldMkLst>
      </pc:sldChg>
      <pc:sldChg chg="add">
        <pc:chgData name="伊健 杜" userId="e69aded81da48593" providerId="LiveId" clId="{7877860C-AE32-43D9-BA8C-08CA567248A0}" dt="2022-11-01T13:12:03.860" v="2670"/>
        <pc:sldMkLst>
          <pc:docMk/>
          <pc:sldMk cId="2342297900" sldId="1163"/>
        </pc:sldMkLst>
      </pc:sldChg>
      <pc:sldChg chg="del">
        <pc:chgData name="伊健 杜" userId="e69aded81da48593" providerId="LiveId" clId="{7877860C-AE32-43D9-BA8C-08CA567248A0}" dt="2022-11-01T06:56:30.891" v="0" actId="47"/>
        <pc:sldMkLst>
          <pc:docMk/>
          <pc:sldMk cId="1525390715" sldId="1187"/>
        </pc:sldMkLst>
      </pc:sldChg>
      <pc:sldChg chg="del">
        <pc:chgData name="伊健 杜" userId="e69aded81da48593" providerId="LiveId" clId="{7877860C-AE32-43D9-BA8C-08CA567248A0}" dt="2022-11-01T06:56:30.891" v="0" actId="47"/>
        <pc:sldMkLst>
          <pc:docMk/>
          <pc:sldMk cId="1226478650" sldId="1188"/>
        </pc:sldMkLst>
      </pc:sldChg>
      <pc:sldChg chg="del">
        <pc:chgData name="伊健 杜" userId="e69aded81da48593" providerId="LiveId" clId="{7877860C-AE32-43D9-BA8C-08CA567248A0}" dt="2022-11-01T06:56:30.891" v="0" actId="47"/>
        <pc:sldMkLst>
          <pc:docMk/>
          <pc:sldMk cId="1364664454" sldId="1189"/>
        </pc:sldMkLst>
      </pc:sldChg>
      <pc:sldChg chg="del">
        <pc:chgData name="伊健 杜" userId="e69aded81da48593" providerId="LiveId" clId="{7877860C-AE32-43D9-BA8C-08CA567248A0}" dt="2022-11-01T06:56:30.891" v="0" actId="47"/>
        <pc:sldMkLst>
          <pc:docMk/>
          <pc:sldMk cId="2638500765" sldId="1190"/>
        </pc:sldMkLst>
      </pc:sldChg>
      <pc:sldChg chg="del">
        <pc:chgData name="伊健 杜" userId="e69aded81da48593" providerId="LiveId" clId="{7877860C-AE32-43D9-BA8C-08CA567248A0}" dt="2022-11-01T06:56:30.891" v="0" actId="47"/>
        <pc:sldMkLst>
          <pc:docMk/>
          <pc:sldMk cId="1624870771" sldId="1191"/>
        </pc:sldMkLst>
      </pc:sldChg>
      <pc:sldChg chg="del">
        <pc:chgData name="伊健 杜" userId="e69aded81da48593" providerId="LiveId" clId="{7877860C-AE32-43D9-BA8C-08CA567248A0}" dt="2022-11-01T06:56:30.891" v="0" actId="47"/>
        <pc:sldMkLst>
          <pc:docMk/>
          <pc:sldMk cId="620394089" sldId="1192"/>
        </pc:sldMkLst>
      </pc:sldChg>
      <pc:sldChg chg="del">
        <pc:chgData name="伊健 杜" userId="e69aded81da48593" providerId="LiveId" clId="{7877860C-AE32-43D9-BA8C-08CA567248A0}" dt="2022-11-01T06:56:30.891" v="0" actId="47"/>
        <pc:sldMkLst>
          <pc:docMk/>
          <pc:sldMk cId="608013632" sldId="1193"/>
        </pc:sldMkLst>
      </pc:sldChg>
      <pc:sldChg chg="del">
        <pc:chgData name="伊健 杜" userId="e69aded81da48593" providerId="LiveId" clId="{7877860C-AE32-43D9-BA8C-08CA567248A0}" dt="2022-11-01T06:56:30.891" v="0" actId="47"/>
        <pc:sldMkLst>
          <pc:docMk/>
          <pc:sldMk cId="3948998332" sldId="1194"/>
        </pc:sldMkLst>
      </pc:sldChg>
      <pc:sldChg chg="del">
        <pc:chgData name="伊健 杜" userId="e69aded81da48593" providerId="LiveId" clId="{7877860C-AE32-43D9-BA8C-08CA567248A0}" dt="2022-11-01T06:56:30.891" v="0" actId="47"/>
        <pc:sldMkLst>
          <pc:docMk/>
          <pc:sldMk cId="248384475" sldId="1195"/>
        </pc:sldMkLst>
      </pc:sldChg>
      <pc:sldChg chg="del">
        <pc:chgData name="伊健 杜" userId="e69aded81da48593" providerId="LiveId" clId="{7877860C-AE32-43D9-BA8C-08CA567248A0}" dt="2022-11-01T06:56:30.891" v="0" actId="47"/>
        <pc:sldMkLst>
          <pc:docMk/>
          <pc:sldMk cId="376007014" sldId="1196"/>
        </pc:sldMkLst>
      </pc:sldChg>
      <pc:sldChg chg="del">
        <pc:chgData name="伊健 杜" userId="e69aded81da48593" providerId="LiveId" clId="{7877860C-AE32-43D9-BA8C-08CA567248A0}" dt="2022-11-01T06:56:30.891" v="0" actId="47"/>
        <pc:sldMkLst>
          <pc:docMk/>
          <pc:sldMk cId="4038712685" sldId="1197"/>
        </pc:sldMkLst>
      </pc:sldChg>
      <pc:sldChg chg="del">
        <pc:chgData name="伊健 杜" userId="e69aded81da48593" providerId="LiveId" clId="{7877860C-AE32-43D9-BA8C-08CA567248A0}" dt="2022-11-01T06:56:30.891" v="0" actId="47"/>
        <pc:sldMkLst>
          <pc:docMk/>
          <pc:sldMk cId="2824224933" sldId="1198"/>
        </pc:sldMkLst>
      </pc:sldChg>
      <pc:sldChg chg="del">
        <pc:chgData name="伊健 杜" userId="e69aded81da48593" providerId="LiveId" clId="{7877860C-AE32-43D9-BA8C-08CA567248A0}" dt="2022-11-01T06:56:30.891" v="0" actId="47"/>
        <pc:sldMkLst>
          <pc:docMk/>
          <pc:sldMk cId="813897728" sldId="1199"/>
        </pc:sldMkLst>
      </pc:sldChg>
      <pc:sldChg chg="del">
        <pc:chgData name="伊健 杜" userId="e69aded81da48593" providerId="LiveId" clId="{7877860C-AE32-43D9-BA8C-08CA567248A0}" dt="2022-11-01T06:56:30.891" v="0" actId="47"/>
        <pc:sldMkLst>
          <pc:docMk/>
          <pc:sldMk cId="880918612" sldId="1200"/>
        </pc:sldMkLst>
      </pc:sldChg>
      <pc:sldChg chg="del">
        <pc:chgData name="伊健 杜" userId="e69aded81da48593" providerId="LiveId" clId="{7877860C-AE32-43D9-BA8C-08CA567248A0}" dt="2022-11-01T06:56:30.891" v="0" actId="47"/>
        <pc:sldMkLst>
          <pc:docMk/>
          <pc:sldMk cId="1933900340" sldId="1201"/>
        </pc:sldMkLst>
      </pc:sldChg>
      <pc:sldChg chg="del">
        <pc:chgData name="伊健 杜" userId="e69aded81da48593" providerId="LiveId" clId="{7877860C-AE32-43D9-BA8C-08CA567248A0}" dt="2022-11-01T06:56:30.891" v="0" actId="47"/>
        <pc:sldMkLst>
          <pc:docMk/>
          <pc:sldMk cId="3321005890" sldId="1202"/>
        </pc:sldMkLst>
      </pc:sldChg>
      <pc:sldChg chg="del">
        <pc:chgData name="伊健 杜" userId="e69aded81da48593" providerId="LiveId" clId="{7877860C-AE32-43D9-BA8C-08CA567248A0}" dt="2022-11-01T06:56:30.891" v="0" actId="47"/>
        <pc:sldMkLst>
          <pc:docMk/>
          <pc:sldMk cId="2018195363" sldId="1203"/>
        </pc:sldMkLst>
      </pc:sldChg>
      <pc:sldChg chg="del">
        <pc:chgData name="伊健 杜" userId="e69aded81da48593" providerId="LiveId" clId="{7877860C-AE32-43D9-BA8C-08CA567248A0}" dt="2022-11-01T06:56:30.891" v="0" actId="47"/>
        <pc:sldMkLst>
          <pc:docMk/>
          <pc:sldMk cId="3351977639" sldId="1204"/>
        </pc:sldMkLst>
      </pc:sldChg>
      <pc:sldChg chg="del">
        <pc:chgData name="伊健 杜" userId="e69aded81da48593" providerId="LiveId" clId="{7877860C-AE32-43D9-BA8C-08CA567248A0}" dt="2022-11-01T06:56:30.891" v="0" actId="47"/>
        <pc:sldMkLst>
          <pc:docMk/>
          <pc:sldMk cId="3966239167" sldId="1205"/>
        </pc:sldMkLst>
      </pc:sldChg>
      <pc:sldChg chg="del">
        <pc:chgData name="伊健 杜" userId="e69aded81da48593" providerId="LiveId" clId="{7877860C-AE32-43D9-BA8C-08CA567248A0}" dt="2022-11-01T06:56:30.891" v="0" actId="47"/>
        <pc:sldMkLst>
          <pc:docMk/>
          <pc:sldMk cId="3806668738" sldId="1206"/>
        </pc:sldMkLst>
      </pc:sldChg>
      <pc:sldChg chg="del">
        <pc:chgData name="伊健 杜" userId="e69aded81da48593" providerId="LiveId" clId="{7877860C-AE32-43D9-BA8C-08CA567248A0}" dt="2022-11-01T06:56:30.891" v="0" actId="47"/>
        <pc:sldMkLst>
          <pc:docMk/>
          <pc:sldMk cId="2798968364" sldId="1207"/>
        </pc:sldMkLst>
      </pc:sldChg>
      <pc:sldChg chg="del">
        <pc:chgData name="伊健 杜" userId="e69aded81da48593" providerId="LiveId" clId="{7877860C-AE32-43D9-BA8C-08CA567248A0}" dt="2022-11-01T06:56:30.891" v="0" actId="47"/>
        <pc:sldMkLst>
          <pc:docMk/>
          <pc:sldMk cId="916981999" sldId="1208"/>
        </pc:sldMkLst>
      </pc:sldChg>
      <pc:sldChg chg="del">
        <pc:chgData name="伊健 杜" userId="e69aded81da48593" providerId="LiveId" clId="{7877860C-AE32-43D9-BA8C-08CA567248A0}" dt="2022-11-01T06:56:30.891" v="0" actId="47"/>
        <pc:sldMkLst>
          <pc:docMk/>
          <pc:sldMk cId="2288537678" sldId="1209"/>
        </pc:sldMkLst>
      </pc:sldChg>
      <pc:sldChg chg="del">
        <pc:chgData name="伊健 杜" userId="e69aded81da48593" providerId="LiveId" clId="{7877860C-AE32-43D9-BA8C-08CA567248A0}" dt="2022-11-01T06:56:30.891" v="0" actId="47"/>
        <pc:sldMkLst>
          <pc:docMk/>
          <pc:sldMk cId="3763299699" sldId="1210"/>
        </pc:sldMkLst>
      </pc:sldChg>
      <pc:sldChg chg="del">
        <pc:chgData name="伊健 杜" userId="e69aded81da48593" providerId="LiveId" clId="{7877860C-AE32-43D9-BA8C-08CA567248A0}" dt="2022-11-01T06:56:30.891" v="0" actId="47"/>
        <pc:sldMkLst>
          <pc:docMk/>
          <pc:sldMk cId="2089601915" sldId="1211"/>
        </pc:sldMkLst>
      </pc:sldChg>
      <pc:sldChg chg="addSp delSp modSp mod">
        <pc:chgData name="伊健 杜" userId="e69aded81da48593" providerId="LiveId" clId="{7877860C-AE32-43D9-BA8C-08CA567248A0}" dt="2022-11-01T14:30:52.032" v="5793"/>
        <pc:sldMkLst>
          <pc:docMk/>
          <pc:sldMk cId="3100996690" sldId="1212"/>
        </pc:sldMkLst>
        <pc:spChg chg="add del mod">
          <ac:chgData name="伊健 杜" userId="e69aded81da48593" providerId="LiveId" clId="{7877860C-AE32-43D9-BA8C-08CA567248A0}" dt="2022-11-01T11:31:14.682" v="750" actId="478"/>
          <ac:spMkLst>
            <pc:docMk/>
            <pc:sldMk cId="3100996690" sldId="1212"/>
            <ac:spMk id="2" creationId="{003365A8-9C66-EB68-D4BF-705F3E4B9004}"/>
          </ac:spMkLst>
        </pc:spChg>
        <pc:spChg chg="mod">
          <ac:chgData name="伊健 杜" userId="e69aded81da48593" providerId="LiveId" clId="{7877860C-AE32-43D9-BA8C-08CA567248A0}" dt="2022-11-01T14:30:52.032" v="5793"/>
          <ac:spMkLst>
            <pc:docMk/>
            <pc:sldMk cId="3100996690" sldId="1212"/>
            <ac:spMk id="4" creationId="{C71A3027-DB34-AAEA-D73D-30F79D0DA1B1}"/>
          </ac:spMkLst>
        </pc:spChg>
      </pc:sldChg>
      <pc:sldChg chg="del">
        <pc:chgData name="伊健 杜" userId="e69aded81da48593" providerId="LiveId" clId="{7877860C-AE32-43D9-BA8C-08CA567248A0}" dt="2022-11-01T06:56:30.891" v="0" actId="47"/>
        <pc:sldMkLst>
          <pc:docMk/>
          <pc:sldMk cId="341064078" sldId="1213"/>
        </pc:sldMkLst>
      </pc:sldChg>
      <pc:sldChg chg="del">
        <pc:chgData name="伊健 杜" userId="e69aded81da48593" providerId="LiveId" clId="{7877860C-AE32-43D9-BA8C-08CA567248A0}" dt="2022-11-01T06:56:30.891" v="0" actId="47"/>
        <pc:sldMkLst>
          <pc:docMk/>
          <pc:sldMk cId="2685749623" sldId="1214"/>
        </pc:sldMkLst>
      </pc:sldChg>
      <pc:sldChg chg="del">
        <pc:chgData name="伊健 杜" userId="e69aded81da48593" providerId="LiveId" clId="{7877860C-AE32-43D9-BA8C-08CA567248A0}" dt="2022-11-01T06:56:30.891" v="0" actId="47"/>
        <pc:sldMkLst>
          <pc:docMk/>
          <pc:sldMk cId="1196049209" sldId="1215"/>
        </pc:sldMkLst>
      </pc:sldChg>
      <pc:sldChg chg="del">
        <pc:chgData name="伊健 杜" userId="e69aded81da48593" providerId="LiveId" clId="{7877860C-AE32-43D9-BA8C-08CA567248A0}" dt="2022-11-01T06:56:30.891" v="0" actId="47"/>
        <pc:sldMkLst>
          <pc:docMk/>
          <pc:sldMk cId="2820159699" sldId="1216"/>
        </pc:sldMkLst>
      </pc:sldChg>
      <pc:sldChg chg="del">
        <pc:chgData name="伊健 杜" userId="e69aded81da48593" providerId="LiveId" clId="{7877860C-AE32-43D9-BA8C-08CA567248A0}" dt="2022-11-01T06:56:30.891" v="0" actId="47"/>
        <pc:sldMkLst>
          <pc:docMk/>
          <pc:sldMk cId="1202325873" sldId="1217"/>
        </pc:sldMkLst>
      </pc:sldChg>
      <pc:sldChg chg="del">
        <pc:chgData name="伊健 杜" userId="e69aded81da48593" providerId="LiveId" clId="{7877860C-AE32-43D9-BA8C-08CA567248A0}" dt="2022-11-01T06:56:30.891" v="0" actId="47"/>
        <pc:sldMkLst>
          <pc:docMk/>
          <pc:sldMk cId="3929882168" sldId="1218"/>
        </pc:sldMkLst>
      </pc:sldChg>
      <pc:sldChg chg="del">
        <pc:chgData name="伊健 杜" userId="e69aded81da48593" providerId="LiveId" clId="{7877860C-AE32-43D9-BA8C-08CA567248A0}" dt="2022-11-01T06:56:30.891" v="0" actId="47"/>
        <pc:sldMkLst>
          <pc:docMk/>
          <pc:sldMk cId="2692741177" sldId="1220"/>
        </pc:sldMkLst>
      </pc:sldChg>
      <pc:sldChg chg="del">
        <pc:chgData name="伊健 杜" userId="e69aded81da48593" providerId="LiveId" clId="{7877860C-AE32-43D9-BA8C-08CA567248A0}" dt="2022-11-01T06:56:30.891" v="0" actId="47"/>
        <pc:sldMkLst>
          <pc:docMk/>
          <pc:sldMk cId="1994791163" sldId="1221"/>
        </pc:sldMkLst>
      </pc:sldChg>
      <pc:sldChg chg="del">
        <pc:chgData name="伊健 杜" userId="e69aded81da48593" providerId="LiveId" clId="{7877860C-AE32-43D9-BA8C-08CA567248A0}" dt="2022-11-01T06:56:30.891" v="0" actId="47"/>
        <pc:sldMkLst>
          <pc:docMk/>
          <pc:sldMk cId="3997683623" sldId="1222"/>
        </pc:sldMkLst>
      </pc:sldChg>
      <pc:sldChg chg="del">
        <pc:chgData name="伊健 杜" userId="e69aded81da48593" providerId="LiveId" clId="{7877860C-AE32-43D9-BA8C-08CA567248A0}" dt="2022-11-01T06:56:30.891" v="0" actId="47"/>
        <pc:sldMkLst>
          <pc:docMk/>
          <pc:sldMk cId="1530082706" sldId="1223"/>
        </pc:sldMkLst>
      </pc:sldChg>
      <pc:sldChg chg="del">
        <pc:chgData name="伊健 杜" userId="e69aded81da48593" providerId="LiveId" clId="{7877860C-AE32-43D9-BA8C-08CA567248A0}" dt="2022-11-01T06:56:30.891" v="0" actId="47"/>
        <pc:sldMkLst>
          <pc:docMk/>
          <pc:sldMk cId="1998794184" sldId="1224"/>
        </pc:sldMkLst>
      </pc:sldChg>
      <pc:sldChg chg="del">
        <pc:chgData name="伊健 杜" userId="e69aded81da48593" providerId="LiveId" clId="{7877860C-AE32-43D9-BA8C-08CA567248A0}" dt="2022-11-01T06:56:30.891" v="0" actId="47"/>
        <pc:sldMkLst>
          <pc:docMk/>
          <pc:sldMk cId="3495936381" sldId="1225"/>
        </pc:sldMkLst>
      </pc:sldChg>
      <pc:sldChg chg="del">
        <pc:chgData name="伊健 杜" userId="e69aded81da48593" providerId="LiveId" clId="{7877860C-AE32-43D9-BA8C-08CA567248A0}" dt="2022-11-01T06:56:30.891" v="0" actId="47"/>
        <pc:sldMkLst>
          <pc:docMk/>
          <pc:sldMk cId="1267607187" sldId="1226"/>
        </pc:sldMkLst>
      </pc:sldChg>
      <pc:sldChg chg="del">
        <pc:chgData name="伊健 杜" userId="e69aded81da48593" providerId="LiveId" clId="{7877860C-AE32-43D9-BA8C-08CA567248A0}" dt="2022-11-01T06:56:30.891" v="0" actId="47"/>
        <pc:sldMkLst>
          <pc:docMk/>
          <pc:sldMk cId="2963553372" sldId="1227"/>
        </pc:sldMkLst>
      </pc:sldChg>
      <pc:sldChg chg="del">
        <pc:chgData name="伊健 杜" userId="e69aded81da48593" providerId="LiveId" clId="{7877860C-AE32-43D9-BA8C-08CA567248A0}" dt="2022-11-01T06:56:30.891" v="0" actId="47"/>
        <pc:sldMkLst>
          <pc:docMk/>
          <pc:sldMk cId="409941511" sldId="1228"/>
        </pc:sldMkLst>
      </pc:sldChg>
      <pc:sldChg chg="del">
        <pc:chgData name="伊健 杜" userId="e69aded81da48593" providerId="LiveId" clId="{7877860C-AE32-43D9-BA8C-08CA567248A0}" dt="2022-11-01T06:56:30.891" v="0" actId="47"/>
        <pc:sldMkLst>
          <pc:docMk/>
          <pc:sldMk cId="3273127428" sldId="1229"/>
        </pc:sldMkLst>
      </pc:sldChg>
      <pc:sldChg chg="del">
        <pc:chgData name="伊健 杜" userId="e69aded81da48593" providerId="LiveId" clId="{7877860C-AE32-43D9-BA8C-08CA567248A0}" dt="2022-11-01T06:56:30.891" v="0" actId="47"/>
        <pc:sldMkLst>
          <pc:docMk/>
          <pc:sldMk cId="1425141135" sldId="1230"/>
        </pc:sldMkLst>
      </pc:sldChg>
      <pc:sldChg chg="del">
        <pc:chgData name="伊健 杜" userId="e69aded81da48593" providerId="LiveId" clId="{7877860C-AE32-43D9-BA8C-08CA567248A0}" dt="2022-11-01T06:56:30.891" v="0" actId="47"/>
        <pc:sldMkLst>
          <pc:docMk/>
          <pc:sldMk cId="4273661211" sldId="1231"/>
        </pc:sldMkLst>
      </pc:sldChg>
      <pc:sldChg chg="del">
        <pc:chgData name="伊健 杜" userId="e69aded81da48593" providerId="LiveId" clId="{7877860C-AE32-43D9-BA8C-08CA567248A0}" dt="2022-11-01T06:56:30.891" v="0" actId="47"/>
        <pc:sldMkLst>
          <pc:docMk/>
          <pc:sldMk cId="4288022191" sldId="1232"/>
        </pc:sldMkLst>
      </pc:sldChg>
      <pc:sldChg chg="del">
        <pc:chgData name="伊健 杜" userId="e69aded81da48593" providerId="LiveId" clId="{7877860C-AE32-43D9-BA8C-08CA567248A0}" dt="2022-11-01T06:56:30.891" v="0" actId="47"/>
        <pc:sldMkLst>
          <pc:docMk/>
          <pc:sldMk cId="2621434723" sldId="1233"/>
        </pc:sldMkLst>
      </pc:sldChg>
      <pc:sldChg chg="addSp delSp modSp mod">
        <pc:chgData name="伊健 杜" userId="e69aded81da48593" providerId="LiveId" clId="{7877860C-AE32-43D9-BA8C-08CA567248A0}" dt="2022-11-01T14:30:52.032" v="5793"/>
        <pc:sldMkLst>
          <pc:docMk/>
          <pc:sldMk cId="3354899845" sldId="1234"/>
        </pc:sldMkLst>
        <pc:spChg chg="mod">
          <ac:chgData name="伊健 杜" userId="e69aded81da48593" providerId="LiveId" clId="{7877860C-AE32-43D9-BA8C-08CA567248A0}" dt="2022-11-01T06:57:29.332" v="16" actId="20577"/>
          <ac:spMkLst>
            <pc:docMk/>
            <pc:sldMk cId="3354899845" sldId="1234"/>
            <ac:spMk id="6" creationId="{F83A6AC8-56F1-EB9E-DD47-C1CFF9753BBA}"/>
          </ac:spMkLst>
        </pc:spChg>
        <pc:spChg chg="mod">
          <ac:chgData name="伊健 杜" userId="e69aded81da48593" providerId="LiveId" clId="{7877860C-AE32-43D9-BA8C-08CA567248A0}" dt="2022-11-01T14:30:52.032" v="5793"/>
          <ac:spMkLst>
            <pc:docMk/>
            <pc:sldMk cId="3354899845" sldId="1234"/>
            <ac:spMk id="7" creationId="{8A134A8E-94C3-0EE7-C065-45DB3136BA45}"/>
          </ac:spMkLst>
        </pc:spChg>
        <pc:picChg chg="del">
          <ac:chgData name="伊健 杜" userId="e69aded81da48593" providerId="LiveId" clId="{7877860C-AE32-43D9-BA8C-08CA567248A0}" dt="2022-11-01T06:57:32.406" v="17" actId="478"/>
          <ac:picMkLst>
            <pc:docMk/>
            <pc:sldMk cId="3354899845" sldId="1234"/>
            <ac:picMk id="3" creationId="{0C087344-8CCB-7D45-B321-386A8D995D7E}"/>
          </ac:picMkLst>
        </pc:picChg>
        <pc:picChg chg="add mod">
          <ac:chgData name="伊健 杜" userId="e69aded81da48593" providerId="LiveId" clId="{7877860C-AE32-43D9-BA8C-08CA567248A0}" dt="2022-11-01T11:04:11.366" v="335" actId="1076"/>
          <ac:picMkLst>
            <pc:docMk/>
            <pc:sldMk cId="3354899845" sldId="1234"/>
            <ac:picMk id="1026" creationId="{1255E699-2F29-248D-6E24-45FDA6D4CB70}"/>
          </ac:picMkLst>
        </pc:picChg>
        <pc:picChg chg="add mod">
          <ac:chgData name="伊健 杜" userId="e69aded81da48593" providerId="LiveId" clId="{7877860C-AE32-43D9-BA8C-08CA567248A0}" dt="2022-11-01T11:04:10.352" v="334" actId="1076"/>
          <ac:picMkLst>
            <pc:docMk/>
            <pc:sldMk cId="3354899845" sldId="1234"/>
            <ac:picMk id="1028" creationId="{32AB1960-657A-5186-3E59-92D039FB04DB}"/>
          </ac:picMkLst>
        </pc:picChg>
      </pc:sldChg>
      <pc:sldChg chg="del">
        <pc:chgData name="伊健 杜" userId="e69aded81da48593" providerId="LiveId" clId="{7877860C-AE32-43D9-BA8C-08CA567248A0}" dt="2022-11-01T06:58:12.716" v="18" actId="47"/>
        <pc:sldMkLst>
          <pc:docMk/>
          <pc:sldMk cId="2304138078" sldId="1235"/>
        </pc:sldMkLst>
      </pc:sldChg>
      <pc:sldChg chg="addSp delSp modSp add del mod">
        <pc:chgData name="伊健 杜" userId="e69aded81da48593" providerId="LiveId" clId="{7877860C-AE32-43D9-BA8C-08CA567248A0}" dt="2022-11-01T15:26:57.072" v="5809" actId="21"/>
        <pc:sldMkLst>
          <pc:docMk/>
          <pc:sldMk cId="4068274745" sldId="1236"/>
        </pc:sldMkLst>
        <pc:spChg chg="add del mod">
          <ac:chgData name="伊健 杜" userId="e69aded81da48593" providerId="LiveId" clId="{7877860C-AE32-43D9-BA8C-08CA567248A0}" dt="2022-11-01T15:26:57.072" v="5809" actId="21"/>
          <ac:spMkLst>
            <pc:docMk/>
            <pc:sldMk cId="4068274745" sldId="1236"/>
            <ac:spMk id="2" creationId="{7E458385-5380-A452-D464-67EECF7DD7C0}"/>
          </ac:spMkLst>
        </pc:spChg>
      </pc:sldChg>
      <pc:sldChg chg="modSp mod ord">
        <pc:chgData name="伊健 杜" userId="e69aded81da48593" providerId="LiveId" clId="{7877860C-AE32-43D9-BA8C-08CA567248A0}" dt="2022-11-02T16:12:34.799" v="5916"/>
        <pc:sldMkLst>
          <pc:docMk/>
          <pc:sldMk cId="2451956726" sldId="1237"/>
        </pc:sldMkLst>
        <pc:spChg chg="mod">
          <ac:chgData name="伊健 杜" userId="e69aded81da48593" providerId="LiveId" clId="{7877860C-AE32-43D9-BA8C-08CA567248A0}" dt="2022-11-02T16:12:34.799" v="5916"/>
          <ac:spMkLst>
            <pc:docMk/>
            <pc:sldMk cId="2451956726" sldId="1237"/>
            <ac:spMk id="4" creationId="{C71A3027-DB34-AAEA-D73D-30F79D0DA1B1}"/>
          </ac:spMkLst>
        </pc:spChg>
      </pc:sldChg>
      <pc:sldChg chg="del">
        <pc:chgData name="伊健 杜" userId="e69aded81da48593" providerId="LiveId" clId="{7877860C-AE32-43D9-BA8C-08CA567248A0}" dt="2022-11-01T06:56:30.891" v="0" actId="47"/>
        <pc:sldMkLst>
          <pc:docMk/>
          <pc:sldMk cId="2941564556" sldId="1238"/>
        </pc:sldMkLst>
      </pc:sldChg>
      <pc:sldChg chg="addSp modSp add mod">
        <pc:chgData name="伊健 杜" userId="e69aded81da48593" providerId="LiveId" clId="{7877860C-AE32-43D9-BA8C-08CA567248A0}" dt="2022-11-01T14:30:52.032" v="5793"/>
        <pc:sldMkLst>
          <pc:docMk/>
          <pc:sldMk cId="4066109111" sldId="1238"/>
        </pc:sldMkLst>
        <pc:spChg chg="mod">
          <ac:chgData name="伊健 杜" userId="e69aded81da48593" providerId="LiveId" clId="{7877860C-AE32-43D9-BA8C-08CA567248A0}" dt="2022-11-01T10:31:00.890" v="114" actId="20577"/>
          <ac:spMkLst>
            <pc:docMk/>
            <pc:sldMk cId="4066109111" sldId="1238"/>
            <ac:spMk id="6" creationId="{F83A6AC8-56F1-EB9E-DD47-C1CFF9753BBA}"/>
          </ac:spMkLst>
        </pc:spChg>
        <pc:spChg chg="mod">
          <ac:chgData name="伊健 杜" userId="e69aded81da48593" providerId="LiveId" clId="{7877860C-AE32-43D9-BA8C-08CA567248A0}" dt="2022-11-01T14:30:52.032" v="5793"/>
          <ac:spMkLst>
            <pc:docMk/>
            <pc:sldMk cId="4066109111" sldId="1238"/>
            <ac:spMk id="7" creationId="{8A134A8E-94C3-0EE7-C065-45DB3136BA45}"/>
          </ac:spMkLst>
        </pc:spChg>
        <pc:picChg chg="add mod">
          <ac:chgData name="伊健 杜" userId="e69aded81da48593" providerId="LiveId" clId="{7877860C-AE32-43D9-BA8C-08CA567248A0}" dt="2022-11-01T11:19:34.159" v="663" actId="1076"/>
          <ac:picMkLst>
            <pc:docMk/>
            <pc:sldMk cId="4066109111" sldId="1238"/>
            <ac:picMk id="3" creationId="{79066EC5-F56C-A027-C498-BA487D6DAACB}"/>
          </ac:picMkLst>
        </pc:picChg>
        <pc:picChg chg="add mod">
          <ac:chgData name="伊健 杜" userId="e69aded81da48593" providerId="LiveId" clId="{7877860C-AE32-43D9-BA8C-08CA567248A0}" dt="2022-11-01T11:21:55.098" v="665" actId="1076"/>
          <ac:picMkLst>
            <pc:docMk/>
            <pc:sldMk cId="4066109111" sldId="1238"/>
            <ac:picMk id="5" creationId="{9C90C750-88F5-4506-40C6-EC4B516A1D00}"/>
          </ac:picMkLst>
        </pc:picChg>
      </pc:sldChg>
      <pc:sldChg chg="del">
        <pc:chgData name="伊健 杜" userId="e69aded81da48593" providerId="LiveId" clId="{7877860C-AE32-43D9-BA8C-08CA567248A0}" dt="2022-11-01T06:56:30.891" v="0" actId="47"/>
        <pc:sldMkLst>
          <pc:docMk/>
          <pc:sldMk cId="335293795" sldId="1239"/>
        </pc:sldMkLst>
      </pc:sldChg>
      <pc:sldChg chg="addSp delSp modSp add mod">
        <pc:chgData name="伊健 杜" userId="e69aded81da48593" providerId="LiveId" clId="{7877860C-AE32-43D9-BA8C-08CA567248A0}" dt="2022-11-01T14:30:52.032" v="5793"/>
        <pc:sldMkLst>
          <pc:docMk/>
          <pc:sldMk cId="856961088" sldId="1239"/>
        </pc:sldMkLst>
        <pc:spChg chg="mod">
          <ac:chgData name="伊健 杜" userId="e69aded81da48593" providerId="LiveId" clId="{7877860C-AE32-43D9-BA8C-08CA567248A0}" dt="2022-11-01T14:30:52.032" v="5793"/>
          <ac:spMkLst>
            <pc:docMk/>
            <pc:sldMk cId="856961088" sldId="1239"/>
            <ac:spMk id="7" creationId="{8A134A8E-94C3-0EE7-C065-45DB3136BA45}"/>
          </ac:spMkLst>
        </pc:spChg>
        <pc:picChg chg="del mod">
          <ac:chgData name="伊健 杜" userId="e69aded81da48593" providerId="LiveId" clId="{7877860C-AE32-43D9-BA8C-08CA567248A0}" dt="2022-11-01T11:08:03.147" v="338" actId="478"/>
          <ac:picMkLst>
            <pc:docMk/>
            <pc:sldMk cId="856961088" sldId="1239"/>
            <ac:picMk id="3" creationId="{79066EC5-F56C-A027-C498-BA487D6DAACB}"/>
          </ac:picMkLst>
        </pc:picChg>
        <pc:picChg chg="add mod">
          <ac:chgData name="伊健 杜" userId="e69aded81da48593" providerId="LiveId" clId="{7877860C-AE32-43D9-BA8C-08CA567248A0}" dt="2022-11-01T11:08:07.035" v="341" actId="1076"/>
          <ac:picMkLst>
            <pc:docMk/>
            <pc:sldMk cId="856961088" sldId="1239"/>
            <ac:picMk id="2050" creationId="{E8DA224B-F147-6F32-B0D4-CEF9786703CD}"/>
          </ac:picMkLst>
        </pc:picChg>
      </pc:sldChg>
      <pc:sldChg chg="del">
        <pc:chgData name="伊健 杜" userId="e69aded81da48593" providerId="LiveId" clId="{7877860C-AE32-43D9-BA8C-08CA567248A0}" dt="2022-11-01T06:56:30.891" v="0" actId="47"/>
        <pc:sldMkLst>
          <pc:docMk/>
          <pc:sldMk cId="1037413965" sldId="1240"/>
        </pc:sldMkLst>
      </pc:sldChg>
      <pc:sldChg chg="addSp delSp modSp add mod">
        <pc:chgData name="伊健 杜" userId="e69aded81da48593" providerId="LiveId" clId="{7877860C-AE32-43D9-BA8C-08CA567248A0}" dt="2022-11-01T14:30:52.032" v="5793"/>
        <pc:sldMkLst>
          <pc:docMk/>
          <pc:sldMk cId="1649517297" sldId="1240"/>
        </pc:sldMkLst>
        <pc:spChg chg="mod">
          <ac:chgData name="伊健 杜" userId="e69aded81da48593" providerId="LiveId" clId="{7877860C-AE32-43D9-BA8C-08CA567248A0}" dt="2022-11-01T14:30:52.032" v="5793"/>
          <ac:spMkLst>
            <pc:docMk/>
            <pc:sldMk cId="1649517297" sldId="1240"/>
            <ac:spMk id="7" creationId="{8A134A8E-94C3-0EE7-C065-45DB3136BA45}"/>
          </ac:spMkLst>
        </pc:spChg>
        <pc:picChg chg="del">
          <ac:chgData name="伊健 杜" userId="e69aded81da48593" providerId="LiveId" clId="{7877860C-AE32-43D9-BA8C-08CA567248A0}" dt="2022-11-01T11:18:43.431" v="539" actId="478"/>
          <ac:picMkLst>
            <pc:docMk/>
            <pc:sldMk cId="1649517297" sldId="1240"/>
            <ac:picMk id="2050" creationId="{E8DA224B-F147-6F32-B0D4-CEF9786703CD}"/>
          </ac:picMkLst>
        </pc:picChg>
        <pc:picChg chg="add mod">
          <ac:chgData name="伊健 杜" userId="e69aded81da48593" providerId="LiveId" clId="{7877860C-AE32-43D9-BA8C-08CA567248A0}" dt="2022-11-01T11:18:51.571" v="546" actId="1076"/>
          <ac:picMkLst>
            <pc:docMk/>
            <pc:sldMk cId="1649517297" sldId="1240"/>
            <ac:picMk id="3074" creationId="{CEF53C51-A9D3-CCE2-0A95-E0D76F247AA5}"/>
          </ac:picMkLst>
        </pc:picChg>
      </pc:sldChg>
      <pc:sldChg chg="modSp add mod">
        <pc:chgData name="伊健 杜" userId="e69aded81da48593" providerId="LiveId" clId="{7877860C-AE32-43D9-BA8C-08CA567248A0}" dt="2022-11-01T14:30:52.032" v="5793"/>
        <pc:sldMkLst>
          <pc:docMk/>
          <pc:sldMk cId="3156649371" sldId="1241"/>
        </pc:sldMkLst>
        <pc:spChg chg="mod">
          <ac:chgData name="伊健 杜" userId="e69aded81da48593" providerId="LiveId" clId="{7877860C-AE32-43D9-BA8C-08CA567248A0}" dt="2022-11-01T14:30:52.032" v="5793"/>
          <ac:spMkLst>
            <pc:docMk/>
            <pc:sldMk cId="3156649371" sldId="1241"/>
            <ac:spMk id="4" creationId="{C71A3027-DB34-AAEA-D73D-30F79D0DA1B1}"/>
          </ac:spMkLst>
        </pc:spChg>
      </pc:sldChg>
      <pc:sldChg chg="del">
        <pc:chgData name="伊健 杜" userId="e69aded81da48593" providerId="LiveId" clId="{7877860C-AE32-43D9-BA8C-08CA567248A0}" dt="2022-11-01T06:56:30.891" v="0" actId="47"/>
        <pc:sldMkLst>
          <pc:docMk/>
          <pc:sldMk cId="3648862933" sldId="1241"/>
        </pc:sldMkLst>
      </pc:sldChg>
      <pc:sldChg chg="addSp delSp modSp add mod">
        <pc:chgData name="伊健 杜" userId="e69aded81da48593" providerId="LiveId" clId="{7877860C-AE32-43D9-BA8C-08CA567248A0}" dt="2022-11-01T14:30:52.032" v="5793"/>
        <pc:sldMkLst>
          <pc:docMk/>
          <pc:sldMk cId="2218782668" sldId="1242"/>
        </pc:sldMkLst>
        <pc:spChg chg="add del">
          <ac:chgData name="伊健 杜" userId="e69aded81da48593" providerId="LiveId" clId="{7877860C-AE32-43D9-BA8C-08CA567248A0}" dt="2022-11-01T12:47:25.542" v="2513" actId="478"/>
          <ac:spMkLst>
            <pc:docMk/>
            <pc:sldMk cId="2218782668" sldId="1242"/>
            <ac:spMk id="2" creationId="{FFF220A4-1827-92B6-9C88-5A387AD7DDB0}"/>
          </ac:spMkLst>
        </pc:spChg>
        <pc:spChg chg="mod">
          <ac:chgData name="伊健 杜" userId="e69aded81da48593" providerId="LiveId" clId="{7877860C-AE32-43D9-BA8C-08CA567248A0}" dt="2022-11-01T14:30:52.032" v="5793"/>
          <ac:spMkLst>
            <pc:docMk/>
            <pc:sldMk cId="2218782668" sldId="1242"/>
            <ac:spMk id="6" creationId="{F83A6AC8-56F1-EB9E-DD47-C1CFF9753BBA}"/>
          </ac:spMkLst>
        </pc:spChg>
        <pc:spChg chg="mod">
          <ac:chgData name="伊健 杜" userId="e69aded81da48593" providerId="LiveId" clId="{7877860C-AE32-43D9-BA8C-08CA567248A0}" dt="2022-11-01T14:30:52.032" v="5793"/>
          <ac:spMkLst>
            <pc:docMk/>
            <pc:sldMk cId="2218782668" sldId="1242"/>
            <ac:spMk id="7" creationId="{8A134A8E-94C3-0EE7-C065-45DB3136BA45}"/>
          </ac:spMkLst>
        </pc:spChg>
        <pc:picChg chg="del">
          <ac:chgData name="伊健 杜" userId="e69aded81da48593" providerId="LiveId" clId="{7877860C-AE32-43D9-BA8C-08CA567248A0}" dt="2022-11-01T12:46:52.686" v="2511" actId="478"/>
          <ac:picMkLst>
            <pc:docMk/>
            <pc:sldMk cId="2218782668" sldId="1242"/>
            <ac:picMk id="1026" creationId="{1255E699-2F29-248D-6E24-45FDA6D4CB70}"/>
          </ac:picMkLst>
        </pc:picChg>
        <pc:picChg chg="del">
          <ac:chgData name="伊健 杜" userId="e69aded81da48593" providerId="LiveId" clId="{7877860C-AE32-43D9-BA8C-08CA567248A0}" dt="2022-11-01T12:46:52.686" v="2511" actId="478"/>
          <ac:picMkLst>
            <pc:docMk/>
            <pc:sldMk cId="2218782668" sldId="1242"/>
            <ac:picMk id="1028" creationId="{32AB1960-657A-5186-3E59-92D039FB04DB}"/>
          </ac:picMkLst>
        </pc:picChg>
        <pc:picChg chg="add mod">
          <ac:chgData name="伊健 杜" userId="e69aded81da48593" providerId="LiveId" clId="{7877860C-AE32-43D9-BA8C-08CA567248A0}" dt="2022-11-01T12:47:38.831" v="2516" actId="1076"/>
          <ac:picMkLst>
            <pc:docMk/>
            <pc:sldMk cId="2218782668" sldId="1242"/>
            <ac:picMk id="7172" creationId="{28469003-11FC-A509-495D-8BDDD666E276}"/>
          </ac:picMkLst>
        </pc:picChg>
      </pc:sldChg>
      <pc:sldChg chg="del">
        <pc:chgData name="伊健 杜" userId="e69aded81da48593" providerId="LiveId" clId="{7877860C-AE32-43D9-BA8C-08CA567248A0}" dt="2022-11-01T06:56:30.891" v="0" actId="47"/>
        <pc:sldMkLst>
          <pc:docMk/>
          <pc:sldMk cId="3082647770" sldId="1242"/>
        </pc:sldMkLst>
      </pc:sldChg>
      <pc:sldChg chg="add del">
        <pc:chgData name="伊健 杜" userId="e69aded81da48593" providerId="LiveId" clId="{7877860C-AE32-43D9-BA8C-08CA567248A0}" dt="2022-11-01T11:37:25.168" v="862"/>
        <pc:sldMkLst>
          <pc:docMk/>
          <pc:sldMk cId="1996114651" sldId="1243"/>
        </pc:sldMkLst>
      </pc:sldChg>
      <pc:sldChg chg="addSp delSp modSp add mod">
        <pc:chgData name="伊健 杜" userId="e69aded81da48593" providerId="LiveId" clId="{7877860C-AE32-43D9-BA8C-08CA567248A0}" dt="2022-11-01T12:28:47.565" v="1789"/>
        <pc:sldMkLst>
          <pc:docMk/>
          <pc:sldMk cId="2541015691" sldId="1243"/>
        </pc:sldMkLst>
        <pc:spChg chg="mod">
          <ac:chgData name="伊健 杜" userId="e69aded81da48593" providerId="LiveId" clId="{7877860C-AE32-43D9-BA8C-08CA567248A0}" dt="2022-11-01T12:21:26.326" v="1551" actId="1076"/>
          <ac:spMkLst>
            <pc:docMk/>
            <pc:sldMk cId="2541015691" sldId="1243"/>
            <ac:spMk id="2" creationId="{1302A11A-625D-774F-23B3-739301B530C3}"/>
          </ac:spMkLst>
        </pc:spChg>
        <pc:spChg chg="del">
          <ac:chgData name="伊健 杜" userId="e69aded81da48593" providerId="LiveId" clId="{7877860C-AE32-43D9-BA8C-08CA567248A0}" dt="2022-11-01T11:37:42.092" v="869" actId="478"/>
          <ac:spMkLst>
            <pc:docMk/>
            <pc:sldMk cId="2541015691" sldId="1243"/>
            <ac:spMk id="3" creationId="{A215FC4A-E6E8-CC97-2096-674B523A922B}"/>
          </ac:spMkLst>
        </pc:spChg>
        <pc:spChg chg="add del mod">
          <ac:chgData name="伊健 杜" userId="e69aded81da48593" providerId="LiveId" clId="{7877860C-AE32-43D9-BA8C-08CA567248A0}" dt="2022-11-01T12:21:25.747" v="1550" actId="767"/>
          <ac:spMkLst>
            <pc:docMk/>
            <pc:sldMk cId="2541015691" sldId="1243"/>
            <ac:spMk id="3" creationId="{BF451784-795F-E596-1D57-423952E63433}"/>
          </ac:spMkLst>
        </pc:spChg>
        <pc:spChg chg="add mod">
          <ac:chgData name="伊健 杜" userId="e69aded81da48593" providerId="LiveId" clId="{7877860C-AE32-43D9-BA8C-08CA567248A0}" dt="2022-11-01T12:28:47.565" v="1789"/>
          <ac:spMkLst>
            <pc:docMk/>
            <pc:sldMk cId="2541015691" sldId="1243"/>
            <ac:spMk id="4" creationId="{9D0B9745-2931-AA0C-223B-E42D3CFE768C}"/>
          </ac:spMkLst>
        </pc:spChg>
        <pc:spChg chg="del">
          <ac:chgData name="伊健 杜" userId="e69aded81da48593" providerId="LiveId" clId="{7877860C-AE32-43D9-BA8C-08CA567248A0}" dt="2022-11-01T11:37:42.092" v="869" actId="478"/>
          <ac:spMkLst>
            <pc:docMk/>
            <pc:sldMk cId="2541015691" sldId="1243"/>
            <ac:spMk id="7" creationId="{347B831C-B5E9-B92E-7B0C-CD12DC60AD1E}"/>
          </ac:spMkLst>
        </pc:spChg>
        <pc:picChg chg="add del mod">
          <ac:chgData name="伊健 杜" userId="e69aded81da48593" providerId="LiveId" clId="{7877860C-AE32-43D9-BA8C-08CA567248A0}" dt="2022-11-01T12:27:42.809" v="1748" actId="478"/>
          <ac:picMkLst>
            <pc:docMk/>
            <pc:sldMk cId="2541015691" sldId="1243"/>
            <ac:picMk id="5" creationId="{4F51096D-50A2-2FA3-128D-CDA6C7934904}"/>
          </ac:picMkLst>
        </pc:picChg>
        <pc:picChg chg="add del mod">
          <ac:chgData name="伊健 杜" userId="e69aded81da48593" providerId="LiveId" clId="{7877860C-AE32-43D9-BA8C-08CA567248A0}" dt="2022-11-01T12:28:35.447" v="1753" actId="478"/>
          <ac:picMkLst>
            <pc:docMk/>
            <pc:sldMk cId="2541015691" sldId="1243"/>
            <ac:picMk id="4098" creationId="{74A2B27C-DD63-A26E-91E9-F81C0618DAF8}"/>
          </ac:picMkLst>
        </pc:picChg>
        <pc:picChg chg="add mod">
          <ac:chgData name="伊健 杜" userId="e69aded81da48593" providerId="LiveId" clId="{7877860C-AE32-43D9-BA8C-08CA567248A0}" dt="2022-11-01T12:28:37.366" v="1755" actId="1076"/>
          <ac:picMkLst>
            <pc:docMk/>
            <pc:sldMk cId="2541015691" sldId="1243"/>
            <ac:picMk id="4100" creationId="{849F071E-9513-45DC-D06D-1125EE25015E}"/>
          </ac:picMkLst>
        </pc:picChg>
      </pc:sldChg>
      <pc:sldChg chg="addSp delSp modSp add mod">
        <pc:chgData name="伊健 杜" userId="e69aded81da48593" providerId="LiveId" clId="{7877860C-AE32-43D9-BA8C-08CA567248A0}" dt="2022-11-01T14:30:52.032" v="5793"/>
        <pc:sldMkLst>
          <pc:docMk/>
          <pc:sldMk cId="407098240" sldId="1244"/>
        </pc:sldMkLst>
        <pc:spChg chg="mod">
          <ac:chgData name="伊健 杜" userId="e69aded81da48593" providerId="LiveId" clId="{7877860C-AE32-43D9-BA8C-08CA567248A0}" dt="2022-11-01T14:30:52.032" v="5793"/>
          <ac:spMkLst>
            <pc:docMk/>
            <pc:sldMk cId="407098240" sldId="1244"/>
            <ac:spMk id="8" creationId="{0438729B-0F82-A5C2-5BC7-7451302EC36A}"/>
          </ac:spMkLst>
        </pc:spChg>
        <pc:picChg chg="add mod">
          <ac:chgData name="伊健 杜" userId="e69aded81da48593" providerId="LiveId" clId="{7877860C-AE32-43D9-BA8C-08CA567248A0}" dt="2022-11-01T12:15:27.592" v="1340" actId="1076"/>
          <ac:picMkLst>
            <pc:docMk/>
            <pc:sldMk cId="407098240" sldId="1244"/>
            <ac:picMk id="1026" creationId="{79595A8B-2A2F-3AA6-69B1-BCEE03939562}"/>
          </ac:picMkLst>
        </pc:picChg>
        <pc:picChg chg="del">
          <ac:chgData name="伊健 杜" userId="e69aded81da48593" providerId="LiveId" clId="{7877860C-AE32-43D9-BA8C-08CA567248A0}" dt="2022-11-01T12:14:17.603" v="1336" actId="478"/>
          <ac:picMkLst>
            <pc:docMk/>
            <pc:sldMk cId="407098240" sldId="1244"/>
            <ac:picMk id="4098" creationId="{3588EF78-4023-5C74-3AB6-3C3B096DC6DA}"/>
          </ac:picMkLst>
        </pc:picChg>
      </pc:sldChg>
      <pc:sldChg chg="addSp delSp modSp add mod">
        <pc:chgData name="伊健 杜" userId="e69aded81da48593" providerId="LiveId" clId="{7877860C-AE32-43D9-BA8C-08CA567248A0}" dt="2022-11-01T14:30:52.032" v="5793"/>
        <pc:sldMkLst>
          <pc:docMk/>
          <pc:sldMk cId="3292851783" sldId="1245"/>
        </pc:sldMkLst>
        <pc:spChg chg="mod">
          <ac:chgData name="伊健 杜" userId="e69aded81da48593" providerId="LiveId" clId="{7877860C-AE32-43D9-BA8C-08CA567248A0}" dt="2022-11-01T14:30:52.032" v="5793"/>
          <ac:spMkLst>
            <pc:docMk/>
            <pc:sldMk cId="3292851783" sldId="1245"/>
            <ac:spMk id="8" creationId="{0438729B-0F82-A5C2-5BC7-7451302EC36A}"/>
          </ac:spMkLst>
        </pc:spChg>
        <pc:picChg chg="del">
          <ac:chgData name="伊健 杜" userId="e69aded81da48593" providerId="LiveId" clId="{7877860C-AE32-43D9-BA8C-08CA567248A0}" dt="2022-11-01T12:16:24.278" v="1485" actId="478"/>
          <ac:picMkLst>
            <pc:docMk/>
            <pc:sldMk cId="3292851783" sldId="1245"/>
            <ac:picMk id="1026" creationId="{79595A8B-2A2F-3AA6-69B1-BCEE03939562}"/>
          </ac:picMkLst>
        </pc:picChg>
        <pc:picChg chg="add mod">
          <ac:chgData name="伊健 杜" userId="e69aded81da48593" providerId="LiveId" clId="{7877860C-AE32-43D9-BA8C-08CA567248A0}" dt="2022-11-01T12:17:15.126" v="1489" actId="1076"/>
          <ac:picMkLst>
            <pc:docMk/>
            <pc:sldMk cId="3292851783" sldId="1245"/>
            <ac:picMk id="2050" creationId="{CBC16CA7-26B2-9BD4-6375-1945959436DD}"/>
          </ac:picMkLst>
        </pc:picChg>
      </pc:sldChg>
      <pc:sldChg chg="addSp delSp modSp add mod">
        <pc:chgData name="伊健 杜" userId="e69aded81da48593" providerId="LiveId" clId="{7877860C-AE32-43D9-BA8C-08CA567248A0}" dt="2022-11-01T14:30:52.032" v="5793"/>
        <pc:sldMkLst>
          <pc:docMk/>
          <pc:sldMk cId="4090366481" sldId="1246"/>
        </pc:sldMkLst>
        <pc:spChg chg="mod">
          <ac:chgData name="伊健 杜" userId="e69aded81da48593" providerId="LiveId" clId="{7877860C-AE32-43D9-BA8C-08CA567248A0}" dt="2022-11-01T14:30:52.032" v="5793"/>
          <ac:spMkLst>
            <pc:docMk/>
            <pc:sldMk cId="4090366481" sldId="1246"/>
            <ac:spMk id="8" creationId="{0438729B-0F82-A5C2-5BC7-7451302EC36A}"/>
          </ac:spMkLst>
        </pc:spChg>
        <pc:picChg chg="del">
          <ac:chgData name="伊健 杜" userId="e69aded81da48593" providerId="LiveId" clId="{7877860C-AE32-43D9-BA8C-08CA567248A0}" dt="2022-11-01T12:25:25.900" v="1631" actId="478"/>
          <ac:picMkLst>
            <pc:docMk/>
            <pc:sldMk cId="4090366481" sldId="1246"/>
            <ac:picMk id="2050" creationId="{CBC16CA7-26B2-9BD4-6375-1945959436DD}"/>
          </ac:picMkLst>
        </pc:picChg>
        <pc:picChg chg="add mod">
          <ac:chgData name="伊健 杜" userId="e69aded81da48593" providerId="LiveId" clId="{7877860C-AE32-43D9-BA8C-08CA567248A0}" dt="2022-11-01T12:25:35.787" v="1635" actId="1076"/>
          <ac:picMkLst>
            <pc:docMk/>
            <pc:sldMk cId="4090366481" sldId="1246"/>
            <ac:picMk id="3074" creationId="{ED5C8389-914B-43E3-DF85-9606AB7FC017}"/>
          </ac:picMkLst>
        </pc:picChg>
      </pc:sldChg>
      <pc:sldChg chg="addSp delSp modSp add mod">
        <pc:chgData name="伊健 杜" userId="e69aded81da48593" providerId="LiveId" clId="{7877860C-AE32-43D9-BA8C-08CA567248A0}" dt="2022-11-01T14:30:52.032" v="5793"/>
        <pc:sldMkLst>
          <pc:docMk/>
          <pc:sldMk cId="1085291340" sldId="1247"/>
        </pc:sldMkLst>
        <pc:spChg chg="mod">
          <ac:chgData name="伊健 杜" userId="e69aded81da48593" providerId="LiveId" clId="{7877860C-AE32-43D9-BA8C-08CA567248A0}" dt="2022-11-01T14:30:52.032" v="5793"/>
          <ac:spMkLst>
            <pc:docMk/>
            <pc:sldMk cId="1085291340" sldId="1247"/>
            <ac:spMk id="4" creationId="{9D0B9745-2931-AA0C-223B-E42D3CFE768C}"/>
          </ac:spMkLst>
        </pc:spChg>
        <pc:picChg chg="del">
          <ac:chgData name="伊健 杜" userId="e69aded81da48593" providerId="LiveId" clId="{7877860C-AE32-43D9-BA8C-08CA567248A0}" dt="2022-11-01T12:39:24.357" v="1874" actId="478"/>
          <ac:picMkLst>
            <pc:docMk/>
            <pc:sldMk cId="1085291340" sldId="1247"/>
            <ac:picMk id="4100" creationId="{849F071E-9513-45DC-D06D-1125EE25015E}"/>
          </ac:picMkLst>
        </pc:picChg>
        <pc:picChg chg="add mod">
          <ac:chgData name="伊健 杜" userId="e69aded81da48593" providerId="LiveId" clId="{7877860C-AE32-43D9-BA8C-08CA567248A0}" dt="2022-11-01T12:44:08.595" v="2306" actId="1076"/>
          <ac:picMkLst>
            <pc:docMk/>
            <pc:sldMk cId="1085291340" sldId="1247"/>
            <ac:picMk id="6146" creationId="{7A54669A-C1BB-2304-04D8-B094E96EB700}"/>
          </ac:picMkLst>
        </pc:picChg>
      </pc:sldChg>
      <pc:sldChg chg="delSp modSp new mod">
        <pc:chgData name="伊健 杜" userId="e69aded81da48593" providerId="LiveId" clId="{7877860C-AE32-43D9-BA8C-08CA567248A0}" dt="2022-11-01T14:30:52.032" v="5793"/>
        <pc:sldMkLst>
          <pc:docMk/>
          <pc:sldMk cId="159294723" sldId="1248"/>
        </pc:sldMkLst>
        <pc:spChg chg="mod">
          <ac:chgData name="伊健 杜" userId="e69aded81da48593" providerId="LiveId" clId="{7877860C-AE32-43D9-BA8C-08CA567248A0}" dt="2022-11-01T14:30:52.032" v="5793"/>
          <ac:spMkLst>
            <pc:docMk/>
            <pc:sldMk cId="159294723" sldId="1248"/>
            <ac:spMk id="2" creationId="{0A014E1C-D4A3-FF7D-F6F5-94B477EABB5D}"/>
          </ac:spMkLst>
        </pc:spChg>
        <pc:spChg chg="del">
          <ac:chgData name="伊健 杜" userId="e69aded81da48593" providerId="LiveId" clId="{7877860C-AE32-43D9-BA8C-08CA567248A0}" dt="2022-11-01T12:45:29.260" v="2310" actId="478"/>
          <ac:spMkLst>
            <pc:docMk/>
            <pc:sldMk cId="159294723" sldId="1248"/>
            <ac:spMk id="3" creationId="{3F815166-C6A6-BDD3-D792-5DF162A26F39}"/>
          </ac:spMkLst>
        </pc:spChg>
      </pc:sldChg>
      <pc:sldChg chg="addSp modSp add mod">
        <pc:chgData name="伊健 杜" userId="e69aded81da48593" providerId="LiveId" clId="{7877860C-AE32-43D9-BA8C-08CA567248A0}" dt="2022-11-01T14:30:52.032" v="5793"/>
        <pc:sldMkLst>
          <pc:docMk/>
          <pc:sldMk cId="3819042625" sldId="1249"/>
        </pc:sldMkLst>
        <pc:spChg chg="mod">
          <ac:chgData name="伊健 杜" userId="e69aded81da48593" providerId="LiveId" clId="{7877860C-AE32-43D9-BA8C-08CA567248A0}" dt="2022-11-01T14:30:52.032" v="5793"/>
          <ac:spMkLst>
            <pc:docMk/>
            <pc:sldMk cId="3819042625" sldId="1249"/>
            <ac:spMk id="4" creationId="{9D0B9745-2931-AA0C-223B-E42D3CFE768C}"/>
          </ac:spMkLst>
        </pc:spChg>
        <pc:picChg chg="add mod">
          <ac:chgData name="伊健 杜" userId="e69aded81da48593" providerId="LiveId" clId="{7877860C-AE32-43D9-BA8C-08CA567248A0}" dt="2022-11-01T12:45:23.179" v="2309" actId="1076"/>
          <ac:picMkLst>
            <pc:docMk/>
            <pc:sldMk cId="3819042625" sldId="1249"/>
            <ac:picMk id="5122" creationId="{860F1352-BA2F-A988-7D18-9A5993189B66}"/>
          </ac:picMkLst>
        </pc:picChg>
      </pc:sldChg>
      <pc:sldChg chg="addSp delSp modSp add mod setBg">
        <pc:chgData name="伊健 杜" userId="e69aded81da48593" providerId="LiveId" clId="{7877860C-AE32-43D9-BA8C-08CA567248A0}" dt="2022-11-01T14:30:52.032" v="5793"/>
        <pc:sldMkLst>
          <pc:docMk/>
          <pc:sldMk cId="2735072423" sldId="1250"/>
        </pc:sldMkLst>
        <pc:spChg chg="mod">
          <ac:chgData name="伊健 杜" userId="e69aded81da48593" providerId="LiveId" clId="{7877860C-AE32-43D9-BA8C-08CA567248A0}" dt="2022-11-01T14:30:52.032" v="5793"/>
          <ac:spMkLst>
            <pc:docMk/>
            <pc:sldMk cId="2735072423" sldId="1250"/>
            <ac:spMk id="6" creationId="{F83A6AC8-56F1-EB9E-DD47-C1CFF9753BBA}"/>
          </ac:spMkLst>
        </pc:spChg>
        <pc:spChg chg="mod">
          <ac:chgData name="伊健 杜" userId="e69aded81da48593" providerId="LiveId" clId="{7877860C-AE32-43D9-BA8C-08CA567248A0}" dt="2022-11-01T14:30:52.032" v="5793"/>
          <ac:spMkLst>
            <pc:docMk/>
            <pc:sldMk cId="2735072423" sldId="1250"/>
            <ac:spMk id="7" creationId="{8A134A8E-94C3-0EE7-C065-45DB3136BA45}"/>
          </ac:spMkLst>
        </pc:spChg>
        <pc:spChg chg="add del">
          <ac:chgData name="伊健 杜" userId="e69aded81da48593" providerId="LiveId" clId="{7877860C-AE32-43D9-BA8C-08CA567248A0}" dt="2022-11-01T13:00:59.303" v="2669" actId="26606"/>
          <ac:spMkLst>
            <pc:docMk/>
            <pc:sldMk cId="2735072423" sldId="1250"/>
            <ac:spMk id="8199" creationId="{2B566528-1B12-4246-9431-5C2D7D081168}"/>
          </ac:spMkLst>
        </pc:spChg>
        <pc:grpChg chg="add del">
          <ac:chgData name="伊健 杜" userId="e69aded81da48593" providerId="LiveId" clId="{7877860C-AE32-43D9-BA8C-08CA567248A0}" dt="2022-11-01T13:00:59.303" v="2669" actId="26606"/>
          <ac:grpSpMkLst>
            <pc:docMk/>
            <pc:sldMk cId="2735072423" sldId="1250"/>
            <ac:grpSpMk id="8201" creationId="{828A5161-06F1-46CF-8AD7-844680A59E13}"/>
          </ac:grpSpMkLst>
        </pc:grpChg>
        <pc:grpChg chg="add del">
          <ac:chgData name="伊健 杜" userId="e69aded81da48593" providerId="LiveId" clId="{7877860C-AE32-43D9-BA8C-08CA567248A0}" dt="2022-11-01T13:00:59.303" v="2669" actId="26606"/>
          <ac:grpSpMkLst>
            <pc:docMk/>
            <pc:sldMk cId="2735072423" sldId="1250"/>
            <ac:grpSpMk id="8205" creationId="{5995D10D-E9C9-47DB-AE7E-801FEF38F5C9}"/>
          </ac:grpSpMkLst>
        </pc:grpChg>
        <pc:picChg chg="del">
          <ac:chgData name="伊健 杜" userId="e69aded81da48593" providerId="LiveId" clId="{7877860C-AE32-43D9-BA8C-08CA567248A0}" dt="2022-11-01T12:49:13.374" v="2663" actId="478"/>
          <ac:picMkLst>
            <pc:docMk/>
            <pc:sldMk cId="2735072423" sldId="1250"/>
            <ac:picMk id="7172" creationId="{28469003-11FC-A509-495D-8BDDD666E276}"/>
          </ac:picMkLst>
        </pc:picChg>
        <pc:picChg chg="add mod">
          <ac:chgData name="伊健 杜" userId="e69aded81da48593" providerId="LiveId" clId="{7877860C-AE32-43D9-BA8C-08CA567248A0}" dt="2022-11-01T13:00:59.303" v="2669" actId="26606"/>
          <ac:picMkLst>
            <pc:docMk/>
            <pc:sldMk cId="2735072423" sldId="1250"/>
            <ac:picMk id="8194" creationId="{AAEDD41D-1230-9DB0-EE62-5BCF7120B536}"/>
          </ac:picMkLst>
        </pc:picChg>
      </pc:sldChg>
      <pc:sldChg chg="delSp modSp new mod">
        <pc:chgData name="伊健 杜" userId="e69aded81da48593" providerId="LiveId" clId="{7877860C-AE32-43D9-BA8C-08CA567248A0}" dt="2022-11-01T14:30:52.032" v="5793"/>
        <pc:sldMkLst>
          <pc:docMk/>
          <pc:sldMk cId="611974265" sldId="1251"/>
        </pc:sldMkLst>
        <pc:spChg chg="mod">
          <ac:chgData name="伊健 杜" userId="e69aded81da48593" providerId="LiveId" clId="{7877860C-AE32-43D9-BA8C-08CA567248A0}" dt="2022-11-01T14:30:52.032" v="5793"/>
          <ac:spMkLst>
            <pc:docMk/>
            <pc:sldMk cId="611974265" sldId="1251"/>
            <ac:spMk id="2" creationId="{4EED75C4-2C54-8C42-E864-FAD6FB07DE74}"/>
          </ac:spMkLst>
        </pc:spChg>
        <pc:spChg chg="del">
          <ac:chgData name="伊健 杜" userId="e69aded81da48593" providerId="LiveId" clId="{7877860C-AE32-43D9-BA8C-08CA567248A0}" dt="2022-11-01T13:33:59.439" v="3228" actId="478"/>
          <ac:spMkLst>
            <pc:docMk/>
            <pc:sldMk cId="611974265" sldId="1251"/>
            <ac:spMk id="3" creationId="{E5F7DDD2-46B1-BEF6-9FF7-C897939C5875}"/>
          </ac:spMkLst>
        </pc:spChg>
      </pc:sldChg>
      <pc:sldChg chg="addSp delSp modSp add mod">
        <pc:chgData name="伊健 杜" userId="e69aded81da48593" providerId="LiveId" clId="{7877860C-AE32-43D9-BA8C-08CA567248A0}" dt="2022-11-02T12:26:35.167" v="5907" actId="20577"/>
        <pc:sldMkLst>
          <pc:docMk/>
          <pc:sldMk cId="929818660" sldId="1252"/>
        </pc:sldMkLst>
        <pc:spChg chg="mod">
          <ac:chgData name="伊健 杜" userId="e69aded81da48593" providerId="LiveId" clId="{7877860C-AE32-43D9-BA8C-08CA567248A0}" dt="2022-11-01T14:30:52.032" v="5793"/>
          <ac:spMkLst>
            <pc:docMk/>
            <pc:sldMk cId="929818660" sldId="1252"/>
            <ac:spMk id="6" creationId="{F83A6AC8-56F1-EB9E-DD47-C1CFF9753BBA}"/>
          </ac:spMkLst>
        </pc:spChg>
        <pc:spChg chg="mod">
          <ac:chgData name="伊健 杜" userId="e69aded81da48593" providerId="LiveId" clId="{7877860C-AE32-43D9-BA8C-08CA567248A0}" dt="2022-11-02T12:26:35.167" v="5907" actId="20577"/>
          <ac:spMkLst>
            <pc:docMk/>
            <pc:sldMk cId="929818660" sldId="1252"/>
            <ac:spMk id="7" creationId="{8A134A8E-94C3-0EE7-C065-45DB3136BA45}"/>
          </ac:spMkLst>
        </pc:spChg>
        <pc:picChg chg="del">
          <ac:chgData name="伊健 杜" userId="e69aded81da48593" providerId="LiveId" clId="{7877860C-AE32-43D9-BA8C-08CA567248A0}" dt="2022-11-01T13:13:17.577" v="2809" actId="478"/>
          <ac:picMkLst>
            <pc:docMk/>
            <pc:sldMk cId="929818660" sldId="1252"/>
            <ac:picMk id="8194" creationId="{AAEDD41D-1230-9DB0-EE62-5BCF7120B536}"/>
          </ac:picMkLst>
        </pc:picChg>
        <pc:picChg chg="add del mod">
          <ac:chgData name="伊健 杜" userId="e69aded81da48593" providerId="LiveId" clId="{7877860C-AE32-43D9-BA8C-08CA567248A0}" dt="2022-11-01T13:26:46.010" v="2863" actId="478"/>
          <ac:picMkLst>
            <pc:docMk/>
            <pc:sldMk cId="929818660" sldId="1252"/>
            <ac:picMk id="9218" creationId="{4493144C-9F5B-C611-611A-37AFFDD3FA89}"/>
          </ac:picMkLst>
        </pc:picChg>
        <pc:picChg chg="add mod">
          <ac:chgData name="伊健 杜" userId="e69aded81da48593" providerId="LiveId" clId="{7877860C-AE32-43D9-BA8C-08CA567248A0}" dt="2022-11-01T13:26:48.771" v="2866" actId="14100"/>
          <ac:picMkLst>
            <pc:docMk/>
            <pc:sldMk cId="929818660" sldId="1252"/>
            <ac:picMk id="9220" creationId="{10CAD43D-8282-CCD8-9581-6AFAB018B655}"/>
          </ac:picMkLst>
        </pc:picChg>
        <pc:inkChg chg="add del">
          <ac:chgData name="伊健 杜" userId="e69aded81da48593" providerId="LiveId" clId="{7877860C-AE32-43D9-BA8C-08CA567248A0}" dt="2022-11-02T12:26:34.043" v="5906" actId="478"/>
          <ac:inkMkLst>
            <pc:docMk/>
            <pc:sldMk cId="929818660" sldId="1252"/>
            <ac:inkMk id="2" creationId="{631EB41F-E9DB-7C4C-0EB4-2AC59A99E82E}"/>
          </ac:inkMkLst>
        </pc:inkChg>
      </pc:sldChg>
      <pc:sldChg chg="modSp add mod">
        <pc:chgData name="伊健 杜" userId="e69aded81da48593" providerId="LiveId" clId="{7877860C-AE32-43D9-BA8C-08CA567248A0}" dt="2022-11-01T14:30:52.032" v="5793"/>
        <pc:sldMkLst>
          <pc:docMk/>
          <pc:sldMk cId="4004199486" sldId="1253"/>
        </pc:sldMkLst>
        <pc:spChg chg="mod">
          <ac:chgData name="伊健 杜" userId="e69aded81da48593" providerId="LiveId" clId="{7877860C-AE32-43D9-BA8C-08CA567248A0}" dt="2022-11-01T14:30:52.032" v="5793"/>
          <ac:spMkLst>
            <pc:docMk/>
            <pc:sldMk cId="4004199486" sldId="1253"/>
            <ac:spMk id="2" creationId="{4865DEAE-8CE3-76E6-7469-B1FACA5DB929}"/>
          </ac:spMkLst>
        </pc:spChg>
      </pc:sldChg>
      <pc:sldChg chg="addSp delSp modSp add mod">
        <pc:chgData name="伊健 杜" userId="e69aded81da48593" providerId="LiveId" clId="{7877860C-AE32-43D9-BA8C-08CA567248A0}" dt="2022-11-02T12:26:30.803" v="5905" actId="478"/>
        <pc:sldMkLst>
          <pc:docMk/>
          <pc:sldMk cId="850429110" sldId="1254"/>
        </pc:sldMkLst>
        <pc:spChg chg="mod">
          <ac:chgData name="伊健 杜" userId="e69aded81da48593" providerId="LiveId" clId="{7877860C-AE32-43D9-BA8C-08CA567248A0}" dt="2022-11-01T14:30:52.032" v="5793"/>
          <ac:spMkLst>
            <pc:docMk/>
            <pc:sldMk cId="850429110" sldId="1254"/>
            <ac:spMk id="2" creationId="{4865DEAE-8CE3-76E6-7469-B1FACA5DB929}"/>
          </ac:spMkLst>
        </pc:spChg>
        <pc:spChg chg="add del mod">
          <ac:chgData name="伊健 杜" userId="e69aded81da48593" providerId="LiveId" clId="{7877860C-AE32-43D9-BA8C-08CA567248A0}" dt="2022-11-02T12:26:30.803" v="5905" actId="478"/>
          <ac:spMkLst>
            <pc:docMk/>
            <pc:sldMk cId="850429110" sldId="1254"/>
            <ac:spMk id="3" creationId="{BC67A338-DB5F-7DD1-056F-C15F6E22F580}"/>
          </ac:spMkLst>
        </pc:spChg>
        <pc:inkChg chg="add del">
          <ac:chgData name="伊健 杜" userId="e69aded81da48593" providerId="LiveId" clId="{7877860C-AE32-43D9-BA8C-08CA567248A0}" dt="2022-11-02T12:26:30.803" v="5905" actId="478"/>
          <ac:inkMkLst>
            <pc:docMk/>
            <pc:sldMk cId="850429110" sldId="1254"/>
            <ac:inkMk id="4" creationId="{09167D9C-B13A-F050-6A94-825D41CA23FB}"/>
          </ac:inkMkLst>
        </pc:inkChg>
      </pc:sldChg>
      <pc:sldChg chg="add del">
        <pc:chgData name="伊健 杜" userId="e69aded81da48593" providerId="LiveId" clId="{7877860C-AE32-43D9-BA8C-08CA567248A0}" dt="2022-11-01T13:28:30.562" v="3009"/>
        <pc:sldMkLst>
          <pc:docMk/>
          <pc:sldMk cId="385425179" sldId="1255"/>
        </pc:sldMkLst>
      </pc:sldChg>
      <pc:sldChg chg="addSp delSp modSp add mod">
        <pc:chgData name="伊健 杜" userId="e69aded81da48593" providerId="LiveId" clId="{7877860C-AE32-43D9-BA8C-08CA567248A0}" dt="2022-11-01T14:30:52.032" v="5793"/>
        <pc:sldMkLst>
          <pc:docMk/>
          <pc:sldMk cId="2038545547" sldId="1255"/>
        </pc:sldMkLst>
        <pc:spChg chg="mod">
          <ac:chgData name="伊健 杜" userId="e69aded81da48593" providerId="LiveId" clId="{7877860C-AE32-43D9-BA8C-08CA567248A0}" dt="2022-11-01T13:28:47.618" v="3020"/>
          <ac:spMkLst>
            <pc:docMk/>
            <pc:sldMk cId="2038545547" sldId="1255"/>
            <ac:spMk id="6" creationId="{F83A6AC8-56F1-EB9E-DD47-C1CFF9753BBA}"/>
          </ac:spMkLst>
        </pc:spChg>
        <pc:spChg chg="mod">
          <ac:chgData name="伊健 杜" userId="e69aded81da48593" providerId="LiveId" clId="{7877860C-AE32-43D9-BA8C-08CA567248A0}" dt="2022-11-01T14:30:52.032" v="5793"/>
          <ac:spMkLst>
            <pc:docMk/>
            <pc:sldMk cId="2038545547" sldId="1255"/>
            <ac:spMk id="7" creationId="{8A134A8E-94C3-0EE7-C065-45DB3136BA45}"/>
          </ac:spMkLst>
        </pc:spChg>
        <pc:picChg chg="del">
          <ac:chgData name="伊健 杜" userId="e69aded81da48593" providerId="LiveId" clId="{7877860C-AE32-43D9-BA8C-08CA567248A0}" dt="2022-11-01T13:30:42.164" v="3092" actId="478"/>
          <ac:picMkLst>
            <pc:docMk/>
            <pc:sldMk cId="2038545547" sldId="1255"/>
            <ac:picMk id="7172" creationId="{28469003-11FC-A509-495D-8BDDD666E276}"/>
          </ac:picMkLst>
        </pc:picChg>
        <pc:picChg chg="add mod">
          <ac:chgData name="伊健 杜" userId="e69aded81da48593" providerId="LiveId" clId="{7877860C-AE32-43D9-BA8C-08CA567248A0}" dt="2022-11-01T13:31:48.247" v="3128" actId="1076"/>
          <ac:picMkLst>
            <pc:docMk/>
            <pc:sldMk cId="2038545547" sldId="1255"/>
            <ac:picMk id="10242" creationId="{F68C6D2F-D62F-CCD3-80F8-60F50A4A3A4B}"/>
          </ac:picMkLst>
        </pc:picChg>
      </pc:sldChg>
      <pc:sldChg chg="add del">
        <pc:chgData name="伊健 杜" userId="e69aded81da48593" providerId="LiveId" clId="{7877860C-AE32-43D9-BA8C-08CA567248A0}" dt="2022-11-01T13:28:30.019" v="3008"/>
        <pc:sldMkLst>
          <pc:docMk/>
          <pc:sldMk cId="840580929" sldId="1256"/>
        </pc:sldMkLst>
      </pc:sldChg>
      <pc:sldChg chg="addSp delSp modSp add mod">
        <pc:chgData name="伊健 杜" userId="e69aded81da48593" providerId="LiveId" clId="{7877860C-AE32-43D9-BA8C-08CA567248A0}" dt="2022-11-01T14:30:52.032" v="5793"/>
        <pc:sldMkLst>
          <pc:docMk/>
          <pc:sldMk cId="907992443" sldId="1256"/>
        </pc:sldMkLst>
        <pc:spChg chg="mod">
          <ac:chgData name="伊健 杜" userId="e69aded81da48593" providerId="LiveId" clId="{7877860C-AE32-43D9-BA8C-08CA567248A0}" dt="2022-11-01T13:31:52.972" v="3132" actId="20577"/>
          <ac:spMkLst>
            <pc:docMk/>
            <pc:sldMk cId="907992443" sldId="1256"/>
            <ac:spMk id="6" creationId="{F83A6AC8-56F1-EB9E-DD47-C1CFF9753BBA}"/>
          </ac:spMkLst>
        </pc:spChg>
        <pc:spChg chg="mod">
          <ac:chgData name="伊健 杜" userId="e69aded81da48593" providerId="LiveId" clId="{7877860C-AE32-43D9-BA8C-08CA567248A0}" dt="2022-11-01T14:30:52.032" v="5793"/>
          <ac:spMkLst>
            <pc:docMk/>
            <pc:sldMk cId="907992443" sldId="1256"/>
            <ac:spMk id="7" creationId="{8A134A8E-94C3-0EE7-C065-45DB3136BA45}"/>
          </ac:spMkLst>
        </pc:spChg>
        <pc:picChg chg="del">
          <ac:chgData name="伊健 杜" userId="e69aded81da48593" providerId="LiveId" clId="{7877860C-AE32-43D9-BA8C-08CA567248A0}" dt="2022-11-01T13:31:50.995" v="3130" actId="478"/>
          <ac:picMkLst>
            <pc:docMk/>
            <pc:sldMk cId="907992443" sldId="1256"/>
            <ac:picMk id="10242" creationId="{F68C6D2F-D62F-CCD3-80F8-60F50A4A3A4B}"/>
          </ac:picMkLst>
        </pc:picChg>
        <pc:picChg chg="add mod">
          <ac:chgData name="伊健 杜" userId="e69aded81da48593" providerId="LiveId" clId="{7877860C-AE32-43D9-BA8C-08CA567248A0}" dt="2022-11-01T13:33:16.933" v="3219" actId="1076"/>
          <ac:picMkLst>
            <pc:docMk/>
            <pc:sldMk cId="907992443" sldId="1256"/>
            <ac:picMk id="11266" creationId="{F656E6EF-AE11-649D-926B-2AE02CE7271B}"/>
          </ac:picMkLst>
        </pc:picChg>
        <pc:picChg chg="add mod">
          <ac:chgData name="伊健 杜" userId="e69aded81da48593" providerId="LiveId" clId="{7877860C-AE32-43D9-BA8C-08CA567248A0}" dt="2022-11-01T13:33:38.743" v="3222" actId="1076"/>
          <ac:picMkLst>
            <pc:docMk/>
            <pc:sldMk cId="907992443" sldId="1256"/>
            <ac:picMk id="11268" creationId="{0C87ED7E-F08F-B648-FA12-545FEC85EB88}"/>
          </ac:picMkLst>
        </pc:picChg>
        <pc:picChg chg="add mod">
          <ac:chgData name="伊健 杜" userId="e69aded81da48593" providerId="LiveId" clId="{7877860C-AE32-43D9-BA8C-08CA567248A0}" dt="2022-11-01T13:33:55.297" v="3227" actId="1076"/>
          <ac:picMkLst>
            <pc:docMk/>
            <pc:sldMk cId="907992443" sldId="1256"/>
            <ac:picMk id="11270" creationId="{C5751103-0527-98AC-E69F-4F88AAA84B49}"/>
          </ac:picMkLst>
        </pc:picChg>
      </pc:sldChg>
      <pc:sldChg chg="addSp delSp modSp add mod">
        <pc:chgData name="伊健 杜" userId="e69aded81da48593" providerId="LiveId" clId="{7877860C-AE32-43D9-BA8C-08CA567248A0}" dt="2022-11-01T14:31:16.260" v="5794"/>
        <pc:sldMkLst>
          <pc:docMk/>
          <pc:sldMk cId="3161479001" sldId="1257"/>
        </pc:sldMkLst>
        <pc:spChg chg="mod">
          <ac:chgData name="伊健 杜" userId="e69aded81da48593" providerId="LiveId" clId="{7877860C-AE32-43D9-BA8C-08CA567248A0}" dt="2022-11-01T14:31:16.260" v="5794"/>
          <ac:spMkLst>
            <pc:docMk/>
            <pc:sldMk cId="3161479001" sldId="1257"/>
            <ac:spMk id="2" creationId="{4EED75C4-2C54-8C42-E864-FAD6FB07DE74}"/>
          </ac:spMkLst>
        </pc:spChg>
        <pc:picChg chg="add del mod">
          <ac:chgData name="伊健 杜" userId="e69aded81da48593" providerId="LiveId" clId="{7877860C-AE32-43D9-BA8C-08CA567248A0}" dt="2022-11-01T14:08:33.617" v="4417"/>
          <ac:picMkLst>
            <pc:docMk/>
            <pc:sldMk cId="3161479001" sldId="1257"/>
            <ac:picMk id="3" creationId="{E7175DEF-400D-B64B-5971-05379BECE640}"/>
          </ac:picMkLst>
        </pc:picChg>
      </pc:sldChg>
      <pc:sldChg chg="addSp delSp modSp add mod">
        <pc:chgData name="伊健 杜" userId="e69aded81da48593" providerId="LiveId" clId="{7877860C-AE32-43D9-BA8C-08CA567248A0}" dt="2022-11-01T14:30:52.032" v="5793"/>
        <pc:sldMkLst>
          <pc:docMk/>
          <pc:sldMk cId="2958852280" sldId="1258"/>
        </pc:sldMkLst>
        <pc:spChg chg="mod">
          <ac:chgData name="伊健 杜" userId="e69aded81da48593" providerId="LiveId" clId="{7877860C-AE32-43D9-BA8C-08CA567248A0}" dt="2022-11-01T13:44:26.464" v="3402" actId="20577"/>
          <ac:spMkLst>
            <pc:docMk/>
            <pc:sldMk cId="2958852280" sldId="1258"/>
            <ac:spMk id="6" creationId="{F83A6AC8-56F1-EB9E-DD47-C1CFF9753BBA}"/>
          </ac:spMkLst>
        </pc:spChg>
        <pc:spChg chg="mod">
          <ac:chgData name="伊健 杜" userId="e69aded81da48593" providerId="LiveId" clId="{7877860C-AE32-43D9-BA8C-08CA567248A0}" dt="2022-11-01T14:30:52.032" v="5793"/>
          <ac:spMkLst>
            <pc:docMk/>
            <pc:sldMk cId="2958852280" sldId="1258"/>
            <ac:spMk id="7" creationId="{8A134A8E-94C3-0EE7-C065-45DB3136BA45}"/>
          </ac:spMkLst>
        </pc:spChg>
        <pc:picChg chg="del">
          <ac:chgData name="伊健 杜" userId="e69aded81da48593" providerId="LiveId" clId="{7877860C-AE32-43D9-BA8C-08CA567248A0}" dt="2022-11-01T13:58:11.156" v="3558" actId="478"/>
          <ac:picMkLst>
            <pc:docMk/>
            <pc:sldMk cId="2958852280" sldId="1258"/>
            <ac:picMk id="10242" creationId="{F68C6D2F-D62F-CCD3-80F8-60F50A4A3A4B}"/>
          </ac:picMkLst>
        </pc:picChg>
        <pc:picChg chg="add mod">
          <ac:chgData name="伊健 杜" userId="e69aded81da48593" providerId="LiveId" clId="{7877860C-AE32-43D9-BA8C-08CA567248A0}" dt="2022-11-01T13:58:40.854" v="3562" actId="1076"/>
          <ac:picMkLst>
            <pc:docMk/>
            <pc:sldMk cId="2958852280" sldId="1258"/>
            <ac:picMk id="12290" creationId="{439939D9-277B-AA20-BA45-374533A595AC}"/>
          </ac:picMkLst>
        </pc:picChg>
      </pc:sldChg>
      <pc:sldChg chg="addSp delSp modSp add mod">
        <pc:chgData name="伊健 杜" userId="e69aded81da48593" providerId="LiveId" clId="{7877860C-AE32-43D9-BA8C-08CA567248A0}" dt="2022-11-01T14:30:52.032" v="5793"/>
        <pc:sldMkLst>
          <pc:docMk/>
          <pc:sldMk cId="3081380646" sldId="1259"/>
        </pc:sldMkLst>
        <pc:spChg chg="mod">
          <ac:chgData name="伊健 杜" userId="e69aded81da48593" providerId="LiveId" clId="{7877860C-AE32-43D9-BA8C-08CA567248A0}" dt="2022-11-01T13:58:51.956" v="3581" actId="20577"/>
          <ac:spMkLst>
            <pc:docMk/>
            <pc:sldMk cId="3081380646" sldId="1259"/>
            <ac:spMk id="6" creationId="{F83A6AC8-56F1-EB9E-DD47-C1CFF9753BBA}"/>
          </ac:spMkLst>
        </pc:spChg>
        <pc:spChg chg="mod">
          <ac:chgData name="伊健 杜" userId="e69aded81da48593" providerId="LiveId" clId="{7877860C-AE32-43D9-BA8C-08CA567248A0}" dt="2022-11-01T14:30:52.032" v="5793"/>
          <ac:spMkLst>
            <pc:docMk/>
            <pc:sldMk cId="3081380646" sldId="1259"/>
            <ac:spMk id="7" creationId="{8A134A8E-94C3-0EE7-C065-45DB3136BA45}"/>
          </ac:spMkLst>
        </pc:spChg>
        <pc:picChg chg="del">
          <ac:chgData name="伊健 杜" userId="e69aded81da48593" providerId="LiveId" clId="{7877860C-AE32-43D9-BA8C-08CA567248A0}" dt="2022-11-01T13:59:11.374" v="3659" actId="478"/>
          <ac:picMkLst>
            <pc:docMk/>
            <pc:sldMk cId="3081380646" sldId="1259"/>
            <ac:picMk id="12290" creationId="{439939D9-277B-AA20-BA45-374533A595AC}"/>
          </ac:picMkLst>
        </pc:picChg>
        <pc:picChg chg="add mod">
          <ac:chgData name="伊健 杜" userId="e69aded81da48593" providerId="LiveId" clId="{7877860C-AE32-43D9-BA8C-08CA567248A0}" dt="2022-11-01T13:59:45.958" v="3689" actId="1076"/>
          <ac:picMkLst>
            <pc:docMk/>
            <pc:sldMk cId="3081380646" sldId="1259"/>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3061403476" sldId="1260"/>
        </pc:sldMkLst>
        <pc:spChg chg="mod">
          <ac:chgData name="伊健 杜" userId="e69aded81da48593" providerId="LiveId" clId="{7877860C-AE32-43D9-BA8C-08CA567248A0}" dt="2022-11-01T14:30:52.032" v="5793"/>
          <ac:spMkLst>
            <pc:docMk/>
            <pc:sldMk cId="3061403476" sldId="1260"/>
            <ac:spMk id="7" creationId="{8A134A8E-94C3-0EE7-C065-45DB3136BA45}"/>
          </ac:spMkLst>
        </pc:spChg>
        <pc:picChg chg="del">
          <ac:chgData name="伊健 杜" userId="e69aded81da48593" providerId="LiveId" clId="{7877860C-AE32-43D9-BA8C-08CA567248A0}" dt="2022-11-01T13:59:49.649" v="3691" actId="478"/>
          <ac:picMkLst>
            <pc:docMk/>
            <pc:sldMk cId="3061403476" sldId="1260"/>
            <ac:picMk id="13314" creationId="{4F4B6F71-7FEC-ED83-28D8-E853633CF333}"/>
          </ac:picMkLst>
        </pc:picChg>
        <pc:picChg chg="add mod">
          <ac:chgData name="伊健 杜" userId="e69aded81da48593" providerId="LiveId" clId="{7877860C-AE32-43D9-BA8C-08CA567248A0}" dt="2022-11-01T14:01:03.289" v="3805" actId="14100"/>
          <ac:picMkLst>
            <pc:docMk/>
            <pc:sldMk cId="3061403476" sldId="1260"/>
            <ac:picMk id="14338" creationId="{C4B57164-89B1-ECE0-F79F-45E4EFCE8882}"/>
          </ac:picMkLst>
        </pc:picChg>
      </pc:sldChg>
      <pc:sldChg chg="addSp delSp modSp add mod ord">
        <pc:chgData name="伊健 杜" userId="e69aded81da48593" providerId="LiveId" clId="{7877860C-AE32-43D9-BA8C-08CA567248A0}" dt="2022-11-01T15:53:34.528" v="5853" actId="14100"/>
        <pc:sldMkLst>
          <pc:docMk/>
          <pc:sldMk cId="809527922" sldId="1261"/>
        </pc:sldMkLst>
        <pc:spChg chg="mod">
          <ac:chgData name="伊健 杜" userId="e69aded81da48593" providerId="LiveId" clId="{7877860C-AE32-43D9-BA8C-08CA567248A0}" dt="2022-11-01T15:53:34.528" v="5853" actId="14100"/>
          <ac:spMkLst>
            <pc:docMk/>
            <pc:sldMk cId="809527922" sldId="1261"/>
            <ac:spMk id="2" creationId="{4EED75C4-2C54-8C42-E864-FAD6FB07DE74}"/>
          </ac:spMkLst>
        </pc:spChg>
        <pc:spChg chg="add mod">
          <ac:chgData name="伊健 杜" userId="e69aded81da48593" providerId="LiveId" clId="{7877860C-AE32-43D9-BA8C-08CA567248A0}" dt="2022-11-01T15:53:29.053" v="5847" actId="20577"/>
          <ac:spMkLst>
            <pc:docMk/>
            <pc:sldMk cId="809527922" sldId="1261"/>
            <ac:spMk id="3" creationId="{4A34EEAE-314B-F263-9EB9-6F8F131F0F7E}"/>
          </ac:spMkLst>
        </pc:spChg>
        <pc:spChg chg="add del mod">
          <ac:chgData name="伊健 杜" userId="e69aded81da48593" providerId="LiveId" clId="{7877860C-AE32-43D9-BA8C-08CA567248A0}" dt="2022-11-01T14:02:35.512" v="4036" actId="478"/>
          <ac:spMkLst>
            <pc:docMk/>
            <pc:sldMk cId="809527922" sldId="1261"/>
            <ac:spMk id="3" creationId="{8E2797DD-C33F-1E57-D7FD-1DBBB3D1EBAE}"/>
          </ac:spMkLst>
        </pc:spChg>
      </pc:sldChg>
      <pc:sldChg chg="modSp add mod">
        <pc:chgData name="伊健 杜" userId="e69aded81da48593" providerId="LiveId" clId="{7877860C-AE32-43D9-BA8C-08CA567248A0}" dt="2022-11-01T14:30:52.032" v="5793"/>
        <pc:sldMkLst>
          <pc:docMk/>
          <pc:sldMk cId="3993614530" sldId="1262"/>
        </pc:sldMkLst>
        <pc:spChg chg="mod">
          <ac:chgData name="伊健 杜" userId="e69aded81da48593" providerId="LiveId" clId="{7877860C-AE32-43D9-BA8C-08CA567248A0}" dt="2022-11-01T14:30:52.032" v="5793"/>
          <ac:spMkLst>
            <pc:docMk/>
            <pc:sldMk cId="3993614530" sldId="1262"/>
            <ac:spMk id="2" creationId="{4EED75C4-2C54-8C42-E864-FAD6FB07DE74}"/>
          </ac:spMkLst>
        </pc:spChg>
      </pc:sldChg>
      <pc:sldChg chg="addSp delSp modSp add mod">
        <pc:chgData name="伊健 杜" userId="e69aded81da48593" providerId="LiveId" clId="{7877860C-AE32-43D9-BA8C-08CA567248A0}" dt="2022-11-01T14:30:52.032" v="5793"/>
        <pc:sldMkLst>
          <pc:docMk/>
          <pc:sldMk cId="3169806581" sldId="1263"/>
        </pc:sldMkLst>
        <pc:spChg chg="mod">
          <ac:chgData name="伊健 杜" userId="e69aded81da48593" providerId="LiveId" clId="{7877860C-AE32-43D9-BA8C-08CA567248A0}" dt="2022-11-01T14:30:52.032" v="5793"/>
          <ac:spMkLst>
            <pc:docMk/>
            <pc:sldMk cId="3169806581" sldId="1263"/>
            <ac:spMk id="6" creationId="{F83A6AC8-56F1-EB9E-DD47-C1CFF9753BBA}"/>
          </ac:spMkLst>
        </pc:spChg>
        <pc:spChg chg="mod">
          <ac:chgData name="伊健 杜" userId="e69aded81da48593" providerId="LiveId" clId="{7877860C-AE32-43D9-BA8C-08CA567248A0}" dt="2022-11-01T14:30:52.032" v="5793"/>
          <ac:spMkLst>
            <pc:docMk/>
            <pc:sldMk cId="3169806581" sldId="1263"/>
            <ac:spMk id="7" creationId="{8A134A8E-94C3-0EE7-C065-45DB3136BA45}"/>
          </ac:spMkLst>
        </pc:spChg>
        <pc:picChg chg="add mod">
          <ac:chgData name="伊健 杜" userId="e69aded81da48593" providerId="LiveId" clId="{7877860C-AE32-43D9-BA8C-08CA567248A0}" dt="2022-11-01T14:05:36.079" v="4264"/>
          <ac:picMkLst>
            <pc:docMk/>
            <pc:sldMk cId="3169806581" sldId="1263"/>
            <ac:picMk id="2" creationId="{DE9556F4-7104-E204-74C9-832E7A306459}"/>
          </ac:picMkLst>
        </pc:picChg>
        <pc:picChg chg="del mod">
          <ac:chgData name="伊健 杜" userId="e69aded81da48593" providerId="LiveId" clId="{7877860C-AE32-43D9-BA8C-08CA567248A0}" dt="2022-11-01T14:05:05.858" v="4254" actId="478"/>
          <ac:picMkLst>
            <pc:docMk/>
            <pc:sldMk cId="3169806581" sldId="1263"/>
            <ac:picMk id="13314" creationId="{4F4B6F71-7FEC-ED83-28D8-E853633CF333}"/>
          </ac:picMkLst>
        </pc:picChg>
      </pc:sldChg>
      <pc:sldChg chg="addSp delSp modSp add mod">
        <pc:chgData name="伊健 杜" userId="e69aded81da48593" providerId="LiveId" clId="{7877860C-AE32-43D9-BA8C-08CA567248A0}" dt="2022-11-01T14:30:52.032" v="5793"/>
        <pc:sldMkLst>
          <pc:docMk/>
          <pc:sldMk cId="1106462493" sldId="1264"/>
        </pc:sldMkLst>
        <pc:spChg chg="mod">
          <ac:chgData name="伊健 杜" userId="e69aded81da48593" providerId="LiveId" clId="{7877860C-AE32-43D9-BA8C-08CA567248A0}" dt="2022-11-01T14:30:52.032" v="5793"/>
          <ac:spMkLst>
            <pc:docMk/>
            <pc:sldMk cId="1106462493" sldId="1264"/>
            <ac:spMk id="6" creationId="{F83A6AC8-56F1-EB9E-DD47-C1CFF9753BBA}"/>
          </ac:spMkLst>
        </pc:spChg>
        <pc:spChg chg="mod">
          <ac:chgData name="伊健 杜" userId="e69aded81da48593" providerId="LiveId" clId="{7877860C-AE32-43D9-BA8C-08CA567248A0}" dt="2022-11-01T14:30:52.032" v="5793"/>
          <ac:spMkLst>
            <pc:docMk/>
            <pc:sldMk cId="1106462493" sldId="1264"/>
            <ac:spMk id="7" creationId="{8A134A8E-94C3-0EE7-C065-45DB3136BA45}"/>
          </ac:spMkLst>
        </pc:spChg>
        <pc:picChg chg="add del mod">
          <ac:chgData name="伊健 杜" userId="e69aded81da48593" providerId="LiveId" clId="{7877860C-AE32-43D9-BA8C-08CA567248A0}" dt="2022-11-01T14:05:35.438" v="4263" actId="21"/>
          <ac:picMkLst>
            <pc:docMk/>
            <pc:sldMk cId="1106462493" sldId="1264"/>
            <ac:picMk id="15362" creationId="{D01738D5-4B15-19AF-041D-A4E71A47813F}"/>
          </ac:picMkLst>
        </pc:picChg>
        <pc:picChg chg="add del mod">
          <ac:chgData name="伊健 杜" userId="e69aded81da48593" providerId="LiveId" clId="{7877860C-AE32-43D9-BA8C-08CA567248A0}" dt="2022-11-01T14:08:30.555" v="4415" actId="21"/>
          <ac:picMkLst>
            <pc:docMk/>
            <pc:sldMk cId="1106462493" sldId="1264"/>
            <ac:picMk id="15364" creationId="{DB667FDA-FCFC-522C-98C7-EABCB5D72B24}"/>
          </ac:picMkLst>
        </pc:picChg>
        <pc:picChg chg="add mod">
          <ac:chgData name="伊健 杜" userId="e69aded81da48593" providerId="LiveId" clId="{7877860C-AE32-43D9-BA8C-08CA567248A0}" dt="2022-11-01T14:09:58.376" v="4421" actId="1076"/>
          <ac:picMkLst>
            <pc:docMk/>
            <pc:sldMk cId="1106462493" sldId="1264"/>
            <ac:picMk id="15366" creationId="{67AAC88A-1777-FCB4-A4ED-F49A0C675844}"/>
          </ac:picMkLst>
        </pc:picChg>
      </pc:sldChg>
      <pc:sldChg chg="addSp delSp modSp add mod">
        <pc:chgData name="伊健 杜" userId="e69aded81da48593" providerId="LiveId" clId="{7877860C-AE32-43D9-BA8C-08CA567248A0}" dt="2022-11-01T14:30:52.032" v="5793"/>
        <pc:sldMkLst>
          <pc:docMk/>
          <pc:sldMk cId="2745132951" sldId="1265"/>
        </pc:sldMkLst>
        <pc:spChg chg="mod">
          <ac:chgData name="伊健 杜" userId="e69aded81da48593" providerId="LiveId" clId="{7877860C-AE32-43D9-BA8C-08CA567248A0}" dt="2022-11-01T14:30:52.032" v="5793"/>
          <ac:spMkLst>
            <pc:docMk/>
            <pc:sldMk cId="2745132951" sldId="1265"/>
            <ac:spMk id="6" creationId="{F83A6AC8-56F1-EB9E-DD47-C1CFF9753BBA}"/>
          </ac:spMkLst>
        </pc:spChg>
        <pc:spChg chg="mod">
          <ac:chgData name="伊健 杜" userId="e69aded81da48593" providerId="LiveId" clId="{7877860C-AE32-43D9-BA8C-08CA567248A0}" dt="2022-11-01T14:30:52.032" v="5793"/>
          <ac:spMkLst>
            <pc:docMk/>
            <pc:sldMk cId="2745132951" sldId="1265"/>
            <ac:spMk id="7" creationId="{8A134A8E-94C3-0EE7-C065-45DB3136BA45}"/>
          </ac:spMkLst>
        </pc:spChg>
        <pc:picChg chg="add mod">
          <ac:chgData name="伊健 杜" userId="e69aded81da48593" providerId="LiveId" clId="{7877860C-AE32-43D9-BA8C-08CA567248A0}" dt="2022-11-01T14:08:35.738" v="4418"/>
          <ac:picMkLst>
            <pc:docMk/>
            <pc:sldMk cId="2745132951" sldId="1265"/>
            <ac:picMk id="2" creationId="{F190D30B-94A4-88AC-7191-8C1209CB4075}"/>
          </ac:picMkLst>
        </pc:picChg>
        <pc:picChg chg="del">
          <ac:chgData name="伊健 杜" userId="e69aded81da48593" providerId="LiveId" clId="{7877860C-AE32-43D9-BA8C-08CA567248A0}" dt="2022-11-01T14:06:47.449" v="4413" actId="478"/>
          <ac:picMkLst>
            <pc:docMk/>
            <pc:sldMk cId="2745132951" sldId="1265"/>
            <ac:picMk id="15362" creationId="{D01738D5-4B15-19AF-041D-A4E71A47813F}"/>
          </ac:picMkLst>
        </pc:picChg>
      </pc:sldChg>
      <pc:sldChg chg="addSp delSp modSp new mod">
        <pc:chgData name="伊健 杜" userId="e69aded81da48593" providerId="LiveId" clId="{7877860C-AE32-43D9-BA8C-08CA567248A0}" dt="2022-11-02T12:26:15.722" v="5897" actId="478"/>
        <pc:sldMkLst>
          <pc:docMk/>
          <pc:sldMk cId="1683612155" sldId="1266"/>
        </pc:sldMkLst>
        <pc:spChg chg="mod">
          <ac:chgData name="伊健 杜" userId="e69aded81da48593" providerId="LiveId" clId="{7877860C-AE32-43D9-BA8C-08CA567248A0}" dt="2022-11-02T12:26:13.563" v="5896"/>
          <ac:spMkLst>
            <pc:docMk/>
            <pc:sldMk cId="1683612155" sldId="1266"/>
            <ac:spMk id="2" creationId="{D9BF7EAC-E589-20B6-27D2-34B6C662759F}"/>
          </ac:spMkLst>
        </pc:spChg>
        <pc:spChg chg="add mod">
          <ac:chgData name="伊健 杜" userId="e69aded81da48593" providerId="LiveId" clId="{7877860C-AE32-43D9-BA8C-08CA567248A0}" dt="2022-11-01T16:13:20.609" v="5885" actId="403"/>
          <ac:spMkLst>
            <pc:docMk/>
            <pc:sldMk cId="1683612155" sldId="1266"/>
            <ac:spMk id="3" creationId="{3A23393E-478B-FC8D-919A-FBD82F94F183}"/>
          </ac:spMkLst>
        </pc:spChg>
        <pc:spChg chg="del">
          <ac:chgData name="伊健 杜" userId="e69aded81da48593" providerId="LiveId" clId="{7877860C-AE32-43D9-BA8C-08CA567248A0}" dt="2022-11-01T14:29:58.416" v="5617" actId="478"/>
          <ac:spMkLst>
            <pc:docMk/>
            <pc:sldMk cId="1683612155" sldId="1266"/>
            <ac:spMk id="3" creationId="{3EF04040-2667-CD86-DB18-AB937D810BBA}"/>
          </ac:spMkLst>
        </pc:spChg>
        <pc:inkChg chg="add del">
          <ac:chgData name="伊健 杜" userId="e69aded81da48593" providerId="LiveId" clId="{7877860C-AE32-43D9-BA8C-08CA567248A0}" dt="2022-11-02T12:26:15.722" v="5897" actId="478"/>
          <ac:inkMkLst>
            <pc:docMk/>
            <pc:sldMk cId="1683612155" sldId="1266"/>
            <ac:inkMk id="4" creationId="{F66B624B-AF64-B3BB-B8EA-9D8AE63A1234}"/>
          </ac:inkMkLst>
        </pc:inkChg>
      </pc:sldChg>
      <pc:sldChg chg="addSp delSp modSp add mod">
        <pc:chgData name="伊健 杜" userId="e69aded81da48593" providerId="LiveId" clId="{7877860C-AE32-43D9-BA8C-08CA567248A0}" dt="2022-11-01T14:13:47.344" v="4586"/>
        <pc:sldMkLst>
          <pc:docMk/>
          <pc:sldMk cId="3105828670" sldId="1267"/>
        </pc:sldMkLst>
        <pc:spChg chg="add del mod">
          <ac:chgData name="伊健 杜" userId="e69aded81da48593" providerId="LiveId" clId="{7877860C-AE32-43D9-BA8C-08CA567248A0}" dt="2022-11-01T14:13:29.367" v="4585" actId="478"/>
          <ac:spMkLst>
            <pc:docMk/>
            <pc:sldMk cId="3105828670" sldId="1267"/>
            <ac:spMk id="3" creationId="{524BA2B7-FB82-119D-ACFF-450048FCB135}"/>
          </ac:spMkLst>
        </pc:spChg>
        <pc:spChg chg="del mod">
          <ac:chgData name="伊健 杜" userId="e69aded81da48593" providerId="LiveId" clId="{7877860C-AE32-43D9-BA8C-08CA567248A0}" dt="2022-11-01T14:13:26.709" v="4584" actId="478"/>
          <ac:spMkLst>
            <pc:docMk/>
            <pc:sldMk cId="3105828670" sldId="1267"/>
            <ac:spMk id="4" creationId="{C71A3027-DB34-AAEA-D73D-30F79D0DA1B1}"/>
          </ac:spMkLst>
        </pc:spChg>
        <pc:picChg chg="add">
          <ac:chgData name="伊健 杜" userId="e69aded81da48593" providerId="LiveId" clId="{7877860C-AE32-43D9-BA8C-08CA567248A0}" dt="2022-11-01T14:13:47.344" v="4586"/>
          <ac:picMkLst>
            <pc:docMk/>
            <pc:sldMk cId="3105828670" sldId="1267"/>
            <ac:picMk id="20482" creationId="{4A5DDCF8-22BF-B20B-2A86-C7014916D0D9}"/>
          </ac:picMkLst>
        </pc:picChg>
      </pc:sldChg>
      <pc:sldChg chg="addSp delSp modSp add mod">
        <pc:chgData name="伊健 杜" userId="e69aded81da48593" providerId="LiveId" clId="{7877860C-AE32-43D9-BA8C-08CA567248A0}" dt="2022-11-01T14:30:52.032" v="5793"/>
        <pc:sldMkLst>
          <pc:docMk/>
          <pc:sldMk cId="3286146781" sldId="1268"/>
        </pc:sldMkLst>
        <pc:spChg chg="mod">
          <ac:chgData name="伊健 杜" userId="e69aded81da48593" providerId="LiveId" clId="{7877860C-AE32-43D9-BA8C-08CA567248A0}" dt="2022-11-01T14:30:52.032" v="5793"/>
          <ac:spMkLst>
            <pc:docMk/>
            <pc:sldMk cId="3286146781" sldId="1268"/>
            <ac:spMk id="6" creationId="{F83A6AC8-56F1-EB9E-DD47-C1CFF9753BBA}"/>
          </ac:spMkLst>
        </pc:spChg>
        <pc:spChg chg="mod">
          <ac:chgData name="伊健 杜" userId="e69aded81da48593" providerId="LiveId" clId="{7877860C-AE32-43D9-BA8C-08CA567248A0}" dt="2022-11-01T14:30:52.032" v="5793"/>
          <ac:spMkLst>
            <pc:docMk/>
            <pc:sldMk cId="3286146781" sldId="1268"/>
            <ac:spMk id="7" creationId="{8A134A8E-94C3-0EE7-C065-45DB3136BA45}"/>
          </ac:spMkLst>
        </pc:spChg>
        <pc:picChg chg="del">
          <ac:chgData name="伊健 杜" userId="e69aded81da48593" providerId="LiveId" clId="{7877860C-AE32-43D9-BA8C-08CA567248A0}" dt="2022-11-01T14:12:42.543" v="4525" actId="478"/>
          <ac:picMkLst>
            <pc:docMk/>
            <pc:sldMk cId="3286146781" sldId="1268"/>
            <ac:picMk id="2" creationId="{F190D30B-94A4-88AC-7191-8C1209CB4075}"/>
          </ac:picMkLst>
        </pc:picChg>
        <pc:picChg chg="add mod">
          <ac:chgData name="伊健 杜" userId="e69aded81da48593" providerId="LiveId" clId="{7877860C-AE32-43D9-BA8C-08CA567248A0}" dt="2022-11-01T14:13:18.104" v="4580" actId="1076"/>
          <ac:picMkLst>
            <pc:docMk/>
            <pc:sldMk cId="3286146781" sldId="1268"/>
            <ac:picMk id="19458" creationId="{907578AA-B09D-7372-99F0-4DD2B21F2310}"/>
          </ac:picMkLst>
        </pc:picChg>
      </pc:sldChg>
      <pc:sldChg chg="addSp delSp new mod">
        <pc:chgData name="伊健 杜" userId="e69aded81da48593" providerId="LiveId" clId="{7877860C-AE32-43D9-BA8C-08CA567248A0}" dt="2022-11-01T14:16:55.962" v="4589"/>
        <pc:sldMkLst>
          <pc:docMk/>
          <pc:sldMk cId="3471338662" sldId="1269"/>
        </pc:sldMkLst>
        <pc:spChg chg="del">
          <ac:chgData name="伊健 杜" userId="e69aded81da48593" providerId="LiveId" clId="{7877860C-AE32-43D9-BA8C-08CA567248A0}" dt="2022-11-01T14:13:51.359" v="4588" actId="478"/>
          <ac:spMkLst>
            <pc:docMk/>
            <pc:sldMk cId="3471338662" sldId="1269"/>
            <ac:spMk id="2" creationId="{FF89249E-E6AC-9AE2-2BC7-EF119DFECF4A}"/>
          </ac:spMkLst>
        </pc:spChg>
        <pc:spChg chg="del">
          <ac:chgData name="伊健 杜" userId="e69aded81da48593" providerId="LiveId" clId="{7877860C-AE32-43D9-BA8C-08CA567248A0}" dt="2022-11-01T14:13:51.359" v="4588" actId="478"/>
          <ac:spMkLst>
            <pc:docMk/>
            <pc:sldMk cId="3471338662" sldId="1269"/>
            <ac:spMk id="3" creationId="{701CCC69-27AF-BF09-31FB-CFC231A0E448}"/>
          </ac:spMkLst>
        </pc:spChg>
        <pc:picChg chg="add">
          <ac:chgData name="伊健 杜" userId="e69aded81da48593" providerId="LiveId" clId="{7877860C-AE32-43D9-BA8C-08CA567248A0}" dt="2022-11-01T14:16:55.962" v="4589"/>
          <ac:picMkLst>
            <pc:docMk/>
            <pc:sldMk cId="3471338662" sldId="1269"/>
            <ac:picMk id="21506" creationId="{A53F7951-A69C-2F2B-2424-C9C5E5DC7F26}"/>
          </ac:picMkLst>
        </pc:picChg>
      </pc:sldChg>
      <pc:sldChg chg="addSp delSp modSp new mod">
        <pc:chgData name="伊健 杜" userId="e69aded81da48593" providerId="LiveId" clId="{7877860C-AE32-43D9-BA8C-08CA567248A0}" dt="2022-11-01T14:18:16.315" v="4714" actId="1076"/>
        <pc:sldMkLst>
          <pc:docMk/>
          <pc:sldMk cId="807681268" sldId="1270"/>
        </pc:sldMkLst>
        <pc:spChg chg="del">
          <ac:chgData name="伊健 杜" userId="e69aded81da48593" providerId="LiveId" clId="{7877860C-AE32-43D9-BA8C-08CA567248A0}" dt="2022-11-01T14:17:03.898" v="4591" actId="478"/>
          <ac:spMkLst>
            <pc:docMk/>
            <pc:sldMk cId="807681268" sldId="1270"/>
            <ac:spMk id="2" creationId="{491C6F0A-D9E3-9270-01DE-BAA957B91C25}"/>
          </ac:spMkLst>
        </pc:spChg>
        <pc:spChg chg="del">
          <ac:chgData name="伊健 杜" userId="e69aded81da48593" providerId="LiveId" clId="{7877860C-AE32-43D9-BA8C-08CA567248A0}" dt="2022-11-01T14:17:03.898" v="4591" actId="478"/>
          <ac:spMkLst>
            <pc:docMk/>
            <pc:sldMk cId="807681268" sldId="1270"/>
            <ac:spMk id="3" creationId="{4837A3F6-0788-FA8E-E170-1E031FDC37E8}"/>
          </ac:spMkLst>
        </pc:spChg>
        <pc:spChg chg="add del mod">
          <ac:chgData name="伊健 杜" userId="e69aded81da48593" providerId="LiveId" clId="{7877860C-AE32-43D9-BA8C-08CA567248A0}" dt="2022-11-01T14:18:14.125" v="4713"/>
          <ac:spMkLst>
            <pc:docMk/>
            <pc:sldMk cId="807681268" sldId="1270"/>
            <ac:spMk id="4" creationId="{FC39A3B9-062A-2EB1-B795-7BCE51B7EB66}"/>
          </ac:spMkLst>
        </pc:spChg>
        <pc:picChg chg="add mod">
          <ac:chgData name="伊健 杜" userId="e69aded81da48593" providerId="LiveId" clId="{7877860C-AE32-43D9-BA8C-08CA567248A0}" dt="2022-11-01T14:18:16.315" v="4714" actId="1076"/>
          <ac:picMkLst>
            <pc:docMk/>
            <pc:sldMk cId="807681268" sldId="1270"/>
            <ac:picMk id="22530" creationId="{F0B28036-155D-72FD-AD83-1A963057E48D}"/>
          </ac:picMkLst>
        </pc:picChg>
        <pc:picChg chg="add del">
          <ac:chgData name="伊健 杜" userId="e69aded81da48593" providerId="LiveId" clId="{7877860C-AE32-43D9-BA8C-08CA567248A0}" dt="2022-11-01T14:18:06.176" v="4707"/>
          <ac:picMkLst>
            <pc:docMk/>
            <pc:sldMk cId="807681268" sldId="1270"/>
            <ac:picMk id="22532" creationId="{949F0EE4-8220-1410-D0BA-C30884D0B7CD}"/>
          </ac:picMkLst>
        </pc:picChg>
      </pc:sldChg>
      <pc:sldChg chg="modSp add mod">
        <pc:chgData name="伊健 杜" userId="e69aded81da48593" providerId="LiveId" clId="{7877860C-AE32-43D9-BA8C-08CA567248A0}" dt="2022-11-01T14:30:52.032" v="5793"/>
        <pc:sldMkLst>
          <pc:docMk/>
          <pc:sldMk cId="1607989992" sldId="1271"/>
        </pc:sldMkLst>
        <pc:spChg chg="mod">
          <ac:chgData name="伊健 杜" userId="e69aded81da48593" providerId="LiveId" clId="{7877860C-AE32-43D9-BA8C-08CA567248A0}" dt="2022-11-01T14:30:52.032" v="5793"/>
          <ac:spMkLst>
            <pc:docMk/>
            <pc:sldMk cId="1607989992" sldId="1271"/>
            <ac:spMk id="4" creationId="{C71A3027-DB34-AAEA-D73D-30F79D0DA1B1}"/>
          </ac:spMkLst>
        </pc:spChg>
      </pc:sldChg>
      <pc:sldChg chg="addSp delSp modSp add">
        <pc:chgData name="伊健 杜" userId="e69aded81da48593" providerId="LiveId" clId="{7877860C-AE32-43D9-BA8C-08CA567248A0}" dt="2022-11-01T14:18:47.646" v="4720" actId="1076"/>
        <pc:sldMkLst>
          <pc:docMk/>
          <pc:sldMk cId="3735724881" sldId="1272"/>
        </pc:sldMkLst>
        <pc:picChg chg="del">
          <ac:chgData name="伊健 杜" userId="e69aded81da48593" providerId="LiveId" clId="{7877860C-AE32-43D9-BA8C-08CA567248A0}" dt="2022-11-01T14:18:24.347" v="4716" actId="478"/>
          <ac:picMkLst>
            <pc:docMk/>
            <pc:sldMk cId="3735724881" sldId="1272"/>
            <ac:picMk id="21506" creationId="{A53F7951-A69C-2F2B-2424-C9C5E5DC7F26}"/>
          </ac:picMkLst>
        </pc:picChg>
        <pc:picChg chg="add mod">
          <ac:chgData name="伊健 杜" userId="e69aded81da48593" providerId="LiveId" clId="{7877860C-AE32-43D9-BA8C-08CA567248A0}" dt="2022-11-01T14:18:47.646" v="4720" actId="1076"/>
          <ac:picMkLst>
            <pc:docMk/>
            <pc:sldMk cId="3735724881" sldId="1272"/>
            <ac:picMk id="23554" creationId="{EA9CF77C-7843-BBF7-9C53-C0637C2979C7}"/>
          </ac:picMkLst>
        </pc:picChg>
      </pc:sldChg>
      <pc:sldChg chg="addSp delSp modSp add mod">
        <pc:chgData name="伊健 杜" userId="e69aded81da48593" providerId="LiveId" clId="{7877860C-AE32-43D9-BA8C-08CA567248A0}" dt="2022-11-01T14:30:52.032" v="5793"/>
        <pc:sldMkLst>
          <pc:docMk/>
          <pc:sldMk cId="1836030221" sldId="1273"/>
        </pc:sldMkLst>
        <pc:spChg chg="mod">
          <ac:chgData name="伊健 杜" userId="e69aded81da48593" providerId="LiveId" clId="{7877860C-AE32-43D9-BA8C-08CA567248A0}" dt="2022-11-01T14:28:44.798" v="5509"/>
          <ac:spMkLst>
            <pc:docMk/>
            <pc:sldMk cId="1836030221" sldId="1273"/>
            <ac:spMk id="6" creationId="{F83A6AC8-56F1-EB9E-DD47-C1CFF9753BBA}"/>
          </ac:spMkLst>
        </pc:spChg>
        <pc:spChg chg="mod">
          <ac:chgData name="伊健 杜" userId="e69aded81da48593" providerId="LiveId" clId="{7877860C-AE32-43D9-BA8C-08CA567248A0}" dt="2022-11-01T14:30:52.032" v="5793"/>
          <ac:spMkLst>
            <pc:docMk/>
            <pc:sldMk cId="1836030221" sldId="1273"/>
            <ac:spMk id="7" creationId="{8A134A8E-94C3-0EE7-C065-45DB3136BA45}"/>
          </ac:spMkLst>
        </pc:spChg>
        <pc:picChg chg="del">
          <ac:chgData name="伊健 杜" userId="e69aded81da48593" providerId="LiveId" clId="{7877860C-AE32-43D9-BA8C-08CA567248A0}" dt="2022-11-01T14:23:25.147" v="4912" actId="478"/>
          <ac:picMkLst>
            <pc:docMk/>
            <pc:sldMk cId="1836030221" sldId="1273"/>
            <ac:picMk id="2" creationId="{DE9556F4-7104-E204-74C9-832E7A306459}"/>
          </ac:picMkLst>
        </pc:picChg>
        <pc:picChg chg="add del mod">
          <ac:chgData name="伊健 杜" userId="e69aded81da48593" providerId="LiveId" clId="{7877860C-AE32-43D9-BA8C-08CA567248A0}" dt="2022-11-01T14:23:38.942" v="4923" actId="478"/>
          <ac:picMkLst>
            <pc:docMk/>
            <pc:sldMk cId="1836030221" sldId="1273"/>
            <ac:picMk id="24578" creationId="{8934B209-5C0D-FF42-047E-0EBFE022123B}"/>
          </ac:picMkLst>
        </pc:picChg>
        <pc:picChg chg="add del">
          <ac:chgData name="伊健 杜" userId="e69aded81da48593" providerId="LiveId" clId="{7877860C-AE32-43D9-BA8C-08CA567248A0}" dt="2022-11-01T14:23:35.963" v="4920"/>
          <ac:picMkLst>
            <pc:docMk/>
            <pc:sldMk cId="1836030221" sldId="1273"/>
            <ac:picMk id="24580" creationId="{E6E10505-47FC-081B-9129-A626B9244B92}"/>
          </ac:picMkLst>
        </pc:picChg>
        <pc:picChg chg="add mod">
          <ac:chgData name="伊健 杜" userId="e69aded81da48593" providerId="LiveId" clId="{7877860C-AE32-43D9-BA8C-08CA567248A0}" dt="2022-11-01T14:25:05.710" v="5130" actId="14100"/>
          <ac:picMkLst>
            <pc:docMk/>
            <pc:sldMk cId="1836030221" sldId="1273"/>
            <ac:picMk id="24582" creationId="{A4DE1170-4481-F170-A4D4-099AE26C6985}"/>
          </ac:picMkLst>
        </pc:picChg>
      </pc:sldChg>
      <pc:sldChg chg="modSp add">
        <pc:chgData name="伊健 杜" userId="e69aded81da48593" providerId="LiveId" clId="{7877860C-AE32-43D9-BA8C-08CA567248A0}" dt="2022-11-01T14:30:52.032" v="5793"/>
        <pc:sldMkLst>
          <pc:docMk/>
          <pc:sldMk cId="3646406670" sldId="1274"/>
        </pc:sldMkLst>
        <pc:spChg chg="mod">
          <ac:chgData name="伊健 杜" userId="e69aded81da48593" providerId="LiveId" clId="{7877860C-AE32-43D9-BA8C-08CA567248A0}" dt="2022-11-01T14:30:52.032" v="5793"/>
          <ac:spMkLst>
            <pc:docMk/>
            <pc:sldMk cId="3646406670" sldId="1274"/>
            <ac:spMk id="6" creationId="{F83A6AC8-56F1-EB9E-DD47-C1CFF9753BBA}"/>
          </ac:spMkLst>
        </pc:spChg>
        <pc:spChg chg="mod">
          <ac:chgData name="伊健 杜" userId="e69aded81da48593" providerId="LiveId" clId="{7877860C-AE32-43D9-BA8C-08CA567248A0}" dt="2022-11-01T14:30:52.032" v="5793"/>
          <ac:spMkLst>
            <pc:docMk/>
            <pc:sldMk cId="3646406670" sldId="1274"/>
            <ac:spMk id="7" creationId="{8A134A8E-94C3-0EE7-C065-45DB3136BA45}"/>
          </ac:spMkLst>
        </pc:spChg>
      </pc:sldChg>
      <pc:sldChg chg="addSp delSp modSp add mod">
        <pc:chgData name="伊健 杜" userId="e69aded81da48593" providerId="LiveId" clId="{7877860C-AE32-43D9-BA8C-08CA567248A0}" dt="2022-11-01T14:30:52.032" v="5793"/>
        <pc:sldMkLst>
          <pc:docMk/>
          <pc:sldMk cId="2207033399" sldId="1275"/>
        </pc:sldMkLst>
        <pc:spChg chg="mod">
          <ac:chgData name="伊健 杜" userId="e69aded81da48593" providerId="LiveId" clId="{7877860C-AE32-43D9-BA8C-08CA567248A0}" dt="2022-11-01T14:25:14.400" v="5133" actId="20577"/>
          <ac:spMkLst>
            <pc:docMk/>
            <pc:sldMk cId="2207033399" sldId="1275"/>
            <ac:spMk id="6" creationId="{F83A6AC8-56F1-EB9E-DD47-C1CFF9753BBA}"/>
          </ac:spMkLst>
        </pc:spChg>
        <pc:spChg chg="mod">
          <ac:chgData name="伊健 杜" userId="e69aded81da48593" providerId="LiveId" clId="{7877860C-AE32-43D9-BA8C-08CA567248A0}" dt="2022-11-01T14:30:52.032" v="5793"/>
          <ac:spMkLst>
            <pc:docMk/>
            <pc:sldMk cId="2207033399" sldId="1275"/>
            <ac:spMk id="7" creationId="{8A134A8E-94C3-0EE7-C065-45DB3136BA45}"/>
          </ac:spMkLst>
        </pc:spChg>
        <pc:picChg chg="del">
          <ac:chgData name="伊健 杜" userId="e69aded81da48593" providerId="LiveId" clId="{7877860C-AE32-43D9-BA8C-08CA567248A0}" dt="2022-11-01T14:26:34.191" v="5362" actId="478"/>
          <ac:picMkLst>
            <pc:docMk/>
            <pc:sldMk cId="2207033399" sldId="1275"/>
            <ac:picMk id="24582" creationId="{A4DE1170-4481-F170-A4D4-099AE26C6985}"/>
          </ac:picMkLst>
        </pc:picChg>
        <pc:picChg chg="add mod">
          <ac:chgData name="伊健 杜" userId="e69aded81da48593" providerId="LiveId" clId="{7877860C-AE32-43D9-BA8C-08CA567248A0}" dt="2022-11-01T14:26:50.544" v="5366" actId="1076"/>
          <ac:picMkLst>
            <pc:docMk/>
            <pc:sldMk cId="2207033399" sldId="1275"/>
            <ac:picMk id="26626" creationId="{20634232-A845-4F13-2983-5E8BC8F5B457}"/>
          </ac:picMkLst>
        </pc:picChg>
      </pc:sldChg>
      <pc:sldChg chg="addSp delSp modSp add mod setBg">
        <pc:chgData name="伊健 杜" userId="e69aded81da48593" providerId="LiveId" clId="{7877860C-AE32-43D9-BA8C-08CA567248A0}" dt="2022-11-01T14:30:52.032" v="5793"/>
        <pc:sldMkLst>
          <pc:docMk/>
          <pc:sldMk cId="2050648359" sldId="1276"/>
        </pc:sldMkLst>
        <pc:spChg chg="mod">
          <ac:chgData name="伊健 杜" userId="e69aded81da48593" providerId="LiveId" clId="{7877860C-AE32-43D9-BA8C-08CA567248A0}" dt="2022-11-01T14:28:29.631" v="5506" actId="26606"/>
          <ac:spMkLst>
            <pc:docMk/>
            <pc:sldMk cId="2050648359" sldId="1276"/>
            <ac:spMk id="6" creationId="{F83A6AC8-56F1-EB9E-DD47-C1CFF9753BBA}"/>
          </ac:spMkLst>
        </pc:spChg>
        <pc:spChg chg="mod">
          <ac:chgData name="伊健 杜" userId="e69aded81da48593" providerId="LiveId" clId="{7877860C-AE32-43D9-BA8C-08CA567248A0}" dt="2022-11-01T14:30:52.032" v="5793"/>
          <ac:spMkLst>
            <pc:docMk/>
            <pc:sldMk cId="2050648359" sldId="1276"/>
            <ac:spMk id="7" creationId="{8A134A8E-94C3-0EE7-C065-45DB3136BA45}"/>
          </ac:spMkLst>
        </pc:spChg>
        <pc:spChg chg="add del">
          <ac:chgData name="伊健 杜" userId="e69aded81da48593" providerId="LiveId" clId="{7877860C-AE32-43D9-BA8C-08CA567248A0}" dt="2022-11-01T14:28:29.631" v="5506" actId="26606"/>
          <ac:spMkLst>
            <pc:docMk/>
            <pc:sldMk cId="2050648359" sldId="1276"/>
            <ac:spMk id="27655" creationId="{3CD9DF72-87A3-404E-A828-84CBF11A8303}"/>
          </ac:spMkLst>
        </pc:spChg>
        <pc:picChg chg="del">
          <ac:chgData name="伊健 杜" userId="e69aded81da48593" providerId="LiveId" clId="{7877860C-AE32-43D9-BA8C-08CA567248A0}" dt="2022-11-01T14:28:02.901" v="5502" actId="478"/>
          <ac:picMkLst>
            <pc:docMk/>
            <pc:sldMk cId="2050648359" sldId="1276"/>
            <ac:picMk id="26626" creationId="{20634232-A845-4F13-2983-5E8BC8F5B457}"/>
          </ac:picMkLst>
        </pc:picChg>
        <pc:picChg chg="add mod ord">
          <ac:chgData name="伊健 杜" userId="e69aded81da48593" providerId="LiveId" clId="{7877860C-AE32-43D9-BA8C-08CA567248A0}" dt="2022-11-01T14:28:29.631" v="5506" actId="26606"/>
          <ac:picMkLst>
            <pc:docMk/>
            <pc:sldMk cId="2050648359" sldId="1276"/>
            <ac:picMk id="27650" creationId="{8F8C95D2-87C9-51AB-BED6-F0EAC6809BAE}"/>
          </ac:picMkLst>
        </pc:picChg>
        <pc:cxnChg chg="add del">
          <ac:chgData name="伊健 杜" userId="e69aded81da48593" providerId="LiveId" clId="{7877860C-AE32-43D9-BA8C-08CA567248A0}" dt="2022-11-01T14:28:29.631" v="5506" actId="26606"/>
          <ac:cxnSpMkLst>
            <pc:docMk/>
            <pc:sldMk cId="2050648359" sldId="1276"/>
            <ac:cxnSpMk id="27657" creationId="{20E3A342-4D61-4E3F-AF90-1AB42AEB96CC}"/>
          </ac:cxnSpMkLst>
        </pc:cxnChg>
      </pc:sldChg>
      <pc:sldChg chg="addSp delSp modSp add mod">
        <pc:chgData name="伊健 杜" userId="e69aded81da48593" providerId="LiveId" clId="{7877860C-AE32-43D9-BA8C-08CA567248A0}" dt="2022-11-02T12:26:21.495" v="5904"/>
        <pc:sldMkLst>
          <pc:docMk/>
          <pc:sldMk cId="826354534" sldId="1277"/>
        </pc:sldMkLst>
        <pc:spChg chg="mod">
          <ac:chgData name="伊健 杜" userId="e69aded81da48593" providerId="LiveId" clId="{7877860C-AE32-43D9-BA8C-08CA567248A0}" dt="2022-11-01T14:30:52.032" v="5793"/>
          <ac:spMkLst>
            <pc:docMk/>
            <pc:sldMk cId="826354534" sldId="1277"/>
            <ac:spMk id="6" creationId="{F83A6AC8-56F1-EB9E-DD47-C1CFF9753BBA}"/>
          </ac:spMkLst>
        </pc:spChg>
        <pc:spChg chg="mod">
          <ac:chgData name="伊健 杜" userId="e69aded81da48593" providerId="LiveId" clId="{7877860C-AE32-43D9-BA8C-08CA567248A0}" dt="2022-11-02T12:26:21.495" v="5904"/>
          <ac:spMkLst>
            <pc:docMk/>
            <pc:sldMk cId="826354534" sldId="1277"/>
            <ac:spMk id="7" creationId="{8A134A8E-94C3-0EE7-C065-45DB3136BA45}"/>
          </ac:spMkLst>
        </pc:spChg>
        <pc:picChg chg="del mod">
          <ac:chgData name="伊健 杜" userId="e69aded81da48593" providerId="LiveId" clId="{7877860C-AE32-43D9-BA8C-08CA567248A0}" dt="2022-11-01T14:29:18.154" v="5613" actId="478"/>
          <ac:picMkLst>
            <pc:docMk/>
            <pc:sldMk cId="826354534" sldId="1277"/>
            <ac:picMk id="24578" creationId="{8934B209-5C0D-FF42-047E-0EBFE022123B}"/>
          </ac:picMkLst>
        </pc:picChg>
        <pc:picChg chg="add mod">
          <ac:chgData name="伊健 杜" userId="e69aded81da48593" providerId="LiveId" clId="{7877860C-AE32-43D9-BA8C-08CA567248A0}" dt="2022-11-01T14:29:54.289" v="5616" actId="1076"/>
          <ac:picMkLst>
            <pc:docMk/>
            <pc:sldMk cId="826354534" sldId="1277"/>
            <ac:picMk id="28674" creationId="{219778CA-A3CD-681F-6C99-17BF5A5A2F3B}"/>
          </ac:picMkLst>
        </pc:picChg>
        <pc:inkChg chg="add del">
          <ac:chgData name="伊健 杜" userId="e69aded81da48593" providerId="LiveId" clId="{7877860C-AE32-43D9-BA8C-08CA567248A0}" dt="2022-11-02T12:26:19.476" v="5898" actId="478"/>
          <ac:inkMkLst>
            <pc:docMk/>
            <pc:sldMk cId="826354534" sldId="1277"/>
            <ac:inkMk id="2" creationId="{ADD21197-BEAF-66EE-3DF8-EC0D40A93EF0}"/>
          </ac:inkMkLst>
        </pc:inkChg>
      </pc:sldChg>
      <pc:sldChg chg="modSp add mod">
        <pc:chgData name="伊健 杜" userId="e69aded81da48593" providerId="LiveId" clId="{7877860C-AE32-43D9-BA8C-08CA567248A0}" dt="2022-11-01T14:30:52.032" v="5793"/>
        <pc:sldMkLst>
          <pc:docMk/>
          <pc:sldMk cId="3585451350" sldId="1278"/>
        </pc:sldMkLst>
        <pc:spChg chg="mod">
          <ac:chgData name="伊健 杜" userId="e69aded81da48593" providerId="LiveId" clId="{7877860C-AE32-43D9-BA8C-08CA567248A0}" dt="2022-11-01T14:30:52.032" v="5793"/>
          <ac:spMkLst>
            <pc:docMk/>
            <pc:sldMk cId="3585451350" sldId="1278"/>
            <ac:spMk id="2" creationId="{D9BF7EAC-E589-20B6-27D2-34B6C662759F}"/>
          </ac:spMkLst>
        </pc:spChg>
      </pc:sldChg>
      <pc:sldChg chg="add">
        <pc:chgData name="伊健 杜" userId="e69aded81da48593" providerId="LiveId" clId="{7877860C-AE32-43D9-BA8C-08CA567248A0}" dt="2022-11-02T12:24:36.662" v="5887"/>
        <pc:sldMkLst>
          <pc:docMk/>
          <pc:sldMk cId="3660585106" sldId="1279"/>
        </pc:sldMkLst>
      </pc:sldChg>
      <pc:sldChg chg="add del">
        <pc:chgData name="伊健 杜" userId="e69aded81da48593" providerId="LiveId" clId="{7877860C-AE32-43D9-BA8C-08CA567248A0}" dt="2022-11-02T12:24:39.789" v="5888" actId="47"/>
        <pc:sldMkLst>
          <pc:docMk/>
          <pc:sldMk cId="804182463" sldId="1280"/>
        </pc:sldMkLst>
      </pc:sldChg>
    </pc:docChg>
  </pc:docChgLst>
  <pc:docChgLst>
    <pc:chgData name="伊健 杜" userId="e69aded81da48593" providerId="LiveId" clId="{B41A0DB3-26AA-43DA-B31A-09B1F216CB5C}"/>
    <pc:docChg chg="undo custSel addSld delSld modSld sldOrd modSection">
      <pc:chgData name="伊健 杜" userId="e69aded81da48593" providerId="LiveId" clId="{B41A0DB3-26AA-43DA-B31A-09B1F216CB5C}" dt="2022-10-06T15:50:03.635" v="4640" actId="20577"/>
      <pc:docMkLst>
        <pc:docMk/>
      </pc:docMkLst>
      <pc:sldChg chg="modSp mod">
        <pc:chgData name="伊健 杜" userId="e69aded81da48593" providerId="LiveId" clId="{B41A0DB3-26AA-43DA-B31A-09B1F216CB5C}" dt="2022-10-06T11:56:06.255" v="4620"/>
        <pc:sldMkLst>
          <pc:docMk/>
          <pc:sldMk cId="3180688205" sldId="256"/>
        </pc:sldMkLst>
        <pc:spChg chg="mod">
          <ac:chgData name="伊健 杜" userId="e69aded81da48593" providerId="LiveId" clId="{B41A0DB3-26AA-43DA-B31A-09B1F216CB5C}" dt="2022-10-06T11:56:06.255" v="4620"/>
          <ac:spMkLst>
            <pc:docMk/>
            <pc:sldMk cId="3180688205" sldId="256"/>
            <ac:spMk id="2" creationId="{1F01E9DD-2818-4BD0-9996-984FE0985E67}"/>
          </ac:spMkLst>
        </pc:spChg>
      </pc:sldChg>
      <pc:sldChg chg="addSp delSp modSp mod">
        <pc:chgData name="伊健 杜" userId="e69aded81da48593" providerId="LiveId" clId="{B41A0DB3-26AA-43DA-B31A-09B1F216CB5C}" dt="2022-10-06T15:48:55.431" v="4638"/>
        <pc:sldMkLst>
          <pc:docMk/>
          <pc:sldMk cId="3517469593" sldId="772"/>
        </pc:sldMkLst>
        <pc:spChg chg="mod">
          <ac:chgData name="伊健 杜" userId="e69aded81da48593" providerId="LiveId" clId="{B41A0DB3-26AA-43DA-B31A-09B1F216CB5C}" dt="2022-10-06T09:06:58.338" v="34" actId="20577"/>
          <ac:spMkLst>
            <pc:docMk/>
            <pc:sldMk cId="3517469593" sldId="772"/>
            <ac:spMk id="2" creationId="{81F4B079-5182-7332-4978-966F1AEEF4D2}"/>
          </ac:spMkLst>
        </pc:spChg>
        <pc:spChg chg="mod">
          <ac:chgData name="伊健 杜" userId="e69aded81da48593" providerId="LiveId" clId="{B41A0DB3-26AA-43DA-B31A-09B1F216CB5C}" dt="2022-10-06T11:41:26.661" v="4232"/>
          <ac:spMkLst>
            <pc:docMk/>
            <pc:sldMk cId="3517469593" sldId="772"/>
            <ac:spMk id="4" creationId="{CFC1CF28-580E-2280-640A-ADB8853307E7}"/>
          </ac:spMkLst>
        </pc:spChg>
        <pc:picChg chg="add mod">
          <ac:chgData name="伊健 杜" userId="e69aded81da48593" providerId="LiveId" clId="{B41A0DB3-26AA-43DA-B31A-09B1F216CB5C}" dt="2022-10-06T09:09:24.619" v="145" actId="14100"/>
          <ac:picMkLst>
            <pc:docMk/>
            <pc:sldMk cId="3517469593" sldId="772"/>
            <ac:picMk id="1026" creationId="{A29C110B-0E65-1EE2-DD46-47939F5E6325}"/>
          </ac:picMkLst>
        </pc:picChg>
        <pc:picChg chg="del mod">
          <ac:chgData name="伊健 杜" userId="e69aded81da48593" providerId="LiveId" clId="{B41A0DB3-26AA-43DA-B31A-09B1F216CB5C}" dt="2022-10-06T09:09:02.468" v="141" actId="478"/>
          <ac:picMkLst>
            <pc:docMk/>
            <pc:sldMk cId="3517469593" sldId="772"/>
            <ac:picMk id="9218" creationId="{071B5468-72CC-EC6B-3F95-EEED4026497A}"/>
          </ac:picMkLst>
        </pc:picChg>
        <pc:inkChg chg="add">
          <ac:chgData name="伊健 杜" userId="e69aded81da48593" providerId="LiveId" clId="{B41A0DB3-26AA-43DA-B31A-09B1F216CB5C}" dt="2022-10-06T15:48:55.431" v="4638"/>
          <ac:inkMkLst>
            <pc:docMk/>
            <pc:sldMk cId="3517469593" sldId="772"/>
            <ac:inkMk id="3" creationId="{FB13953C-2807-DE83-C2BB-E43ECC54614A}"/>
          </ac:inkMkLst>
        </pc:inkChg>
      </pc:sldChg>
      <pc:sldChg chg="addSp delSp modSp add mod">
        <pc:chgData name="伊健 杜" userId="e69aded81da48593" providerId="LiveId" clId="{B41A0DB3-26AA-43DA-B31A-09B1F216CB5C}" dt="2022-10-06T14:01:21.361" v="4621"/>
        <pc:sldMkLst>
          <pc:docMk/>
          <pc:sldMk cId="1879939134" sldId="834"/>
        </pc:sldMkLst>
        <pc:spChg chg="mod">
          <ac:chgData name="伊健 杜" userId="e69aded81da48593" providerId="LiveId" clId="{B41A0DB3-26AA-43DA-B31A-09B1F216CB5C}" dt="2022-10-06T10:31:48.422" v="1896"/>
          <ac:spMkLst>
            <pc:docMk/>
            <pc:sldMk cId="1879939134" sldId="834"/>
            <ac:spMk id="2" creationId="{1302A11A-625D-774F-23B3-739301B530C3}"/>
          </ac:spMkLst>
        </pc:spChg>
        <pc:spChg chg="mod">
          <ac:chgData name="伊健 杜" userId="e69aded81da48593" providerId="LiveId" clId="{B41A0DB3-26AA-43DA-B31A-09B1F216CB5C}" dt="2022-10-06T11:41:26.661" v="4232"/>
          <ac:spMkLst>
            <pc:docMk/>
            <pc:sldMk cId="1879939134" sldId="834"/>
            <ac:spMk id="4" creationId="{21BD65C9-00B8-77B5-1258-CB85B4A4F40D}"/>
          </ac:spMkLst>
        </pc:spChg>
        <pc:picChg chg="add mod">
          <ac:chgData name="伊健 杜" userId="e69aded81da48593" providerId="LiveId" clId="{B41A0DB3-26AA-43DA-B31A-09B1F216CB5C}" dt="2022-10-06T10:33:19.189" v="1958" actId="1076"/>
          <ac:picMkLst>
            <pc:docMk/>
            <pc:sldMk cId="1879939134" sldId="834"/>
            <ac:picMk id="3" creationId="{619F8674-F723-8C6D-BE60-2A3526CA78AD}"/>
          </ac:picMkLst>
        </pc:picChg>
        <pc:picChg chg="add del mod">
          <ac:chgData name="伊健 杜" userId="e69aded81da48593" providerId="LiveId" clId="{B41A0DB3-26AA-43DA-B31A-09B1F216CB5C}" dt="2022-10-06T10:37:06.465" v="2073" actId="478"/>
          <ac:picMkLst>
            <pc:docMk/>
            <pc:sldMk cId="1879939134" sldId="834"/>
            <ac:picMk id="5" creationId="{7F8778DD-28C1-BF05-2C28-464D4428FBB8}"/>
          </ac:picMkLst>
        </pc:picChg>
        <pc:picChg chg="add mod">
          <ac:chgData name="伊健 杜" userId="e69aded81da48593" providerId="LiveId" clId="{B41A0DB3-26AA-43DA-B31A-09B1F216CB5C}" dt="2022-10-06T10:37:04.974" v="2072" actId="14100"/>
          <ac:picMkLst>
            <pc:docMk/>
            <pc:sldMk cId="1879939134" sldId="834"/>
            <ac:picMk id="6" creationId="{0AF98E09-F6EB-5E0F-D385-5AE51F2F2C8B}"/>
          </ac:picMkLst>
        </pc:picChg>
        <pc:picChg chg="del">
          <ac:chgData name="伊健 杜" userId="e69aded81da48593" providerId="LiveId" clId="{B41A0DB3-26AA-43DA-B31A-09B1F216CB5C}" dt="2022-10-06T10:32:10.310" v="1922" actId="478"/>
          <ac:picMkLst>
            <pc:docMk/>
            <pc:sldMk cId="1879939134" sldId="834"/>
            <ac:picMk id="6146" creationId="{5B9E713D-FCB0-B725-20E7-74B5F5D94B37}"/>
          </ac:picMkLst>
        </pc:picChg>
        <pc:picChg chg="add del mod">
          <ac:chgData name="伊健 杜" userId="e69aded81da48593" providerId="LiveId" clId="{B41A0DB3-26AA-43DA-B31A-09B1F216CB5C}" dt="2022-10-06T10:33:37.168" v="1959" actId="478"/>
          <ac:picMkLst>
            <pc:docMk/>
            <pc:sldMk cId="1879939134" sldId="834"/>
            <ac:picMk id="13314" creationId="{0879421A-D6CC-B35B-B4CF-A6D56C65E39D}"/>
          </ac:picMkLst>
        </pc:picChg>
        <pc:picChg chg="add del mod">
          <ac:chgData name="伊健 杜" userId="e69aded81da48593" providerId="LiveId" clId="{B41A0DB3-26AA-43DA-B31A-09B1F216CB5C}" dt="2022-10-06T10:36:57.117" v="2069" actId="478"/>
          <ac:picMkLst>
            <pc:docMk/>
            <pc:sldMk cId="1879939134" sldId="834"/>
            <ac:picMk id="13316" creationId="{0F70A11D-F4BB-E37F-6467-A5BE5A79CDD8}"/>
          </ac:picMkLst>
        </pc:picChg>
        <pc:picChg chg="add mod">
          <ac:chgData name="伊健 杜" userId="e69aded81da48593" providerId="LiveId" clId="{B41A0DB3-26AA-43DA-B31A-09B1F216CB5C}" dt="2022-10-06T10:37:30.381" v="2076" actId="1076"/>
          <ac:picMkLst>
            <pc:docMk/>
            <pc:sldMk cId="1879939134" sldId="834"/>
            <ac:picMk id="13318" creationId="{A62E9C27-72EF-269F-DF0A-3BE272EAF829}"/>
          </ac:picMkLst>
        </pc:picChg>
        <pc:inkChg chg="add">
          <ac:chgData name="伊健 杜" userId="e69aded81da48593" providerId="LiveId" clId="{B41A0DB3-26AA-43DA-B31A-09B1F216CB5C}" dt="2022-10-06T14:01:21.361" v="4621"/>
          <ac:inkMkLst>
            <pc:docMk/>
            <pc:sldMk cId="1879939134" sldId="834"/>
            <ac:inkMk id="7" creationId="{51C0626A-B5C0-E608-81F8-F092B68E7BE4}"/>
          </ac:inkMkLst>
        </pc:inkChg>
      </pc:sldChg>
      <pc:sldChg chg="del">
        <pc:chgData name="伊健 杜" userId="e69aded81da48593" providerId="LiveId" clId="{B41A0DB3-26AA-43DA-B31A-09B1F216CB5C}" dt="2022-10-06T08:36:01.913" v="5" actId="47"/>
        <pc:sldMkLst>
          <pc:docMk/>
          <pc:sldMk cId="907117066" sldId="848"/>
        </pc:sldMkLst>
      </pc:sldChg>
      <pc:sldChg chg="del">
        <pc:chgData name="伊健 杜" userId="e69aded81da48593" providerId="LiveId" clId="{B41A0DB3-26AA-43DA-B31A-09B1F216CB5C}" dt="2022-10-06T08:36:01.913" v="5" actId="47"/>
        <pc:sldMkLst>
          <pc:docMk/>
          <pc:sldMk cId="4210279185" sldId="849"/>
        </pc:sldMkLst>
      </pc:sldChg>
      <pc:sldChg chg="del">
        <pc:chgData name="伊健 杜" userId="e69aded81da48593" providerId="LiveId" clId="{B41A0DB3-26AA-43DA-B31A-09B1F216CB5C}" dt="2022-10-06T08:35:40.524" v="0" actId="47"/>
        <pc:sldMkLst>
          <pc:docMk/>
          <pc:sldMk cId="2593079863" sldId="850"/>
        </pc:sldMkLst>
      </pc:sldChg>
      <pc:sldChg chg="del">
        <pc:chgData name="伊健 杜" userId="e69aded81da48593" providerId="LiveId" clId="{B41A0DB3-26AA-43DA-B31A-09B1F216CB5C}" dt="2022-10-06T08:35:43.596" v="1" actId="47"/>
        <pc:sldMkLst>
          <pc:docMk/>
          <pc:sldMk cId="2080713796" sldId="856"/>
        </pc:sldMkLst>
      </pc:sldChg>
      <pc:sldChg chg="del">
        <pc:chgData name="伊健 杜" userId="e69aded81da48593" providerId="LiveId" clId="{B41A0DB3-26AA-43DA-B31A-09B1F216CB5C}" dt="2022-10-06T08:35:43.596" v="1" actId="47"/>
        <pc:sldMkLst>
          <pc:docMk/>
          <pc:sldMk cId="4008503688" sldId="857"/>
        </pc:sldMkLst>
      </pc:sldChg>
      <pc:sldChg chg="del">
        <pc:chgData name="伊健 杜" userId="e69aded81da48593" providerId="LiveId" clId="{B41A0DB3-26AA-43DA-B31A-09B1F216CB5C}" dt="2022-10-06T08:35:43.596" v="1" actId="47"/>
        <pc:sldMkLst>
          <pc:docMk/>
          <pc:sldMk cId="1504034460" sldId="858"/>
        </pc:sldMkLst>
      </pc:sldChg>
      <pc:sldChg chg="del">
        <pc:chgData name="伊健 杜" userId="e69aded81da48593" providerId="LiveId" clId="{B41A0DB3-26AA-43DA-B31A-09B1F216CB5C}" dt="2022-10-06T08:35:43.596" v="1" actId="47"/>
        <pc:sldMkLst>
          <pc:docMk/>
          <pc:sldMk cId="2971274492" sldId="859"/>
        </pc:sldMkLst>
      </pc:sldChg>
      <pc:sldChg chg="addSp delSp modSp mod">
        <pc:chgData name="伊健 杜" userId="e69aded81da48593" providerId="LiveId" clId="{B41A0DB3-26AA-43DA-B31A-09B1F216CB5C}" dt="2022-10-06T11:41:26.661" v="4232"/>
        <pc:sldMkLst>
          <pc:docMk/>
          <pc:sldMk cId="1362255843" sldId="860"/>
        </pc:sldMkLst>
        <pc:spChg chg="mod">
          <ac:chgData name="伊健 杜" userId="e69aded81da48593" providerId="LiveId" clId="{B41A0DB3-26AA-43DA-B31A-09B1F216CB5C}" dt="2022-10-06T09:14:51.441" v="264"/>
          <ac:spMkLst>
            <pc:docMk/>
            <pc:sldMk cId="1362255843" sldId="860"/>
            <ac:spMk id="4" creationId="{159D0018-7D4F-0E6D-9907-7DDE9E282ACA}"/>
          </ac:spMkLst>
        </pc:spChg>
        <pc:spChg chg="mod">
          <ac:chgData name="伊健 杜" userId="e69aded81da48593" providerId="LiveId" clId="{B41A0DB3-26AA-43DA-B31A-09B1F216CB5C}" dt="2022-10-06T11:41:26.661" v="4232"/>
          <ac:spMkLst>
            <pc:docMk/>
            <pc:sldMk cId="1362255843" sldId="860"/>
            <ac:spMk id="5" creationId="{82EA1B9F-7070-0D19-62BC-FEFB9D2FCC3D}"/>
          </ac:spMkLst>
        </pc:spChg>
        <pc:picChg chg="add mod">
          <ac:chgData name="伊健 杜" userId="e69aded81da48593" providerId="LiveId" clId="{B41A0DB3-26AA-43DA-B31A-09B1F216CB5C}" dt="2022-10-06T09:14:54.131" v="265" actId="1076"/>
          <ac:picMkLst>
            <pc:docMk/>
            <pc:sldMk cId="1362255843" sldId="860"/>
            <ac:picMk id="2050" creationId="{036EA94E-0D04-D75F-0749-951245BD6A28}"/>
          </ac:picMkLst>
        </pc:picChg>
        <pc:picChg chg="del">
          <ac:chgData name="伊健 杜" userId="e69aded81da48593" providerId="LiveId" clId="{B41A0DB3-26AA-43DA-B31A-09B1F216CB5C}" dt="2022-10-06T09:12:23.378" v="146" actId="478"/>
          <ac:picMkLst>
            <pc:docMk/>
            <pc:sldMk cId="1362255843" sldId="860"/>
            <ac:picMk id="4098" creationId="{248CC93B-87D0-C2D9-4131-28933EA48606}"/>
          </ac:picMkLst>
        </pc:picChg>
      </pc:sldChg>
      <pc:sldChg chg="del">
        <pc:chgData name="伊健 杜" userId="e69aded81da48593" providerId="LiveId" clId="{B41A0DB3-26AA-43DA-B31A-09B1F216CB5C}" dt="2022-10-06T08:36:01.913" v="5" actId="47"/>
        <pc:sldMkLst>
          <pc:docMk/>
          <pc:sldMk cId="3747254197" sldId="861"/>
        </pc:sldMkLst>
      </pc:sldChg>
      <pc:sldChg chg="del">
        <pc:chgData name="伊健 杜" userId="e69aded81da48593" providerId="LiveId" clId="{B41A0DB3-26AA-43DA-B31A-09B1F216CB5C}" dt="2022-10-06T09:17:24.545" v="352" actId="47"/>
        <pc:sldMkLst>
          <pc:docMk/>
          <pc:sldMk cId="4275455528" sldId="862"/>
        </pc:sldMkLst>
      </pc:sldChg>
      <pc:sldChg chg="del">
        <pc:chgData name="伊健 杜" userId="e69aded81da48593" providerId="LiveId" clId="{B41A0DB3-26AA-43DA-B31A-09B1F216CB5C}" dt="2022-10-06T08:36:01.913" v="5" actId="47"/>
        <pc:sldMkLst>
          <pc:docMk/>
          <pc:sldMk cId="601295034" sldId="863"/>
        </pc:sldMkLst>
      </pc:sldChg>
      <pc:sldChg chg="del">
        <pc:chgData name="伊健 杜" userId="e69aded81da48593" providerId="LiveId" clId="{B41A0DB3-26AA-43DA-B31A-09B1F216CB5C}" dt="2022-10-06T08:36:01.913" v="5" actId="47"/>
        <pc:sldMkLst>
          <pc:docMk/>
          <pc:sldMk cId="1467010209" sldId="864"/>
        </pc:sldMkLst>
      </pc:sldChg>
      <pc:sldChg chg="del">
        <pc:chgData name="伊健 杜" userId="e69aded81da48593" providerId="LiveId" clId="{B41A0DB3-26AA-43DA-B31A-09B1F216CB5C}" dt="2022-10-06T08:36:01.913" v="5" actId="47"/>
        <pc:sldMkLst>
          <pc:docMk/>
          <pc:sldMk cId="511942785" sldId="865"/>
        </pc:sldMkLst>
      </pc:sldChg>
      <pc:sldChg chg="del ord">
        <pc:chgData name="伊健 杜" userId="e69aded81da48593" providerId="LiveId" clId="{B41A0DB3-26AA-43DA-B31A-09B1F216CB5C}" dt="2022-10-06T08:36:01.913" v="5" actId="47"/>
        <pc:sldMkLst>
          <pc:docMk/>
          <pc:sldMk cId="1265546175" sldId="867"/>
        </pc:sldMkLst>
      </pc:sldChg>
      <pc:sldChg chg="del">
        <pc:chgData name="伊健 杜" userId="e69aded81da48593" providerId="LiveId" clId="{B41A0DB3-26AA-43DA-B31A-09B1F216CB5C}" dt="2022-10-06T08:36:01.913" v="5" actId="47"/>
        <pc:sldMkLst>
          <pc:docMk/>
          <pc:sldMk cId="1134385442" sldId="868"/>
        </pc:sldMkLst>
      </pc:sldChg>
      <pc:sldChg chg="del">
        <pc:chgData name="伊健 杜" userId="e69aded81da48593" providerId="LiveId" clId="{B41A0DB3-26AA-43DA-B31A-09B1F216CB5C}" dt="2022-10-06T08:36:01.913" v="5" actId="47"/>
        <pc:sldMkLst>
          <pc:docMk/>
          <pc:sldMk cId="1443721211" sldId="869"/>
        </pc:sldMkLst>
      </pc:sldChg>
      <pc:sldChg chg="del">
        <pc:chgData name="伊健 杜" userId="e69aded81da48593" providerId="LiveId" clId="{B41A0DB3-26AA-43DA-B31A-09B1F216CB5C}" dt="2022-10-06T08:36:01.913" v="5" actId="47"/>
        <pc:sldMkLst>
          <pc:docMk/>
          <pc:sldMk cId="170729392" sldId="870"/>
        </pc:sldMkLst>
      </pc:sldChg>
      <pc:sldChg chg="del">
        <pc:chgData name="伊健 杜" userId="e69aded81da48593" providerId="LiveId" clId="{B41A0DB3-26AA-43DA-B31A-09B1F216CB5C}" dt="2022-10-06T08:36:01.913" v="5" actId="47"/>
        <pc:sldMkLst>
          <pc:docMk/>
          <pc:sldMk cId="2582005106" sldId="871"/>
        </pc:sldMkLst>
      </pc:sldChg>
      <pc:sldChg chg="del">
        <pc:chgData name="伊健 杜" userId="e69aded81da48593" providerId="LiveId" clId="{B41A0DB3-26AA-43DA-B31A-09B1F216CB5C}" dt="2022-10-06T08:36:01.913" v="5" actId="47"/>
        <pc:sldMkLst>
          <pc:docMk/>
          <pc:sldMk cId="3397987316" sldId="872"/>
        </pc:sldMkLst>
      </pc:sldChg>
      <pc:sldChg chg="del">
        <pc:chgData name="伊健 杜" userId="e69aded81da48593" providerId="LiveId" clId="{B41A0DB3-26AA-43DA-B31A-09B1F216CB5C}" dt="2022-10-06T08:36:01.913" v="5" actId="47"/>
        <pc:sldMkLst>
          <pc:docMk/>
          <pc:sldMk cId="3256727013" sldId="873"/>
        </pc:sldMkLst>
      </pc:sldChg>
      <pc:sldChg chg="del">
        <pc:chgData name="伊健 杜" userId="e69aded81da48593" providerId="LiveId" clId="{B41A0DB3-26AA-43DA-B31A-09B1F216CB5C}" dt="2022-10-06T08:36:01.913" v="5" actId="47"/>
        <pc:sldMkLst>
          <pc:docMk/>
          <pc:sldMk cId="1477837527" sldId="874"/>
        </pc:sldMkLst>
      </pc:sldChg>
      <pc:sldChg chg="del">
        <pc:chgData name="伊健 杜" userId="e69aded81da48593" providerId="LiveId" clId="{B41A0DB3-26AA-43DA-B31A-09B1F216CB5C}" dt="2022-10-06T08:36:01.913" v="5" actId="47"/>
        <pc:sldMkLst>
          <pc:docMk/>
          <pc:sldMk cId="1398906183" sldId="875"/>
        </pc:sldMkLst>
      </pc:sldChg>
      <pc:sldChg chg="del">
        <pc:chgData name="伊健 杜" userId="e69aded81da48593" providerId="LiveId" clId="{B41A0DB3-26AA-43DA-B31A-09B1F216CB5C}" dt="2022-10-06T08:36:01.913" v="5" actId="47"/>
        <pc:sldMkLst>
          <pc:docMk/>
          <pc:sldMk cId="65725231" sldId="876"/>
        </pc:sldMkLst>
      </pc:sldChg>
      <pc:sldChg chg="del">
        <pc:chgData name="伊健 杜" userId="e69aded81da48593" providerId="LiveId" clId="{B41A0DB3-26AA-43DA-B31A-09B1F216CB5C}" dt="2022-10-06T08:36:01.913" v="5" actId="47"/>
        <pc:sldMkLst>
          <pc:docMk/>
          <pc:sldMk cId="3178820353" sldId="877"/>
        </pc:sldMkLst>
      </pc:sldChg>
      <pc:sldChg chg="del">
        <pc:chgData name="伊健 杜" userId="e69aded81da48593" providerId="LiveId" clId="{B41A0DB3-26AA-43DA-B31A-09B1F216CB5C}" dt="2022-10-06T08:36:01.913" v="5" actId="47"/>
        <pc:sldMkLst>
          <pc:docMk/>
          <pc:sldMk cId="17636258" sldId="878"/>
        </pc:sldMkLst>
      </pc:sldChg>
      <pc:sldChg chg="del">
        <pc:chgData name="伊健 杜" userId="e69aded81da48593" providerId="LiveId" clId="{B41A0DB3-26AA-43DA-B31A-09B1F216CB5C}" dt="2022-10-06T08:36:01.913" v="5" actId="47"/>
        <pc:sldMkLst>
          <pc:docMk/>
          <pc:sldMk cId="1191262996" sldId="879"/>
        </pc:sldMkLst>
      </pc:sldChg>
      <pc:sldChg chg="del">
        <pc:chgData name="伊健 杜" userId="e69aded81da48593" providerId="LiveId" clId="{B41A0DB3-26AA-43DA-B31A-09B1F216CB5C}" dt="2022-10-06T08:36:01.913" v="5" actId="47"/>
        <pc:sldMkLst>
          <pc:docMk/>
          <pc:sldMk cId="50266927" sldId="880"/>
        </pc:sldMkLst>
      </pc:sldChg>
      <pc:sldChg chg="del">
        <pc:chgData name="伊健 杜" userId="e69aded81da48593" providerId="LiveId" clId="{B41A0DB3-26AA-43DA-B31A-09B1F216CB5C}" dt="2022-10-06T08:36:01.913" v="5" actId="47"/>
        <pc:sldMkLst>
          <pc:docMk/>
          <pc:sldMk cId="783855002" sldId="881"/>
        </pc:sldMkLst>
      </pc:sldChg>
      <pc:sldChg chg="del">
        <pc:chgData name="伊健 杜" userId="e69aded81da48593" providerId="LiveId" clId="{B41A0DB3-26AA-43DA-B31A-09B1F216CB5C}" dt="2022-10-06T08:36:01.913" v="5" actId="47"/>
        <pc:sldMkLst>
          <pc:docMk/>
          <pc:sldMk cId="4017180809" sldId="882"/>
        </pc:sldMkLst>
      </pc:sldChg>
      <pc:sldChg chg="del">
        <pc:chgData name="伊健 杜" userId="e69aded81da48593" providerId="LiveId" clId="{B41A0DB3-26AA-43DA-B31A-09B1F216CB5C}" dt="2022-10-06T08:36:01.913" v="5" actId="47"/>
        <pc:sldMkLst>
          <pc:docMk/>
          <pc:sldMk cId="1290859766" sldId="883"/>
        </pc:sldMkLst>
      </pc:sldChg>
      <pc:sldChg chg="del">
        <pc:chgData name="伊健 杜" userId="e69aded81da48593" providerId="LiveId" clId="{B41A0DB3-26AA-43DA-B31A-09B1F216CB5C}" dt="2022-10-06T08:36:01.913" v="5" actId="47"/>
        <pc:sldMkLst>
          <pc:docMk/>
          <pc:sldMk cId="190415320" sldId="884"/>
        </pc:sldMkLst>
      </pc:sldChg>
      <pc:sldChg chg="del">
        <pc:chgData name="伊健 杜" userId="e69aded81da48593" providerId="LiveId" clId="{B41A0DB3-26AA-43DA-B31A-09B1F216CB5C}" dt="2022-10-06T08:36:01.913" v="5" actId="47"/>
        <pc:sldMkLst>
          <pc:docMk/>
          <pc:sldMk cId="273433165" sldId="885"/>
        </pc:sldMkLst>
      </pc:sldChg>
      <pc:sldChg chg="del">
        <pc:chgData name="伊健 杜" userId="e69aded81da48593" providerId="LiveId" clId="{B41A0DB3-26AA-43DA-B31A-09B1F216CB5C}" dt="2022-10-06T08:36:01.913" v="5" actId="47"/>
        <pc:sldMkLst>
          <pc:docMk/>
          <pc:sldMk cId="2510289882" sldId="886"/>
        </pc:sldMkLst>
      </pc:sldChg>
      <pc:sldChg chg="del">
        <pc:chgData name="伊健 杜" userId="e69aded81da48593" providerId="LiveId" clId="{B41A0DB3-26AA-43DA-B31A-09B1F216CB5C}" dt="2022-10-06T08:36:01.913" v="5" actId="47"/>
        <pc:sldMkLst>
          <pc:docMk/>
          <pc:sldMk cId="2948515686" sldId="887"/>
        </pc:sldMkLst>
      </pc:sldChg>
      <pc:sldChg chg="del">
        <pc:chgData name="伊健 杜" userId="e69aded81da48593" providerId="LiveId" clId="{B41A0DB3-26AA-43DA-B31A-09B1F216CB5C}" dt="2022-10-06T08:36:01.913" v="5" actId="47"/>
        <pc:sldMkLst>
          <pc:docMk/>
          <pc:sldMk cId="1560492512" sldId="888"/>
        </pc:sldMkLst>
      </pc:sldChg>
      <pc:sldChg chg="del">
        <pc:chgData name="伊健 杜" userId="e69aded81da48593" providerId="LiveId" clId="{B41A0DB3-26AA-43DA-B31A-09B1F216CB5C}" dt="2022-10-06T08:36:01.913" v="5" actId="47"/>
        <pc:sldMkLst>
          <pc:docMk/>
          <pc:sldMk cId="2266835889" sldId="889"/>
        </pc:sldMkLst>
      </pc:sldChg>
      <pc:sldChg chg="del">
        <pc:chgData name="伊健 杜" userId="e69aded81da48593" providerId="LiveId" clId="{B41A0DB3-26AA-43DA-B31A-09B1F216CB5C}" dt="2022-10-06T08:36:01.913" v="5" actId="47"/>
        <pc:sldMkLst>
          <pc:docMk/>
          <pc:sldMk cId="3719103404" sldId="890"/>
        </pc:sldMkLst>
      </pc:sldChg>
      <pc:sldChg chg="del">
        <pc:chgData name="伊健 杜" userId="e69aded81da48593" providerId="LiveId" clId="{B41A0DB3-26AA-43DA-B31A-09B1F216CB5C}" dt="2022-10-06T08:36:01.913" v="5" actId="47"/>
        <pc:sldMkLst>
          <pc:docMk/>
          <pc:sldMk cId="2603771007" sldId="891"/>
        </pc:sldMkLst>
      </pc:sldChg>
      <pc:sldChg chg="del">
        <pc:chgData name="伊健 杜" userId="e69aded81da48593" providerId="LiveId" clId="{B41A0DB3-26AA-43DA-B31A-09B1F216CB5C}" dt="2022-10-06T08:36:01.913" v="5" actId="47"/>
        <pc:sldMkLst>
          <pc:docMk/>
          <pc:sldMk cId="2960918749" sldId="892"/>
        </pc:sldMkLst>
      </pc:sldChg>
      <pc:sldChg chg="del">
        <pc:chgData name="伊健 杜" userId="e69aded81da48593" providerId="LiveId" clId="{B41A0DB3-26AA-43DA-B31A-09B1F216CB5C}" dt="2022-10-06T08:36:01.913" v="5" actId="47"/>
        <pc:sldMkLst>
          <pc:docMk/>
          <pc:sldMk cId="1730869320" sldId="893"/>
        </pc:sldMkLst>
      </pc:sldChg>
      <pc:sldChg chg="del">
        <pc:chgData name="伊健 杜" userId="e69aded81da48593" providerId="LiveId" clId="{B41A0DB3-26AA-43DA-B31A-09B1F216CB5C}" dt="2022-10-06T08:36:01.913" v="5" actId="47"/>
        <pc:sldMkLst>
          <pc:docMk/>
          <pc:sldMk cId="3571127041" sldId="894"/>
        </pc:sldMkLst>
      </pc:sldChg>
      <pc:sldChg chg="del">
        <pc:chgData name="伊健 杜" userId="e69aded81da48593" providerId="LiveId" clId="{B41A0DB3-26AA-43DA-B31A-09B1F216CB5C}" dt="2022-10-06T08:36:01.913" v="5" actId="47"/>
        <pc:sldMkLst>
          <pc:docMk/>
          <pc:sldMk cId="2473091461" sldId="895"/>
        </pc:sldMkLst>
      </pc:sldChg>
      <pc:sldChg chg="del">
        <pc:chgData name="伊健 杜" userId="e69aded81da48593" providerId="LiveId" clId="{B41A0DB3-26AA-43DA-B31A-09B1F216CB5C}" dt="2022-10-06T08:36:01.913" v="5" actId="47"/>
        <pc:sldMkLst>
          <pc:docMk/>
          <pc:sldMk cId="1088354616" sldId="896"/>
        </pc:sldMkLst>
      </pc:sldChg>
      <pc:sldChg chg="del">
        <pc:chgData name="伊健 杜" userId="e69aded81da48593" providerId="LiveId" clId="{B41A0DB3-26AA-43DA-B31A-09B1F216CB5C}" dt="2022-10-06T08:36:01.913" v="5" actId="47"/>
        <pc:sldMkLst>
          <pc:docMk/>
          <pc:sldMk cId="614711900" sldId="897"/>
        </pc:sldMkLst>
      </pc:sldChg>
      <pc:sldChg chg="addSp modSp mod">
        <pc:chgData name="伊健 杜" userId="e69aded81da48593" providerId="LiveId" clId="{B41A0DB3-26AA-43DA-B31A-09B1F216CB5C}" dt="2022-10-06T15:48:55.431" v="4638"/>
        <pc:sldMkLst>
          <pc:docMk/>
          <pc:sldMk cId="2479508140" sldId="898"/>
        </pc:sldMkLst>
        <pc:spChg chg="mod">
          <ac:chgData name="伊健 杜" userId="e69aded81da48593" providerId="LiveId" clId="{B41A0DB3-26AA-43DA-B31A-09B1F216CB5C}" dt="2022-10-06T11:41:26.661" v="4232"/>
          <ac:spMkLst>
            <pc:docMk/>
            <pc:sldMk cId="2479508140" sldId="898"/>
            <ac:spMk id="2" creationId="{DDFBCCA4-9D47-4C5A-CACB-38528724CD6A}"/>
          </ac:spMkLst>
        </pc:spChg>
        <pc:inkChg chg="add">
          <ac:chgData name="伊健 杜" userId="e69aded81da48593" providerId="LiveId" clId="{B41A0DB3-26AA-43DA-B31A-09B1F216CB5C}" dt="2022-10-06T14:01:21.361" v="4621"/>
          <ac:inkMkLst>
            <pc:docMk/>
            <pc:sldMk cId="2479508140" sldId="898"/>
            <ac:inkMk id="3" creationId="{8D78D97E-04BF-2C90-8092-1FF70063B626}"/>
          </ac:inkMkLst>
        </pc:inkChg>
        <pc:inkChg chg="add">
          <ac:chgData name="伊健 杜" userId="e69aded81da48593" providerId="LiveId" clId="{B41A0DB3-26AA-43DA-B31A-09B1F216CB5C}" dt="2022-10-06T15:48:55.431" v="4638"/>
          <ac:inkMkLst>
            <pc:docMk/>
            <pc:sldMk cId="2479508140" sldId="898"/>
            <ac:inkMk id="4" creationId="{E1C0BAE9-1645-CF89-3764-0845370F5314}"/>
          </ac:inkMkLst>
        </pc:inkChg>
      </pc:sldChg>
      <pc:sldChg chg="addSp delSp modSp add mod">
        <pc:chgData name="伊健 杜" userId="e69aded81da48593" providerId="LiveId" clId="{B41A0DB3-26AA-43DA-B31A-09B1F216CB5C}" dt="2022-10-06T11:41:26.661" v="4232"/>
        <pc:sldMkLst>
          <pc:docMk/>
          <pc:sldMk cId="2183092788" sldId="899"/>
        </pc:sldMkLst>
        <pc:spChg chg="mod ord">
          <ac:chgData name="伊健 杜" userId="e69aded81da48593" providerId="LiveId" clId="{B41A0DB3-26AA-43DA-B31A-09B1F216CB5C}" dt="2022-10-06T11:41:26.661" v="4232"/>
          <ac:spMkLst>
            <pc:docMk/>
            <pc:sldMk cId="2183092788" sldId="899"/>
            <ac:spMk id="5" creationId="{82EA1B9F-7070-0D19-62BC-FEFB9D2FCC3D}"/>
          </ac:spMkLst>
        </pc:spChg>
        <pc:picChg chg="del">
          <ac:chgData name="伊健 杜" userId="e69aded81da48593" providerId="LiveId" clId="{B41A0DB3-26AA-43DA-B31A-09B1F216CB5C}" dt="2022-10-06T09:15:54.076" v="268" actId="478"/>
          <ac:picMkLst>
            <pc:docMk/>
            <pc:sldMk cId="2183092788" sldId="899"/>
            <ac:picMk id="2050" creationId="{036EA94E-0D04-D75F-0749-951245BD6A28}"/>
          </ac:picMkLst>
        </pc:picChg>
        <pc:picChg chg="add mod">
          <ac:chgData name="伊健 杜" userId="e69aded81da48593" providerId="LiveId" clId="{B41A0DB3-26AA-43DA-B31A-09B1F216CB5C}" dt="2022-10-06T09:15:58.092" v="271" actId="1076"/>
          <ac:picMkLst>
            <pc:docMk/>
            <pc:sldMk cId="2183092788" sldId="899"/>
            <ac:picMk id="3074" creationId="{440A7782-8D62-F977-8CDC-4DD66E21BE44}"/>
          </ac:picMkLst>
        </pc:picChg>
      </pc:sldChg>
      <pc:sldChg chg="del">
        <pc:chgData name="伊健 杜" userId="e69aded81da48593" providerId="LiveId" clId="{B41A0DB3-26AA-43DA-B31A-09B1F216CB5C}" dt="2022-10-06T08:36:01.913" v="5" actId="47"/>
        <pc:sldMkLst>
          <pc:docMk/>
          <pc:sldMk cId="3593349981" sldId="899"/>
        </pc:sldMkLst>
      </pc:sldChg>
      <pc:sldChg chg="addSp delSp modSp new mod">
        <pc:chgData name="伊健 杜" userId="e69aded81da48593" providerId="LiveId" clId="{B41A0DB3-26AA-43DA-B31A-09B1F216CB5C}" dt="2022-10-06T15:48:55.431" v="4638"/>
        <pc:sldMkLst>
          <pc:docMk/>
          <pc:sldMk cId="850012559" sldId="900"/>
        </pc:sldMkLst>
        <pc:spChg chg="del mod">
          <ac:chgData name="伊健 杜" userId="e69aded81da48593" providerId="LiveId" clId="{B41A0DB3-26AA-43DA-B31A-09B1F216CB5C}" dt="2022-10-06T10:16:24.526" v="912" actId="478"/>
          <ac:spMkLst>
            <pc:docMk/>
            <pc:sldMk cId="850012559" sldId="900"/>
            <ac:spMk id="2" creationId="{31DC274F-DEBF-8B38-C920-0FB8C5A89FF5}"/>
          </ac:spMkLst>
        </pc:spChg>
        <pc:spChg chg="del">
          <ac:chgData name="伊健 杜" userId="e69aded81da48593" providerId="LiveId" clId="{B41A0DB3-26AA-43DA-B31A-09B1F216CB5C}" dt="2022-10-06T10:16:11.609" v="909"/>
          <ac:spMkLst>
            <pc:docMk/>
            <pc:sldMk cId="850012559" sldId="900"/>
            <ac:spMk id="3" creationId="{3B0F57E7-35FA-8E6F-844A-E4F9A0F99729}"/>
          </ac:spMkLst>
        </pc:spChg>
        <pc:spChg chg="add del mod">
          <ac:chgData name="伊健 杜" userId="e69aded81da48593" providerId="LiveId" clId="{B41A0DB3-26AA-43DA-B31A-09B1F216CB5C}" dt="2022-10-06T10:16:27.122" v="914" actId="478"/>
          <ac:spMkLst>
            <pc:docMk/>
            <pc:sldMk cId="850012559" sldId="900"/>
            <ac:spMk id="5" creationId="{252E902E-1301-127A-A72A-2D40985BAC70}"/>
          </ac:spMkLst>
        </pc:spChg>
        <pc:spChg chg="add mod">
          <ac:chgData name="伊健 杜" userId="e69aded81da48593" providerId="LiveId" clId="{B41A0DB3-26AA-43DA-B31A-09B1F216CB5C}" dt="2022-10-06T10:16:37.639" v="930" actId="20577"/>
          <ac:spMkLst>
            <pc:docMk/>
            <pc:sldMk cId="850012559" sldId="900"/>
            <ac:spMk id="6" creationId="{F83A6AC8-56F1-EB9E-DD47-C1CFF9753BBA}"/>
          </ac:spMkLst>
        </pc:spChg>
        <pc:spChg chg="add mod">
          <ac:chgData name="伊健 杜" userId="e69aded81da48593" providerId="LiveId" clId="{B41A0DB3-26AA-43DA-B31A-09B1F216CB5C}" dt="2022-10-06T11:41:26.661" v="4232"/>
          <ac:spMkLst>
            <pc:docMk/>
            <pc:sldMk cId="850012559" sldId="900"/>
            <ac:spMk id="7" creationId="{8A134A8E-94C3-0EE7-C065-45DB3136BA45}"/>
          </ac:spMkLst>
        </pc:spChg>
        <pc:picChg chg="add mod">
          <ac:chgData name="伊健 杜" userId="e69aded81da48593" providerId="LiveId" clId="{B41A0DB3-26AA-43DA-B31A-09B1F216CB5C}" dt="2022-10-06T10:16:14.817" v="911" actId="1076"/>
          <ac:picMkLst>
            <pc:docMk/>
            <pc:sldMk cId="850012559" sldId="900"/>
            <ac:picMk id="7170" creationId="{60395DA3-265D-AB06-C664-5AAEC67C01B2}"/>
          </ac:picMkLst>
        </pc:picChg>
        <pc:inkChg chg="add">
          <ac:chgData name="伊健 杜" userId="e69aded81da48593" providerId="LiveId" clId="{B41A0DB3-26AA-43DA-B31A-09B1F216CB5C}" dt="2022-10-06T15:48:55.431" v="4638"/>
          <ac:inkMkLst>
            <pc:docMk/>
            <pc:sldMk cId="850012559" sldId="900"/>
            <ac:inkMk id="2" creationId="{1AB45AB7-85E3-5DC7-2123-FA23E8427B58}"/>
          </ac:inkMkLst>
        </pc:inkChg>
        <pc:inkChg chg="add">
          <ac:chgData name="伊健 杜" userId="e69aded81da48593" providerId="LiveId" clId="{B41A0DB3-26AA-43DA-B31A-09B1F216CB5C}" dt="2022-10-06T14:01:21.361" v="4621"/>
          <ac:inkMkLst>
            <pc:docMk/>
            <pc:sldMk cId="850012559" sldId="900"/>
            <ac:inkMk id="8" creationId="{CCC81D7C-8636-3102-379D-C594A5851E4F}"/>
          </ac:inkMkLst>
        </pc:inkChg>
      </pc:sldChg>
      <pc:sldChg chg="addSp delSp modSp add mod">
        <pc:chgData name="伊健 杜" userId="e69aded81da48593" providerId="LiveId" clId="{B41A0DB3-26AA-43DA-B31A-09B1F216CB5C}" dt="2022-10-06T14:01:21.361" v="4621"/>
        <pc:sldMkLst>
          <pc:docMk/>
          <pc:sldMk cId="1489954655" sldId="901"/>
        </pc:sldMkLst>
        <pc:spChg chg="mod">
          <ac:chgData name="伊健 杜" userId="e69aded81da48593" providerId="LiveId" clId="{B41A0DB3-26AA-43DA-B31A-09B1F216CB5C}" dt="2022-10-06T09:18:39.317" v="440"/>
          <ac:spMkLst>
            <pc:docMk/>
            <pc:sldMk cId="1489954655" sldId="901"/>
            <ac:spMk id="2" creationId="{81F4B079-5182-7332-4978-966F1AEEF4D2}"/>
          </ac:spMkLst>
        </pc:spChg>
        <pc:spChg chg="add mod">
          <ac:chgData name="伊健 杜" userId="e69aded81da48593" providerId="LiveId" clId="{B41A0DB3-26AA-43DA-B31A-09B1F216CB5C}" dt="2022-10-06T09:46:06.933" v="579" actId="20577"/>
          <ac:spMkLst>
            <pc:docMk/>
            <pc:sldMk cId="1489954655" sldId="901"/>
            <ac:spMk id="3" creationId="{9B4D9704-118A-0DE2-7402-76E63AA7F5EB}"/>
          </ac:spMkLst>
        </pc:spChg>
        <pc:spChg chg="mod">
          <ac:chgData name="伊健 杜" userId="e69aded81da48593" providerId="LiveId" clId="{B41A0DB3-26AA-43DA-B31A-09B1F216CB5C}" dt="2022-10-06T11:41:26.661" v="4232"/>
          <ac:spMkLst>
            <pc:docMk/>
            <pc:sldMk cId="1489954655" sldId="901"/>
            <ac:spMk id="4" creationId="{CFC1CF28-580E-2280-640A-ADB8853307E7}"/>
          </ac:spMkLst>
        </pc:spChg>
        <pc:picChg chg="del">
          <ac:chgData name="伊健 杜" userId="e69aded81da48593" providerId="LiveId" clId="{B41A0DB3-26AA-43DA-B31A-09B1F216CB5C}" dt="2022-10-06T09:42:16.049" v="525" actId="478"/>
          <ac:picMkLst>
            <pc:docMk/>
            <pc:sldMk cId="1489954655" sldId="901"/>
            <ac:picMk id="1026" creationId="{A29C110B-0E65-1EE2-DD46-47939F5E6325}"/>
          </ac:picMkLst>
        </pc:picChg>
        <pc:picChg chg="add mod">
          <ac:chgData name="伊健 杜" userId="e69aded81da48593" providerId="LiveId" clId="{B41A0DB3-26AA-43DA-B31A-09B1F216CB5C}" dt="2022-10-06T09:42:43.885" v="543" actId="1076"/>
          <ac:picMkLst>
            <pc:docMk/>
            <pc:sldMk cId="1489954655" sldId="901"/>
            <ac:picMk id="4098" creationId="{09E76E33-5EC6-6254-D4EA-ECD98719F5FA}"/>
          </ac:picMkLst>
        </pc:picChg>
        <pc:inkChg chg="add">
          <ac:chgData name="伊健 杜" userId="e69aded81da48593" providerId="LiveId" clId="{B41A0DB3-26AA-43DA-B31A-09B1F216CB5C}" dt="2022-10-06T14:01:21.361" v="4621"/>
          <ac:inkMkLst>
            <pc:docMk/>
            <pc:sldMk cId="1489954655" sldId="901"/>
            <ac:inkMk id="5" creationId="{AAEB2B04-C0BF-011C-CF77-CD5CBDCCC57C}"/>
          </ac:inkMkLst>
        </pc:inkChg>
      </pc:sldChg>
      <pc:sldChg chg="addSp delSp modSp add mod">
        <pc:chgData name="伊健 杜" userId="e69aded81da48593" providerId="LiveId" clId="{B41A0DB3-26AA-43DA-B31A-09B1F216CB5C}" dt="2022-10-06T15:48:55.431" v="4638"/>
        <pc:sldMkLst>
          <pc:docMk/>
          <pc:sldMk cId="1690220231" sldId="902"/>
        </pc:sldMkLst>
        <pc:spChg chg="mod">
          <ac:chgData name="伊健 杜" userId="e69aded81da48593" providerId="LiveId" clId="{B41A0DB3-26AA-43DA-B31A-09B1F216CB5C}" dt="2022-10-06T09:46:17.769" v="596"/>
          <ac:spMkLst>
            <pc:docMk/>
            <pc:sldMk cId="1690220231" sldId="902"/>
            <ac:spMk id="4" creationId="{159D0018-7D4F-0E6D-9907-7DDE9E282ACA}"/>
          </ac:spMkLst>
        </pc:spChg>
        <pc:spChg chg="mod">
          <ac:chgData name="伊健 杜" userId="e69aded81da48593" providerId="LiveId" clId="{B41A0DB3-26AA-43DA-B31A-09B1F216CB5C}" dt="2022-10-06T11:41:26.661" v="4232"/>
          <ac:spMkLst>
            <pc:docMk/>
            <pc:sldMk cId="1690220231" sldId="902"/>
            <ac:spMk id="5" creationId="{82EA1B9F-7070-0D19-62BC-FEFB9D2FCC3D}"/>
          </ac:spMkLst>
        </pc:spChg>
        <pc:picChg chg="del">
          <ac:chgData name="伊健 杜" userId="e69aded81da48593" providerId="LiveId" clId="{B41A0DB3-26AA-43DA-B31A-09B1F216CB5C}" dt="2022-10-06T09:56:57.025" v="597" actId="478"/>
          <ac:picMkLst>
            <pc:docMk/>
            <pc:sldMk cId="1690220231" sldId="902"/>
            <ac:picMk id="3074" creationId="{440A7782-8D62-F977-8CDC-4DD66E21BE44}"/>
          </ac:picMkLst>
        </pc:picChg>
        <pc:picChg chg="add mod">
          <ac:chgData name="伊健 杜" userId="e69aded81da48593" providerId="LiveId" clId="{B41A0DB3-26AA-43DA-B31A-09B1F216CB5C}" dt="2022-10-06T09:58:16.266" v="700" actId="1076"/>
          <ac:picMkLst>
            <pc:docMk/>
            <pc:sldMk cId="1690220231" sldId="902"/>
            <ac:picMk id="5122" creationId="{128AA457-A273-76F7-3F92-A9795208C578}"/>
          </ac:picMkLst>
        </pc:picChg>
        <pc:inkChg chg="add">
          <ac:chgData name="伊健 杜" userId="e69aded81da48593" providerId="LiveId" clId="{B41A0DB3-26AA-43DA-B31A-09B1F216CB5C}" dt="2022-10-06T15:48:55.431" v="4638"/>
          <ac:inkMkLst>
            <pc:docMk/>
            <pc:sldMk cId="1690220231" sldId="902"/>
            <ac:inkMk id="2" creationId="{BDEFAEB9-023B-5A4A-922A-1A8CAC47ABFD}"/>
          </ac:inkMkLst>
        </pc:inkChg>
      </pc:sldChg>
      <pc:sldChg chg="modSp add mod">
        <pc:chgData name="伊健 杜" userId="e69aded81da48593" providerId="LiveId" clId="{B41A0DB3-26AA-43DA-B31A-09B1F216CB5C}" dt="2022-10-06T11:41:26.661" v="4232"/>
        <pc:sldMkLst>
          <pc:docMk/>
          <pc:sldMk cId="2537305972" sldId="903"/>
        </pc:sldMkLst>
        <pc:spChg chg="mod">
          <ac:chgData name="伊健 杜" userId="e69aded81da48593" providerId="LiveId" clId="{B41A0DB3-26AA-43DA-B31A-09B1F216CB5C}" dt="2022-10-06T11:41:26.661" v="4232"/>
          <ac:spMkLst>
            <pc:docMk/>
            <pc:sldMk cId="2537305972" sldId="903"/>
            <ac:spMk id="2" creationId="{DDFBCCA4-9D47-4C5A-CACB-38528724CD6A}"/>
          </ac:spMkLst>
        </pc:spChg>
      </pc:sldChg>
      <pc:sldChg chg="addSp delSp modSp add mod">
        <pc:chgData name="伊健 杜" userId="e69aded81da48593" providerId="LiveId" clId="{B41A0DB3-26AA-43DA-B31A-09B1F216CB5C}" dt="2022-10-06T15:48:55.431" v="4638"/>
        <pc:sldMkLst>
          <pc:docMk/>
          <pc:sldMk cId="2003459907" sldId="904"/>
        </pc:sldMkLst>
        <pc:spChg chg="mod">
          <ac:chgData name="伊健 杜" userId="e69aded81da48593" providerId="LiveId" clId="{B41A0DB3-26AA-43DA-B31A-09B1F216CB5C}" dt="2022-10-06T11:41:26.661" v="4232"/>
          <ac:spMkLst>
            <pc:docMk/>
            <pc:sldMk cId="2003459907" sldId="904"/>
            <ac:spMk id="5" creationId="{82EA1B9F-7070-0D19-62BC-FEFB9D2FCC3D}"/>
          </ac:spMkLst>
        </pc:spChg>
        <pc:picChg chg="del">
          <ac:chgData name="伊健 杜" userId="e69aded81da48593" providerId="LiveId" clId="{B41A0DB3-26AA-43DA-B31A-09B1F216CB5C}" dt="2022-10-06T09:59:23.526" v="860" actId="478"/>
          <ac:picMkLst>
            <pc:docMk/>
            <pc:sldMk cId="2003459907" sldId="904"/>
            <ac:picMk id="5122" creationId="{128AA457-A273-76F7-3F92-A9795208C578}"/>
          </ac:picMkLst>
        </pc:picChg>
        <pc:picChg chg="add mod">
          <ac:chgData name="伊健 杜" userId="e69aded81da48593" providerId="LiveId" clId="{B41A0DB3-26AA-43DA-B31A-09B1F216CB5C}" dt="2022-10-06T10:00:01.620" v="865" actId="1076"/>
          <ac:picMkLst>
            <pc:docMk/>
            <pc:sldMk cId="2003459907" sldId="904"/>
            <ac:picMk id="6146" creationId="{A436E369-CE6E-46B3-005F-108A20844CDD}"/>
          </ac:picMkLst>
        </pc:picChg>
        <pc:inkChg chg="add">
          <ac:chgData name="伊健 杜" userId="e69aded81da48593" providerId="LiveId" clId="{B41A0DB3-26AA-43DA-B31A-09B1F216CB5C}" dt="2022-10-06T15:48:55.431" v="4638"/>
          <ac:inkMkLst>
            <pc:docMk/>
            <pc:sldMk cId="2003459907" sldId="904"/>
            <ac:inkMk id="2" creationId="{084A72CC-3F91-B6BA-F2CE-E69FED4CF2F0}"/>
          </ac:inkMkLst>
        </pc:inkChg>
      </pc:sldChg>
      <pc:sldChg chg="addSp delSp modSp add mod">
        <pc:chgData name="伊健 杜" userId="e69aded81da48593" providerId="LiveId" clId="{B41A0DB3-26AA-43DA-B31A-09B1F216CB5C}" dt="2022-10-06T11:41:26.661" v="4232"/>
        <pc:sldMkLst>
          <pc:docMk/>
          <pc:sldMk cId="2240861479" sldId="905"/>
        </pc:sldMkLst>
        <pc:spChg chg="add del mod">
          <ac:chgData name="伊健 杜" userId="e69aded81da48593" providerId="LiveId" clId="{B41A0DB3-26AA-43DA-B31A-09B1F216CB5C}" dt="2022-10-06T10:19:07.506" v="1169" actId="478"/>
          <ac:spMkLst>
            <pc:docMk/>
            <pc:sldMk cId="2240861479" sldId="905"/>
            <ac:spMk id="2" creationId="{C064170D-AA01-2718-EF39-D40D848B11C1}"/>
          </ac:spMkLst>
        </pc:spChg>
        <pc:spChg chg="mod">
          <ac:chgData name="伊健 杜" userId="e69aded81da48593" providerId="LiveId" clId="{B41A0DB3-26AA-43DA-B31A-09B1F216CB5C}" dt="2022-10-06T10:17:35.081" v="1085" actId="20577"/>
          <ac:spMkLst>
            <pc:docMk/>
            <pc:sldMk cId="2240861479" sldId="905"/>
            <ac:spMk id="6" creationId="{F83A6AC8-56F1-EB9E-DD47-C1CFF9753BBA}"/>
          </ac:spMkLst>
        </pc:spChg>
        <pc:spChg chg="mod">
          <ac:chgData name="伊健 杜" userId="e69aded81da48593" providerId="LiveId" clId="{B41A0DB3-26AA-43DA-B31A-09B1F216CB5C}" dt="2022-10-06T11:41:26.661" v="4232"/>
          <ac:spMkLst>
            <pc:docMk/>
            <pc:sldMk cId="2240861479" sldId="905"/>
            <ac:spMk id="7" creationId="{8A134A8E-94C3-0EE7-C065-45DB3136BA45}"/>
          </ac:spMkLst>
        </pc:spChg>
        <pc:picChg chg="del">
          <ac:chgData name="伊健 杜" userId="e69aded81da48593" providerId="LiveId" clId="{B41A0DB3-26AA-43DA-B31A-09B1F216CB5C}" dt="2022-10-06T10:18:58.105" v="1166" actId="478"/>
          <ac:picMkLst>
            <pc:docMk/>
            <pc:sldMk cId="2240861479" sldId="905"/>
            <ac:picMk id="7170" creationId="{60395DA3-265D-AB06-C664-5AAEC67C01B2}"/>
          </ac:picMkLst>
        </pc:picChg>
        <pc:picChg chg="add mod">
          <ac:chgData name="伊健 杜" userId="e69aded81da48593" providerId="LiveId" clId="{B41A0DB3-26AA-43DA-B31A-09B1F216CB5C}" dt="2022-10-06T10:19:09.907" v="1172" actId="1076"/>
          <ac:picMkLst>
            <pc:docMk/>
            <pc:sldMk cId="2240861479" sldId="905"/>
            <ac:picMk id="8194" creationId="{0613EBC1-165B-D780-783F-5DB8CCC5F492}"/>
          </ac:picMkLst>
        </pc:picChg>
      </pc:sldChg>
      <pc:sldChg chg="addSp delSp modSp add mod">
        <pc:chgData name="伊健 杜" userId="e69aded81da48593" providerId="LiveId" clId="{B41A0DB3-26AA-43DA-B31A-09B1F216CB5C}" dt="2022-10-06T11:41:26.661" v="4232"/>
        <pc:sldMkLst>
          <pc:docMk/>
          <pc:sldMk cId="1447435206" sldId="906"/>
        </pc:sldMkLst>
        <pc:spChg chg="mod">
          <ac:chgData name="伊健 杜" userId="e69aded81da48593" providerId="LiveId" clId="{B41A0DB3-26AA-43DA-B31A-09B1F216CB5C}" dt="2022-10-06T11:41:26.661" v="4232"/>
          <ac:spMkLst>
            <pc:docMk/>
            <pc:sldMk cId="1447435206" sldId="906"/>
            <ac:spMk id="7" creationId="{8A134A8E-94C3-0EE7-C065-45DB3136BA45}"/>
          </ac:spMkLst>
        </pc:spChg>
        <pc:picChg chg="del">
          <ac:chgData name="伊健 杜" userId="e69aded81da48593" providerId="LiveId" clId="{B41A0DB3-26AA-43DA-B31A-09B1F216CB5C}" dt="2022-10-06T10:20:14.389" v="1312" actId="478"/>
          <ac:picMkLst>
            <pc:docMk/>
            <pc:sldMk cId="1447435206" sldId="906"/>
            <ac:picMk id="8194" creationId="{0613EBC1-165B-D780-783F-5DB8CCC5F492}"/>
          </ac:picMkLst>
        </pc:picChg>
        <pc:picChg chg="add mod">
          <ac:chgData name="伊健 杜" userId="e69aded81da48593" providerId="LiveId" clId="{B41A0DB3-26AA-43DA-B31A-09B1F216CB5C}" dt="2022-10-06T10:20:40.141" v="1320" actId="1076"/>
          <ac:picMkLst>
            <pc:docMk/>
            <pc:sldMk cId="1447435206" sldId="906"/>
            <ac:picMk id="9218" creationId="{4C9F1F03-609E-5304-0C88-E94224C8FA84}"/>
          </ac:picMkLst>
        </pc:picChg>
      </pc:sldChg>
      <pc:sldChg chg="addSp delSp modSp new mod">
        <pc:chgData name="伊健 杜" userId="e69aded81da48593" providerId="LiveId" clId="{B41A0DB3-26AA-43DA-B31A-09B1F216CB5C}" dt="2022-10-06T15:04:16.076" v="4632"/>
        <pc:sldMkLst>
          <pc:docMk/>
          <pc:sldMk cId="3391369358" sldId="907"/>
        </pc:sldMkLst>
        <pc:spChg chg="mod">
          <ac:chgData name="伊健 杜" userId="e69aded81da48593" providerId="LiveId" clId="{B41A0DB3-26AA-43DA-B31A-09B1F216CB5C}" dt="2022-10-06T15:04:16.076" v="4632"/>
          <ac:spMkLst>
            <pc:docMk/>
            <pc:sldMk cId="3391369358" sldId="907"/>
            <ac:spMk id="2" creationId="{B63AB5EB-9367-A387-3A05-A9D7E0778BB1}"/>
          </ac:spMkLst>
        </pc:spChg>
        <pc:spChg chg="del">
          <ac:chgData name="伊健 杜" userId="e69aded81da48593" providerId="LiveId" clId="{B41A0DB3-26AA-43DA-B31A-09B1F216CB5C}" dt="2022-10-06T10:20:44.705" v="1322" actId="478"/>
          <ac:spMkLst>
            <pc:docMk/>
            <pc:sldMk cId="3391369358" sldId="907"/>
            <ac:spMk id="3" creationId="{CC90989F-B94E-2B8F-1320-DF30EFE31565}"/>
          </ac:spMkLst>
        </pc:spChg>
        <pc:inkChg chg="add del">
          <ac:chgData name="伊健 杜" userId="e69aded81da48593" providerId="LiveId" clId="{B41A0DB3-26AA-43DA-B31A-09B1F216CB5C}" dt="2022-10-06T15:04:11.713" v="4622" actId="478"/>
          <ac:inkMkLst>
            <pc:docMk/>
            <pc:sldMk cId="3391369358" sldId="907"/>
            <ac:inkMk id="4" creationId="{51018566-2A7D-B15B-1B9C-A700D6ED8D34}"/>
          </ac:inkMkLst>
        </pc:inkChg>
      </pc:sldChg>
      <pc:sldChg chg="addSp delSp modSp new mod">
        <pc:chgData name="伊健 杜" userId="e69aded81da48593" providerId="LiveId" clId="{B41A0DB3-26AA-43DA-B31A-09B1F216CB5C}" dt="2022-10-06T15:48:55.431" v="4638"/>
        <pc:sldMkLst>
          <pc:docMk/>
          <pc:sldMk cId="1452794446" sldId="908"/>
        </pc:sldMkLst>
        <pc:spChg chg="del">
          <ac:chgData name="伊健 杜" userId="e69aded81da48593" providerId="LiveId" clId="{B41A0DB3-26AA-43DA-B31A-09B1F216CB5C}" dt="2022-10-06T10:28:51.517" v="1717" actId="478"/>
          <ac:spMkLst>
            <pc:docMk/>
            <pc:sldMk cId="1452794446" sldId="908"/>
            <ac:spMk id="2" creationId="{C2F58DBD-26B1-66A5-1349-4B6F6EA414CC}"/>
          </ac:spMkLst>
        </pc:spChg>
        <pc:spChg chg="del">
          <ac:chgData name="伊健 杜" userId="e69aded81da48593" providerId="LiveId" clId="{B41A0DB3-26AA-43DA-B31A-09B1F216CB5C}" dt="2022-10-06T10:28:51.517" v="1717" actId="478"/>
          <ac:spMkLst>
            <pc:docMk/>
            <pc:sldMk cId="1452794446" sldId="908"/>
            <ac:spMk id="3" creationId="{0D068B2E-A683-3D4B-4A0D-DB2D972495C7}"/>
          </ac:spMkLst>
        </pc:spChg>
        <pc:spChg chg="add mod">
          <ac:chgData name="伊健 杜" userId="e69aded81da48593" providerId="LiveId" clId="{B41A0DB3-26AA-43DA-B31A-09B1F216CB5C}" dt="2022-10-06T11:41:26.661" v="4232"/>
          <ac:spMkLst>
            <pc:docMk/>
            <pc:sldMk cId="1452794446" sldId="908"/>
            <ac:spMk id="4" creationId="{4A26D81B-7583-DE7E-89DF-1B6B33C232F8}"/>
          </ac:spMkLst>
        </pc:spChg>
        <pc:inkChg chg="add">
          <ac:chgData name="伊健 杜" userId="e69aded81da48593" providerId="LiveId" clId="{B41A0DB3-26AA-43DA-B31A-09B1F216CB5C}" dt="2022-10-06T15:48:55.431" v="4638"/>
          <ac:inkMkLst>
            <pc:docMk/>
            <pc:sldMk cId="1452794446" sldId="908"/>
            <ac:inkMk id="2" creationId="{BFF13790-1661-A4EF-D62D-EAC7D17D5A30}"/>
          </ac:inkMkLst>
        </pc:inkChg>
      </pc:sldChg>
      <pc:sldChg chg="addSp delSp modSp add mod">
        <pc:chgData name="伊健 杜" userId="e69aded81da48593" providerId="LiveId" clId="{B41A0DB3-26AA-43DA-B31A-09B1F216CB5C}" dt="2022-10-06T15:48:55.431" v="4638"/>
        <pc:sldMkLst>
          <pc:docMk/>
          <pc:sldMk cId="3999256989" sldId="909"/>
        </pc:sldMkLst>
        <pc:spChg chg="add del mod">
          <ac:chgData name="伊健 杜" userId="e69aded81da48593" providerId="LiveId" clId="{B41A0DB3-26AA-43DA-B31A-09B1F216CB5C}" dt="2022-10-06T10:22:17.766" v="1491" actId="478"/>
          <ac:spMkLst>
            <pc:docMk/>
            <pc:sldMk cId="3999256989" sldId="909"/>
            <ac:spMk id="2" creationId="{3A6B282D-7CAC-1685-58CC-01D547119339}"/>
          </ac:spMkLst>
        </pc:spChg>
        <pc:spChg chg="mod">
          <ac:chgData name="伊健 杜" userId="e69aded81da48593" providerId="LiveId" clId="{B41A0DB3-26AA-43DA-B31A-09B1F216CB5C}" dt="2022-10-06T10:21:40.626" v="1421"/>
          <ac:spMkLst>
            <pc:docMk/>
            <pc:sldMk cId="3999256989" sldId="909"/>
            <ac:spMk id="6" creationId="{F83A6AC8-56F1-EB9E-DD47-C1CFF9753BBA}"/>
          </ac:spMkLst>
        </pc:spChg>
        <pc:spChg chg="mod">
          <ac:chgData name="伊健 杜" userId="e69aded81da48593" providerId="LiveId" clId="{B41A0DB3-26AA-43DA-B31A-09B1F216CB5C}" dt="2022-10-06T11:41:26.661" v="4232"/>
          <ac:spMkLst>
            <pc:docMk/>
            <pc:sldMk cId="3999256989" sldId="909"/>
            <ac:spMk id="7" creationId="{8A134A8E-94C3-0EE7-C065-45DB3136BA45}"/>
          </ac:spMkLst>
        </pc:spChg>
        <pc:picChg chg="del">
          <ac:chgData name="伊健 杜" userId="e69aded81da48593" providerId="LiveId" clId="{B41A0DB3-26AA-43DA-B31A-09B1F216CB5C}" dt="2022-10-06T10:22:15.061" v="1489" actId="478"/>
          <ac:picMkLst>
            <pc:docMk/>
            <pc:sldMk cId="3999256989" sldId="909"/>
            <ac:picMk id="7170" creationId="{60395DA3-265D-AB06-C664-5AAEC67C01B2}"/>
          </ac:picMkLst>
        </pc:picChg>
        <pc:picChg chg="add mod">
          <ac:chgData name="伊健 杜" userId="e69aded81da48593" providerId="LiveId" clId="{B41A0DB3-26AA-43DA-B31A-09B1F216CB5C}" dt="2022-10-06T10:22:18.444" v="1492" actId="1076"/>
          <ac:picMkLst>
            <pc:docMk/>
            <pc:sldMk cId="3999256989" sldId="909"/>
            <ac:picMk id="10242" creationId="{91512CBB-3A28-4015-04EA-D4E352651E1F}"/>
          </ac:picMkLst>
        </pc:picChg>
        <pc:inkChg chg="add">
          <ac:chgData name="伊健 杜" userId="e69aded81da48593" providerId="LiveId" clId="{B41A0DB3-26AA-43DA-B31A-09B1F216CB5C}" dt="2022-10-06T15:48:55.431" v="4638"/>
          <ac:inkMkLst>
            <pc:docMk/>
            <pc:sldMk cId="3999256989" sldId="909"/>
            <ac:inkMk id="2" creationId="{55323DB7-0130-5D8A-1A54-1828F999BC77}"/>
          </ac:inkMkLst>
        </pc:inkChg>
        <pc:inkChg chg="add del">
          <ac:chgData name="伊健 杜" userId="e69aded81da48593" providerId="LiveId" clId="{B41A0DB3-26AA-43DA-B31A-09B1F216CB5C}" dt="2022-10-06T15:05:08.624" v="4633" actId="478"/>
          <ac:inkMkLst>
            <pc:docMk/>
            <pc:sldMk cId="3999256989" sldId="909"/>
            <ac:inkMk id="3" creationId="{C335DE2A-9E06-777B-9ECA-751363825FD5}"/>
          </ac:inkMkLst>
        </pc:inkChg>
      </pc:sldChg>
      <pc:sldChg chg="addSp delSp modSp add mod">
        <pc:chgData name="伊健 杜" userId="e69aded81da48593" providerId="LiveId" clId="{B41A0DB3-26AA-43DA-B31A-09B1F216CB5C}" dt="2022-10-06T15:48:55.431" v="4638"/>
        <pc:sldMkLst>
          <pc:docMk/>
          <pc:sldMk cId="54965800" sldId="910"/>
        </pc:sldMkLst>
        <pc:spChg chg="mod">
          <ac:chgData name="伊健 杜" userId="e69aded81da48593" providerId="LiveId" clId="{B41A0DB3-26AA-43DA-B31A-09B1F216CB5C}" dt="2022-10-06T10:22:29.765" v="1519" actId="20577"/>
          <ac:spMkLst>
            <pc:docMk/>
            <pc:sldMk cId="54965800" sldId="910"/>
            <ac:spMk id="6" creationId="{F83A6AC8-56F1-EB9E-DD47-C1CFF9753BBA}"/>
          </ac:spMkLst>
        </pc:spChg>
        <pc:spChg chg="mod">
          <ac:chgData name="伊健 杜" userId="e69aded81da48593" providerId="LiveId" clId="{B41A0DB3-26AA-43DA-B31A-09B1F216CB5C}" dt="2022-10-06T11:41:26.661" v="4232"/>
          <ac:spMkLst>
            <pc:docMk/>
            <pc:sldMk cId="54965800" sldId="910"/>
            <ac:spMk id="7" creationId="{8A134A8E-94C3-0EE7-C065-45DB3136BA45}"/>
          </ac:spMkLst>
        </pc:spChg>
        <pc:picChg chg="del">
          <ac:chgData name="伊健 杜" userId="e69aded81da48593" providerId="LiveId" clId="{B41A0DB3-26AA-43DA-B31A-09B1F216CB5C}" dt="2022-10-06T10:26:47.823" v="1597" actId="478"/>
          <ac:picMkLst>
            <pc:docMk/>
            <pc:sldMk cId="54965800" sldId="910"/>
            <ac:picMk id="10242" creationId="{91512CBB-3A28-4015-04EA-D4E352651E1F}"/>
          </ac:picMkLst>
        </pc:picChg>
        <pc:picChg chg="add mod">
          <ac:chgData name="伊健 杜" userId="e69aded81da48593" providerId="LiveId" clId="{B41A0DB3-26AA-43DA-B31A-09B1F216CB5C}" dt="2022-10-06T10:27:14.270" v="1601" actId="1076"/>
          <ac:picMkLst>
            <pc:docMk/>
            <pc:sldMk cId="54965800" sldId="910"/>
            <ac:picMk id="11266" creationId="{01E42A0E-BB16-5F9D-AB0D-00B5EAA94378}"/>
          </ac:picMkLst>
        </pc:picChg>
        <pc:inkChg chg="add">
          <ac:chgData name="伊健 杜" userId="e69aded81da48593" providerId="LiveId" clId="{B41A0DB3-26AA-43DA-B31A-09B1F216CB5C}" dt="2022-10-06T15:48:55.431" v="4638"/>
          <ac:inkMkLst>
            <pc:docMk/>
            <pc:sldMk cId="54965800" sldId="910"/>
            <ac:inkMk id="2" creationId="{B93E8C7C-5263-F3B5-1E56-FB0FA43E443C}"/>
          </ac:inkMkLst>
        </pc:inkChg>
      </pc:sldChg>
      <pc:sldChg chg="addSp delSp modSp add mod ord">
        <pc:chgData name="伊健 杜" userId="e69aded81da48593" providerId="LiveId" clId="{B41A0DB3-26AA-43DA-B31A-09B1F216CB5C}" dt="2022-10-06T15:48:55.431" v="4638"/>
        <pc:sldMkLst>
          <pc:docMk/>
          <pc:sldMk cId="3524721518" sldId="911"/>
        </pc:sldMkLst>
        <pc:spChg chg="mod">
          <ac:chgData name="伊健 杜" userId="e69aded81da48593" providerId="LiveId" clId="{B41A0DB3-26AA-43DA-B31A-09B1F216CB5C}" dt="2022-10-06T11:41:26.661" v="4232"/>
          <ac:spMkLst>
            <pc:docMk/>
            <pc:sldMk cId="3524721518" sldId="911"/>
            <ac:spMk id="7" creationId="{8A134A8E-94C3-0EE7-C065-45DB3136BA45}"/>
          </ac:spMkLst>
        </pc:spChg>
        <pc:picChg chg="del mod">
          <ac:chgData name="伊健 杜" userId="e69aded81da48593" providerId="LiveId" clId="{B41A0DB3-26AA-43DA-B31A-09B1F216CB5C}" dt="2022-10-06T10:27:49.341" v="1686" actId="478"/>
          <ac:picMkLst>
            <pc:docMk/>
            <pc:sldMk cId="3524721518" sldId="911"/>
            <ac:picMk id="11266" creationId="{01E42A0E-BB16-5F9D-AB0D-00B5EAA94378}"/>
          </ac:picMkLst>
        </pc:picChg>
        <pc:picChg chg="add mod">
          <ac:chgData name="伊健 杜" userId="e69aded81da48593" providerId="LiveId" clId="{B41A0DB3-26AA-43DA-B31A-09B1F216CB5C}" dt="2022-10-06T10:28:11.092" v="1715" actId="1076"/>
          <ac:picMkLst>
            <pc:docMk/>
            <pc:sldMk cId="3524721518" sldId="911"/>
            <ac:picMk id="12290" creationId="{1085ADCF-1D05-A79B-A840-B3E4E88BCDA9}"/>
          </ac:picMkLst>
        </pc:picChg>
        <pc:inkChg chg="add">
          <ac:chgData name="伊健 杜" userId="e69aded81da48593" providerId="LiveId" clId="{B41A0DB3-26AA-43DA-B31A-09B1F216CB5C}" dt="2022-10-06T15:48:55.431" v="4638"/>
          <ac:inkMkLst>
            <pc:docMk/>
            <pc:sldMk cId="3524721518" sldId="911"/>
            <ac:inkMk id="2" creationId="{F0239F53-4E48-50A3-680D-80518C4506A1}"/>
          </ac:inkMkLst>
        </pc:inkChg>
      </pc:sldChg>
      <pc:sldChg chg="addSp delSp modSp add mod">
        <pc:chgData name="伊健 杜" userId="e69aded81da48593" providerId="LiveId" clId="{B41A0DB3-26AA-43DA-B31A-09B1F216CB5C}" dt="2022-10-06T15:48:55.431" v="4638"/>
        <pc:sldMkLst>
          <pc:docMk/>
          <pc:sldMk cId="1115276582" sldId="912"/>
        </pc:sldMkLst>
        <pc:spChg chg="add del">
          <ac:chgData name="伊健 杜" userId="e69aded81da48593" providerId="LiveId" clId="{B41A0DB3-26AA-43DA-B31A-09B1F216CB5C}" dt="2022-10-06T10:49:01.895" v="2449" actId="478"/>
          <ac:spMkLst>
            <pc:docMk/>
            <pc:sldMk cId="1115276582" sldId="912"/>
            <ac:spMk id="2" creationId="{4F32CE8B-9FE5-F57A-3391-D4065A6C834E}"/>
          </ac:spMkLst>
        </pc:spChg>
        <pc:spChg chg="add del">
          <ac:chgData name="伊健 杜" userId="e69aded81da48593" providerId="LiveId" clId="{B41A0DB3-26AA-43DA-B31A-09B1F216CB5C}" dt="2022-10-06T10:49:07.761" v="2451" actId="478"/>
          <ac:spMkLst>
            <pc:docMk/>
            <pc:sldMk cId="1115276582" sldId="912"/>
            <ac:spMk id="3" creationId="{8DA8407B-D443-5EBA-CA4D-71DCB63445F1}"/>
          </ac:spMkLst>
        </pc:spChg>
        <pc:spChg chg="mod">
          <ac:chgData name="伊健 杜" userId="e69aded81da48593" providerId="LiveId" clId="{B41A0DB3-26AA-43DA-B31A-09B1F216CB5C}" dt="2022-10-06T11:41:26.661" v="4232"/>
          <ac:spMkLst>
            <pc:docMk/>
            <pc:sldMk cId="1115276582" sldId="912"/>
            <ac:spMk id="6" creationId="{F83A6AC8-56F1-EB9E-DD47-C1CFF9753BBA}"/>
          </ac:spMkLst>
        </pc:spChg>
        <pc:spChg chg="mod">
          <ac:chgData name="伊健 杜" userId="e69aded81da48593" providerId="LiveId" clId="{B41A0DB3-26AA-43DA-B31A-09B1F216CB5C}" dt="2022-10-06T11:41:26.661" v="4232"/>
          <ac:spMkLst>
            <pc:docMk/>
            <pc:sldMk cId="1115276582" sldId="912"/>
            <ac:spMk id="7" creationId="{8A134A8E-94C3-0EE7-C065-45DB3136BA45}"/>
          </ac:spMkLst>
        </pc:spChg>
        <pc:picChg chg="del">
          <ac:chgData name="伊健 杜" userId="e69aded81da48593" providerId="LiveId" clId="{B41A0DB3-26AA-43DA-B31A-09B1F216CB5C}" dt="2022-10-06T10:47:39.305" v="2447" actId="478"/>
          <ac:picMkLst>
            <pc:docMk/>
            <pc:sldMk cId="1115276582" sldId="912"/>
            <ac:picMk id="10242" creationId="{91512CBB-3A28-4015-04EA-D4E352651E1F}"/>
          </ac:picMkLst>
        </pc:picChg>
        <pc:picChg chg="add mod">
          <ac:chgData name="伊健 杜" userId="e69aded81da48593" providerId="LiveId" clId="{B41A0DB3-26AA-43DA-B31A-09B1F216CB5C}" dt="2022-10-06T10:49:38.273" v="2461" actId="1076"/>
          <ac:picMkLst>
            <pc:docMk/>
            <pc:sldMk cId="1115276582" sldId="912"/>
            <ac:picMk id="14342" creationId="{FFF448A2-9546-DCC5-8221-A70DCA6B4871}"/>
          </ac:picMkLst>
        </pc:picChg>
        <pc:inkChg chg="add">
          <ac:chgData name="伊健 杜" userId="e69aded81da48593" providerId="LiveId" clId="{B41A0DB3-26AA-43DA-B31A-09B1F216CB5C}" dt="2022-10-06T15:48:55.431" v="4638"/>
          <ac:inkMkLst>
            <pc:docMk/>
            <pc:sldMk cId="1115276582" sldId="912"/>
            <ac:inkMk id="2" creationId="{74A0B07F-B832-5F68-B5FF-17B13F42C55E}"/>
          </ac:inkMkLst>
        </pc:inkChg>
        <pc:inkChg chg="add del">
          <ac:chgData name="伊健 杜" userId="e69aded81da48593" providerId="LiveId" clId="{B41A0DB3-26AA-43DA-B31A-09B1F216CB5C}" dt="2022-10-06T15:17:16.084" v="4635" actId="478"/>
          <ac:inkMkLst>
            <pc:docMk/>
            <pc:sldMk cId="1115276582" sldId="912"/>
            <ac:inkMk id="4" creationId="{567CD53A-EA75-850E-9622-B3A90CFE9E2C}"/>
          </ac:inkMkLst>
        </pc:inkChg>
      </pc:sldChg>
      <pc:sldChg chg="addSp modSp add mod ord">
        <pc:chgData name="伊健 杜" userId="e69aded81da48593" providerId="LiveId" clId="{B41A0DB3-26AA-43DA-B31A-09B1F216CB5C}" dt="2022-10-06T15:48:55.431" v="4638"/>
        <pc:sldMkLst>
          <pc:docMk/>
          <pc:sldMk cId="1813491148" sldId="913"/>
        </pc:sldMkLst>
        <pc:spChg chg="mod">
          <ac:chgData name="伊健 杜" userId="e69aded81da48593" providerId="LiveId" clId="{B41A0DB3-26AA-43DA-B31A-09B1F216CB5C}" dt="2022-10-06T11:41:26.661" v="4232"/>
          <ac:spMkLst>
            <pc:docMk/>
            <pc:sldMk cId="1813491148" sldId="913"/>
            <ac:spMk id="4" creationId="{21BD65C9-00B8-77B5-1258-CB85B4A4F40D}"/>
          </ac:spMkLst>
        </pc:spChg>
        <pc:inkChg chg="add">
          <ac:chgData name="伊健 杜" userId="e69aded81da48593" providerId="LiveId" clId="{B41A0DB3-26AA-43DA-B31A-09B1F216CB5C}" dt="2022-10-06T14:01:21.361" v="4621"/>
          <ac:inkMkLst>
            <pc:docMk/>
            <pc:sldMk cId="1813491148" sldId="913"/>
            <ac:inkMk id="6" creationId="{7E408E49-BC38-E2EC-5D2F-2BEBBF44576C}"/>
          </ac:inkMkLst>
        </pc:inkChg>
        <pc:inkChg chg="add">
          <ac:chgData name="伊健 杜" userId="e69aded81da48593" providerId="LiveId" clId="{B41A0DB3-26AA-43DA-B31A-09B1F216CB5C}" dt="2022-10-06T15:48:55.431" v="4638"/>
          <ac:inkMkLst>
            <pc:docMk/>
            <pc:sldMk cId="1813491148" sldId="913"/>
            <ac:inkMk id="7" creationId="{5E8BFED5-1BE4-1DC9-2372-B6F7F1ADB945}"/>
          </ac:inkMkLst>
        </pc:inkChg>
      </pc:sldChg>
      <pc:sldChg chg="addSp delSp modSp add mod">
        <pc:chgData name="伊健 杜" userId="e69aded81da48593" providerId="LiveId" clId="{B41A0DB3-26AA-43DA-B31A-09B1F216CB5C}" dt="2022-10-06T11:41:26.661" v="4232"/>
        <pc:sldMkLst>
          <pc:docMk/>
          <pc:sldMk cId="3241061211" sldId="914"/>
        </pc:sldMkLst>
        <pc:spChg chg="mod">
          <ac:chgData name="伊健 杜" userId="e69aded81da48593" providerId="LiveId" clId="{B41A0DB3-26AA-43DA-B31A-09B1F216CB5C}" dt="2022-10-06T11:41:26.661" v="4232"/>
          <ac:spMkLst>
            <pc:docMk/>
            <pc:sldMk cId="3241061211" sldId="914"/>
            <ac:spMk id="4" creationId="{21BD65C9-00B8-77B5-1258-CB85B4A4F40D}"/>
          </ac:spMkLst>
        </pc:spChg>
        <pc:picChg chg="del">
          <ac:chgData name="伊健 杜" userId="e69aded81da48593" providerId="LiveId" clId="{B41A0DB3-26AA-43DA-B31A-09B1F216CB5C}" dt="2022-10-06T10:38:28.022" v="2159" actId="478"/>
          <ac:picMkLst>
            <pc:docMk/>
            <pc:sldMk cId="3241061211" sldId="914"/>
            <ac:picMk id="3" creationId="{619F8674-F723-8C6D-BE60-2A3526CA78AD}"/>
          </ac:picMkLst>
        </pc:picChg>
        <pc:picChg chg="del">
          <ac:chgData name="伊健 杜" userId="e69aded81da48593" providerId="LiveId" clId="{B41A0DB3-26AA-43DA-B31A-09B1F216CB5C}" dt="2022-10-06T10:38:28.022" v="2159" actId="478"/>
          <ac:picMkLst>
            <pc:docMk/>
            <pc:sldMk cId="3241061211" sldId="914"/>
            <ac:picMk id="6" creationId="{0AF98E09-F6EB-5E0F-D385-5AE51F2F2C8B}"/>
          </ac:picMkLst>
        </pc:picChg>
        <pc:picChg chg="del">
          <ac:chgData name="伊健 杜" userId="e69aded81da48593" providerId="LiveId" clId="{B41A0DB3-26AA-43DA-B31A-09B1F216CB5C}" dt="2022-10-06T10:38:28.022" v="2159" actId="478"/>
          <ac:picMkLst>
            <pc:docMk/>
            <pc:sldMk cId="3241061211" sldId="914"/>
            <ac:picMk id="13318" creationId="{A62E9C27-72EF-269F-DF0A-3BE272EAF829}"/>
          </ac:picMkLst>
        </pc:picChg>
        <pc:picChg chg="add mod">
          <ac:chgData name="伊健 杜" userId="e69aded81da48593" providerId="LiveId" clId="{B41A0DB3-26AA-43DA-B31A-09B1F216CB5C}" dt="2022-10-06T10:39:07" v="2162" actId="1076"/>
          <ac:picMkLst>
            <pc:docMk/>
            <pc:sldMk cId="3241061211" sldId="914"/>
            <ac:picMk id="16386" creationId="{87C54BA9-474F-2908-5FD2-E26FD381349F}"/>
          </ac:picMkLst>
        </pc:picChg>
      </pc:sldChg>
      <pc:sldChg chg="addSp delSp modSp new mod">
        <pc:chgData name="伊健 杜" userId="e69aded81da48593" providerId="LiveId" clId="{B41A0DB3-26AA-43DA-B31A-09B1F216CB5C}" dt="2022-10-06T14:01:21.361" v="4621"/>
        <pc:sldMkLst>
          <pc:docMk/>
          <pc:sldMk cId="124901376" sldId="915"/>
        </pc:sldMkLst>
        <pc:spChg chg="del mod">
          <ac:chgData name="伊健 杜" userId="e69aded81da48593" providerId="LiveId" clId="{B41A0DB3-26AA-43DA-B31A-09B1F216CB5C}" dt="2022-10-06T10:39:48.741" v="2166" actId="478"/>
          <ac:spMkLst>
            <pc:docMk/>
            <pc:sldMk cId="124901376" sldId="915"/>
            <ac:spMk id="2" creationId="{ABE788B7-10D9-09BB-171B-661CCFC15C1F}"/>
          </ac:spMkLst>
        </pc:spChg>
        <pc:spChg chg="del">
          <ac:chgData name="伊健 杜" userId="e69aded81da48593" providerId="LiveId" clId="{B41A0DB3-26AA-43DA-B31A-09B1F216CB5C}" dt="2022-10-06T10:39:14.416" v="2164" actId="478"/>
          <ac:spMkLst>
            <pc:docMk/>
            <pc:sldMk cId="124901376" sldId="915"/>
            <ac:spMk id="3" creationId="{DFCF54FD-E794-6D4D-CFAB-9B932C0DB71F}"/>
          </ac:spMkLst>
        </pc:spChg>
        <pc:spChg chg="add mod ord">
          <ac:chgData name="伊健 杜" userId="e69aded81da48593" providerId="LiveId" clId="{B41A0DB3-26AA-43DA-B31A-09B1F216CB5C}" dt="2022-10-06T10:42:12.145" v="2185" actId="13822"/>
          <ac:spMkLst>
            <pc:docMk/>
            <pc:sldMk cId="124901376" sldId="915"/>
            <ac:spMk id="4" creationId="{448A1EBC-8829-6351-8A3A-CE36C8648DC1}"/>
          </ac:spMkLst>
        </pc:spChg>
        <pc:picChg chg="add mod">
          <ac:chgData name="伊健 杜" userId="e69aded81da48593" providerId="LiveId" clId="{B41A0DB3-26AA-43DA-B31A-09B1F216CB5C}" dt="2022-10-06T10:41:23.517" v="2175" actId="1076"/>
          <ac:picMkLst>
            <pc:docMk/>
            <pc:sldMk cId="124901376" sldId="915"/>
            <ac:picMk id="17410" creationId="{06825303-9B4F-B8BA-E149-110D680BEAC1}"/>
          </ac:picMkLst>
        </pc:picChg>
        <pc:picChg chg="add mod">
          <ac:chgData name="伊健 杜" userId="e69aded81da48593" providerId="LiveId" clId="{B41A0DB3-26AA-43DA-B31A-09B1F216CB5C}" dt="2022-10-06T10:41:54.521" v="2180" actId="1076"/>
          <ac:picMkLst>
            <pc:docMk/>
            <pc:sldMk cId="124901376" sldId="915"/>
            <ac:picMk id="17412" creationId="{5DBFAC1E-ECC1-BFA1-8FA0-A8AE6EDC1A42}"/>
          </ac:picMkLst>
        </pc:picChg>
        <pc:inkChg chg="add">
          <ac:chgData name="伊健 杜" userId="e69aded81da48593" providerId="LiveId" clId="{B41A0DB3-26AA-43DA-B31A-09B1F216CB5C}" dt="2022-10-06T14:01:21.361" v="4621"/>
          <ac:inkMkLst>
            <pc:docMk/>
            <pc:sldMk cId="124901376" sldId="915"/>
            <ac:inkMk id="5" creationId="{31E16B61-324D-5979-3C34-A30CABCA12C1}"/>
          </ac:inkMkLst>
        </pc:inkChg>
      </pc:sldChg>
      <pc:sldChg chg="addSp delSp modSp new mod">
        <pc:chgData name="伊健 杜" userId="e69aded81da48593" providerId="LiveId" clId="{B41A0DB3-26AA-43DA-B31A-09B1F216CB5C}" dt="2022-10-06T11:41:26.661" v="4232"/>
        <pc:sldMkLst>
          <pc:docMk/>
          <pc:sldMk cId="3331830487" sldId="916"/>
        </pc:sldMkLst>
        <pc:spChg chg="del">
          <ac:chgData name="伊健 杜" userId="e69aded81da48593" providerId="LiveId" clId="{B41A0DB3-26AA-43DA-B31A-09B1F216CB5C}" dt="2022-10-06T10:41:20.215" v="2174" actId="478"/>
          <ac:spMkLst>
            <pc:docMk/>
            <pc:sldMk cId="3331830487" sldId="916"/>
            <ac:spMk id="2" creationId="{E1C20166-6249-A0B2-9975-3993A2013F62}"/>
          </ac:spMkLst>
        </pc:spChg>
        <pc:spChg chg="del">
          <ac:chgData name="伊健 杜" userId="e69aded81da48593" providerId="LiveId" clId="{B41A0DB3-26AA-43DA-B31A-09B1F216CB5C}" dt="2022-10-06T10:41:20.215" v="2174" actId="478"/>
          <ac:spMkLst>
            <pc:docMk/>
            <pc:sldMk cId="3331830487" sldId="916"/>
            <ac:spMk id="3" creationId="{EFFF8F7B-0EE5-95F6-4882-7CB8AEE5D226}"/>
          </ac:spMkLst>
        </pc:spChg>
        <pc:spChg chg="add mod">
          <ac:chgData name="伊健 杜" userId="e69aded81da48593" providerId="LiveId" clId="{B41A0DB3-26AA-43DA-B31A-09B1F216CB5C}" dt="2022-10-06T11:41:26.661" v="4232"/>
          <ac:spMkLst>
            <pc:docMk/>
            <pc:sldMk cId="3331830487" sldId="916"/>
            <ac:spMk id="4" creationId="{F9598C7B-0AE5-D27D-B9EE-7892C599F26F}"/>
          </ac:spMkLst>
        </pc:spChg>
        <pc:picChg chg="add mod">
          <ac:chgData name="伊健 杜" userId="e69aded81da48593" providerId="LiveId" clId="{B41A0DB3-26AA-43DA-B31A-09B1F216CB5C}" dt="2022-10-06T10:42:38.044" v="2196" actId="1076"/>
          <ac:picMkLst>
            <pc:docMk/>
            <pc:sldMk cId="3331830487" sldId="916"/>
            <ac:picMk id="5" creationId="{0FAB8A44-F8A7-2617-FDD1-E2FBF42A17B8}"/>
          </ac:picMkLst>
        </pc:picChg>
      </pc:sldChg>
      <pc:sldChg chg="addSp delSp modSp new mod">
        <pc:chgData name="伊健 杜" userId="e69aded81da48593" providerId="LiveId" clId="{B41A0DB3-26AA-43DA-B31A-09B1F216CB5C}" dt="2022-10-06T15:16:51.923" v="4634" actId="478"/>
        <pc:sldMkLst>
          <pc:docMk/>
          <pc:sldMk cId="2515016840" sldId="917"/>
        </pc:sldMkLst>
        <pc:spChg chg="del">
          <ac:chgData name="伊健 杜" userId="e69aded81da48593" providerId="LiveId" clId="{B41A0DB3-26AA-43DA-B31A-09B1F216CB5C}" dt="2022-10-06T10:43:34.941" v="2214" actId="478"/>
          <ac:spMkLst>
            <pc:docMk/>
            <pc:sldMk cId="2515016840" sldId="917"/>
            <ac:spMk id="2" creationId="{33895044-C960-6E2F-77C3-04D630624BEA}"/>
          </ac:spMkLst>
        </pc:spChg>
        <pc:spChg chg="del">
          <ac:chgData name="伊健 杜" userId="e69aded81da48593" providerId="LiveId" clId="{B41A0DB3-26AA-43DA-B31A-09B1F216CB5C}" dt="2022-10-06T10:43:34.941" v="2214" actId="478"/>
          <ac:spMkLst>
            <pc:docMk/>
            <pc:sldMk cId="2515016840" sldId="917"/>
            <ac:spMk id="3" creationId="{F839C123-B27E-B0C9-2FFE-6775649B4CB4}"/>
          </ac:spMkLst>
        </pc:spChg>
        <pc:spChg chg="add mod">
          <ac:chgData name="伊健 杜" userId="e69aded81da48593" providerId="LiveId" clId="{B41A0DB3-26AA-43DA-B31A-09B1F216CB5C}" dt="2022-10-06T11:41:26.661" v="4232"/>
          <ac:spMkLst>
            <pc:docMk/>
            <pc:sldMk cId="2515016840" sldId="917"/>
            <ac:spMk id="4" creationId="{23E9F3DB-8AAA-639C-321C-D042A5944F6B}"/>
          </ac:spMkLst>
        </pc:spChg>
        <pc:picChg chg="add mod">
          <ac:chgData name="伊健 杜" userId="e69aded81da48593" providerId="LiveId" clId="{B41A0DB3-26AA-43DA-B31A-09B1F216CB5C}" dt="2022-10-06T10:43:38.167" v="2216" actId="1076"/>
          <ac:picMkLst>
            <pc:docMk/>
            <pc:sldMk cId="2515016840" sldId="917"/>
            <ac:picMk id="18434" creationId="{E24BE249-E70B-0950-889E-246A58B1EB36}"/>
          </ac:picMkLst>
        </pc:picChg>
        <pc:inkChg chg="add del">
          <ac:chgData name="伊健 杜" userId="e69aded81da48593" providerId="LiveId" clId="{B41A0DB3-26AA-43DA-B31A-09B1F216CB5C}" dt="2022-10-06T15:16:51.923" v="4634" actId="478"/>
          <ac:inkMkLst>
            <pc:docMk/>
            <pc:sldMk cId="2515016840" sldId="917"/>
            <ac:inkMk id="5" creationId="{10560566-5B5F-7CEB-FDF4-195C36902A01}"/>
          </ac:inkMkLst>
        </pc:inkChg>
      </pc:sldChg>
      <pc:sldChg chg="addSp delSp modSp add mod">
        <pc:chgData name="伊健 杜" userId="e69aded81da48593" providerId="LiveId" clId="{B41A0DB3-26AA-43DA-B31A-09B1F216CB5C}" dt="2022-10-06T15:48:55.431" v="4638"/>
        <pc:sldMkLst>
          <pc:docMk/>
          <pc:sldMk cId="2640149605" sldId="918"/>
        </pc:sldMkLst>
        <pc:spChg chg="mod">
          <ac:chgData name="伊健 杜" userId="e69aded81da48593" providerId="LiveId" clId="{B41A0DB3-26AA-43DA-B31A-09B1F216CB5C}" dt="2022-10-06T11:41:26.661" v="4232"/>
          <ac:spMkLst>
            <pc:docMk/>
            <pc:sldMk cId="2640149605" sldId="918"/>
            <ac:spMk id="6" creationId="{F83A6AC8-56F1-EB9E-DD47-C1CFF9753BBA}"/>
          </ac:spMkLst>
        </pc:spChg>
        <pc:spChg chg="mod">
          <ac:chgData name="伊健 杜" userId="e69aded81da48593" providerId="LiveId" clId="{B41A0DB3-26AA-43DA-B31A-09B1F216CB5C}" dt="2022-10-06T11:41:26.661" v="4232"/>
          <ac:spMkLst>
            <pc:docMk/>
            <pc:sldMk cId="2640149605" sldId="918"/>
            <ac:spMk id="7" creationId="{8A134A8E-94C3-0EE7-C065-45DB3136BA45}"/>
          </ac:spMkLst>
        </pc:spChg>
        <pc:picChg chg="del">
          <ac:chgData name="伊健 杜" userId="e69aded81da48593" providerId="LiveId" clId="{B41A0DB3-26AA-43DA-B31A-09B1F216CB5C}" dt="2022-10-06T10:50:01.551" v="2535" actId="478"/>
          <ac:picMkLst>
            <pc:docMk/>
            <pc:sldMk cId="2640149605" sldId="918"/>
            <ac:picMk id="14342" creationId="{FFF448A2-9546-DCC5-8221-A70DCA6B4871}"/>
          </ac:picMkLst>
        </pc:picChg>
        <pc:picChg chg="add mod">
          <ac:chgData name="伊健 杜" userId="e69aded81da48593" providerId="LiveId" clId="{B41A0DB3-26AA-43DA-B31A-09B1F216CB5C}" dt="2022-10-06T10:50:31.096" v="2547" actId="1076"/>
          <ac:picMkLst>
            <pc:docMk/>
            <pc:sldMk cId="2640149605" sldId="918"/>
            <ac:picMk id="20482" creationId="{25849B66-6BA1-3823-848E-A86BF160CC12}"/>
          </ac:picMkLst>
        </pc:picChg>
        <pc:inkChg chg="add">
          <ac:chgData name="伊健 杜" userId="e69aded81da48593" providerId="LiveId" clId="{B41A0DB3-26AA-43DA-B31A-09B1F216CB5C}" dt="2022-10-06T14:01:21.361" v="4621"/>
          <ac:inkMkLst>
            <pc:docMk/>
            <pc:sldMk cId="2640149605" sldId="918"/>
            <ac:inkMk id="2" creationId="{F74E510F-FAB7-7B63-1D39-CB08C47A44A4}"/>
          </ac:inkMkLst>
        </pc:inkChg>
        <pc:inkChg chg="add">
          <ac:chgData name="伊健 杜" userId="e69aded81da48593" providerId="LiveId" clId="{B41A0DB3-26AA-43DA-B31A-09B1F216CB5C}" dt="2022-10-06T15:48:55.431" v="4638"/>
          <ac:inkMkLst>
            <pc:docMk/>
            <pc:sldMk cId="2640149605" sldId="918"/>
            <ac:inkMk id="3" creationId="{0CD08907-F2FD-0ADF-C620-CBDF64140F4C}"/>
          </ac:inkMkLst>
        </pc:inkChg>
      </pc:sldChg>
      <pc:sldChg chg="addSp delSp modSp new mod">
        <pc:chgData name="伊健 杜" userId="e69aded81da48593" providerId="LiveId" clId="{B41A0DB3-26AA-43DA-B31A-09B1F216CB5C}" dt="2022-10-06T11:55:53.593" v="4611"/>
        <pc:sldMkLst>
          <pc:docMk/>
          <pc:sldMk cId="3920931917" sldId="919"/>
        </pc:sldMkLst>
        <pc:spChg chg="del">
          <ac:chgData name="伊健 杜" userId="e69aded81da48593" providerId="LiveId" clId="{B41A0DB3-26AA-43DA-B31A-09B1F216CB5C}" dt="2022-10-06T10:52:13.936" v="2602" actId="478"/>
          <ac:spMkLst>
            <pc:docMk/>
            <pc:sldMk cId="3920931917" sldId="919"/>
            <ac:spMk id="2" creationId="{E2F974FD-338F-84D3-7142-642BEAB47E3A}"/>
          </ac:spMkLst>
        </pc:spChg>
        <pc:spChg chg="del">
          <ac:chgData name="伊健 杜" userId="e69aded81da48593" providerId="LiveId" clId="{B41A0DB3-26AA-43DA-B31A-09B1F216CB5C}" dt="2022-10-06T10:52:13.936" v="2602" actId="478"/>
          <ac:spMkLst>
            <pc:docMk/>
            <pc:sldMk cId="3920931917" sldId="919"/>
            <ac:spMk id="3" creationId="{31975C03-95EA-367D-5EA1-9192E80C7581}"/>
          </ac:spMkLst>
        </pc:spChg>
        <pc:spChg chg="add mod">
          <ac:chgData name="伊健 杜" userId="e69aded81da48593" providerId="LiveId" clId="{B41A0DB3-26AA-43DA-B31A-09B1F216CB5C}" dt="2022-10-06T11:55:53.593" v="4611"/>
          <ac:spMkLst>
            <pc:docMk/>
            <pc:sldMk cId="3920931917" sldId="919"/>
            <ac:spMk id="4" creationId="{462C3A81-8150-513A-0063-C3DAB59075DA}"/>
          </ac:spMkLst>
        </pc:spChg>
      </pc:sldChg>
      <pc:sldChg chg="addSp delSp modSp add mod">
        <pc:chgData name="伊健 杜" userId="e69aded81da48593" providerId="LiveId" clId="{B41A0DB3-26AA-43DA-B31A-09B1F216CB5C}" dt="2022-10-06T15:48:55.431" v="4638"/>
        <pc:sldMkLst>
          <pc:docMk/>
          <pc:sldMk cId="2672759935" sldId="920"/>
        </pc:sldMkLst>
        <pc:spChg chg="mod">
          <ac:chgData name="伊健 杜" userId="e69aded81da48593" providerId="LiveId" clId="{B41A0DB3-26AA-43DA-B31A-09B1F216CB5C}" dt="2022-10-06T11:41:26.661" v="4232"/>
          <ac:spMkLst>
            <pc:docMk/>
            <pc:sldMk cId="2672759935" sldId="920"/>
            <ac:spMk id="4" creationId="{4A26D81B-7583-DE7E-89DF-1B6B33C232F8}"/>
          </ac:spMkLst>
        </pc:spChg>
        <pc:inkChg chg="add del">
          <ac:chgData name="伊健 杜" userId="e69aded81da48593" providerId="LiveId" clId="{B41A0DB3-26AA-43DA-B31A-09B1F216CB5C}" dt="2022-10-06T15:18:19.630" v="4636" actId="478"/>
          <ac:inkMkLst>
            <pc:docMk/>
            <pc:sldMk cId="2672759935" sldId="920"/>
            <ac:inkMk id="2" creationId="{25ABCA49-34FE-5688-2DA8-A26CA0BC4E8B}"/>
          </ac:inkMkLst>
        </pc:inkChg>
        <pc:inkChg chg="add">
          <ac:chgData name="伊健 杜" userId="e69aded81da48593" providerId="LiveId" clId="{B41A0DB3-26AA-43DA-B31A-09B1F216CB5C}" dt="2022-10-06T15:48:55.431" v="4638"/>
          <ac:inkMkLst>
            <pc:docMk/>
            <pc:sldMk cId="2672759935" sldId="920"/>
            <ac:inkMk id="3" creationId="{C2D9D2D1-BBC2-DB57-5EFB-FC6DA22EFF44}"/>
          </ac:inkMkLst>
        </pc:inkChg>
      </pc:sldChg>
      <pc:sldChg chg="addSp delSp modSp add mod">
        <pc:chgData name="伊健 杜" userId="e69aded81da48593" providerId="LiveId" clId="{B41A0DB3-26AA-43DA-B31A-09B1F216CB5C}" dt="2022-10-06T15:48:55.431" v="4638"/>
        <pc:sldMkLst>
          <pc:docMk/>
          <pc:sldMk cId="1508785952" sldId="921"/>
        </pc:sldMkLst>
        <pc:spChg chg="mod">
          <ac:chgData name="伊健 杜" userId="e69aded81da48593" providerId="LiveId" clId="{B41A0DB3-26AA-43DA-B31A-09B1F216CB5C}" dt="2022-10-06T11:41:26.661" v="4232"/>
          <ac:spMkLst>
            <pc:docMk/>
            <pc:sldMk cId="1508785952" sldId="921"/>
            <ac:spMk id="6" creationId="{F83A6AC8-56F1-EB9E-DD47-C1CFF9753BBA}"/>
          </ac:spMkLst>
        </pc:spChg>
        <pc:spChg chg="mod">
          <ac:chgData name="伊健 杜" userId="e69aded81da48593" providerId="LiveId" clId="{B41A0DB3-26AA-43DA-B31A-09B1F216CB5C}" dt="2022-10-06T11:41:26.661" v="4232"/>
          <ac:spMkLst>
            <pc:docMk/>
            <pc:sldMk cId="1508785952" sldId="921"/>
            <ac:spMk id="7" creationId="{8A134A8E-94C3-0EE7-C065-45DB3136BA45}"/>
          </ac:spMkLst>
        </pc:spChg>
        <pc:picChg chg="add del mod">
          <ac:chgData name="伊健 杜" userId="e69aded81da48593" providerId="LiveId" clId="{B41A0DB3-26AA-43DA-B31A-09B1F216CB5C}" dt="2022-10-06T10:56:36.562" v="2833" actId="478"/>
          <ac:picMkLst>
            <pc:docMk/>
            <pc:sldMk cId="1508785952" sldId="921"/>
            <ac:picMk id="2" creationId="{A20E197A-778D-31CB-6B2B-BCC443DC1810}"/>
          </ac:picMkLst>
        </pc:picChg>
        <pc:picChg chg="del">
          <ac:chgData name="伊健 杜" userId="e69aded81da48593" providerId="LiveId" clId="{B41A0DB3-26AA-43DA-B31A-09B1F216CB5C}" dt="2022-10-06T10:56:15.597" v="2830" actId="478"/>
          <ac:picMkLst>
            <pc:docMk/>
            <pc:sldMk cId="1508785952" sldId="921"/>
            <ac:picMk id="14342" creationId="{FFF448A2-9546-DCC5-8221-A70DCA6B4871}"/>
          </ac:picMkLst>
        </pc:picChg>
        <pc:picChg chg="add mod">
          <ac:chgData name="伊健 杜" userId="e69aded81da48593" providerId="LiveId" clId="{B41A0DB3-26AA-43DA-B31A-09B1F216CB5C}" dt="2022-10-06T10:56:40.654" v="2837" actId="1076"/>
          <ac:picMkLst>
            <pc:docMk/>
            <pc:sldMk cId="1508785952" sldId="921"/>
            <ac:picMk id="22530" creationId="{0CA02AA5-77B6-9D83-5D78-6457C7452C90}"/>
          </ac:picMkLst>
        </pc:picChg>
        <pc:inkChg chg="add">
          <ac:chgData name="伊健 杜" userId="e69aded81da48593" providerId="LiveId" clId="{B41A0DB3-26AA-43DA-B31A-09B1F216CB5C}" dt="2022-10-06T15:48:55.431" v="4638"/>
          <ac:inkMkLst>
            <pc:docMk/>
            <pc:sldMk cId="1508785952" sldId="921"/>
            <ac:inkMk id="2" creationId="{423AA9AC-3B80-E9B3-3B9C-450F5FFF0075}"/>
          </ac:inkMkLst>
        </pc:inkChg>
        <pc:inkChg chg="add del">
          <ac:chgData name="伊健 杜" userId="e69aded81da48593" providerId="LiveId" clId="{B41A0DB3-26AA-43DA-B31A-09B1F216CB5C}" dt="2022-10-06T15:22:40.899" v="4637" actId="478"/>
          <ac:inkMkLst>
            <pc:docMk/>
            <pc:sldMk cId="1508785952" sldId="921"/>
            <ac:inkMk id="3" creationId="{32A82C3D-80A9-D821-6508-A9DEA13BE7E3}"/>
          </ac:inkMkLst>
        </pc:inkChg>
      </pc:sldChg>
      <pc:sldChg chg="addSp delSp modSp add mod">
        <pc:chgData name="伊健 杜" userId="e69aded81da48593" providerId="LiveId" clId="{B41A0DB3-26AA-43DA-B31A-09B1F216CB5C}" dt="2022-10-06T14:01:21.361" v="4621"/>
        <pc:sldMkLst>
          <pc:docMk/>
          <pc:sldMk cId="803112995" sldId="922"/>
        </pc:sldMkLst>
        <pc:spChg chg="mod">
          <ac:chgData name="伊健 杜" userId="e69aded81da48593" providerId="LiveId" clId="{B41A0DB3-26AA-43DA-B31A-09B1F216CB5C}" dt="2022-10-06T11:41:26.661" v="4232"/>
          <ac:spMkLst>
            <pc:docMk/>
            <pc:sldMk cId="803112995" sldId="922"/>
            <ac:spMk id="6" creationId="{F83A6AC8-56F1-EB9E-DD47-C1CFF9753BBA}"/>
          </ac:spMkLst>
        </pc:spChg>
        <pc:spChg chg="mod">
          <ac:chgData name="伊健 杜" userId="e69aded81da48593" providerId="LiveId" clId="{B41A0DB3-26AA-43DA-B31A-09B1F216CB5C}" dt="2022-10-06T11:41:26.661" v="4232"/>
          <ac:spMkLst>
            <pc:docMk/>
            <pc:sldMk cId="803112995" sldId="922"/>
            <ac:spMk id="7" creationId="{8A134A8E-94C3-0EE7-C065-45DB3136BA45}"/>
          </ac:spMkLst>
        </pc:spChg>
        <pc:picChg chg="del mod">
          <ac:chgData name="伊健 杜" userId="e69aded81da48593" providerId="LiveId" clId="{B41A0DB3-26AA-43DA-B31A-09B1F216CB5C}" dt="2022-10-06T10:53:15.339" v="2687" actId="478"/>
          <ac:picMkLst>
            <pc:docMk/>
            <pc:sldMk cId="803112995" sldId="922"/>
            <ac:picMk id="20482" creationId="{25849B66-6BA1-3823-848E-A86BF160CC12}"/>
          </ac:picMkLst>
        </pc:picChg>
        <pc:picChg chg="add mod">
          <ac:chgData name="伊健 杜" userId="e69aded81da48593" providerId="LiveId" clId="{B41A0DB3-26AA-43DA-B31A-09B1F216CB5C}" dt="2022-10-06T10:54:33.124" v="2691" actId="1076"/>
          <ac:picMkLst>
            <pc:docMk/>
            <pc:sldMk cId="803112995" sldId="922"/>
            <ac:picMk id="21506" creationId="{0A23A4AA-71E5-ABE5-91F9-45CC295D033A}"/>
          </ac:picMkLst>
        </pc:picChg>
        <pc:inkChg chg="add">
          <ac:chgData name="伊健 杜" userId="e69aded81da48593" providerId="LiveId" clId="{B41A0DB3-26AA-43DA-B31A-09B1F216CB5C}" dt="2022-10-06T14:01:21.361" v="4621"/>
          <ac:inkMkLst>
            <pc:docMk/>
            <pc:sldMk cId="803112995" sldId="922"/>
            <ac:inkMk id="2" creationId="{963E2616-9634-5980-D7D7-D2E05E40CA8A}"/>
          </ac:inkMkLst>
        </pc:inkChg>
      </pc:sldChg>
      <pc:sldChg chg="addSp delSp modSp add mod">
        <pc:chgData name="伊健 杜" userId="e69aded81da48593" providerId="LiveId" clId="{B41A0DB3-26AA-43DA-B31A-09B1F216CB5C}" dt="2022-10-06T11:41:26.661" v="4232"/>
        <pc:sldMkLst>
          <pc:docMk/>
          <pc:sldMk cId="971912090" sldId="923"/>
        </pc:sldMkLst>
        <pc:spChg chg="mod">
          <ac:chgData name="伊健 杜" userId="e69aded81da48593" providerId="LiveId" clId="{B41A0DB3-26AA-43DA-B31A-09B1F216CB5C}" dt="2022-10-06T11:41:26.661" v="4232"/>
          <ac:spMkLst>
            <pc:docMk/>
            <pc:sldMk cId="971912090" sldId="923"/>
            <ac:spMk id="6" creationId="{F83A6AC8-56F1-EB9E-DD47-C1CFF9753BBA}"/>
          </ac:spMkLst>
        </pc:spChg>
        <pc:spChg chg="mod">
          <ac:chgData name="伊健 杜" userId="e69aded81da48593" providerId="LiveId" clId="{B41A0DB3-26AA-43DA-B31A-09B1F216CB5C}" dt="2022-10-06T11:41:26.661" v="4232"/>
          <ac:spMkLst>
            <pc:docMk/>
            <pc:sldMk cId="971912090" sldId="923"/>
            <ac:spMk id="7" creationId="{8A134A8E-94C3-0EE7-C065-45DB3136BA45}"/>
          </ac:spMkLst>
        </pc:spChg>
        <pc:picChg chg="del">
          <ac:chgData name="伊健 杜" userId="e69aded81da48593" providerId="LiveId" clId="{B41A0DB3-26AA-43DA-B31A-09B1F216CB5C}" dt="2022-10-06T10:57:27.517" v="2992" actId="478"/>
          <ac:picMkLst>
            <pc:docMk/>
            <pc:sldMk cId="971912090" sldId="923"/>
            <ac:picMk id="22530" creationId="{0CA02AA5-77B6-9D83-5D78-6457C7452C90}"/>
          </ac:picMkLst>
        </pc:picChg>
        <pc:picChg chg="add mod">
          <ac:chgData name="伊健 杜" userId="e69aded81da48593" providerId="LiveId" clId="{B41A0DB3-26AA-43DA-B31A-09B1F216CB5C}" dt="2022-10-06T10:57:52.331" v="2997" actId="1076"/>
          <ac:picMkLst>
            <pc:docMk/>
            <pc:sldMk cId="971912090" sldId="923"/>
            <ac:picMk id="23554" creationId="{D4DA0DCA-C37C-8083-771F-CD002A30BC1F}"/>
          </ac:picMkLst>
        </pc:picChg>
      </pc:sldChg>
      <pc:sldChg chg="addSp delSp modSp add mod">
        <pc:chgData name="伊健 杜" userId="e69aded81da48593" providerId="LiveId" clId="{B41A0DB3-26AA-43DA-B31A-09B1F216CB5C}" dt="2022-10-06T11:41:26.661" v="4232"/>
        <pc:sldMkLst>
          <pc:docMk/>
          <pc:sldMk cId="2046682344" sldId="924"/>
        </pc:sldMkLst>
        <pc:spChg chg="mod">
          <ac:chgData name="伊健 杜" userId="e69aded81da48593" providerId="LiveId" clId="{B41A0DB3-26AA-43DA-B31A-09B1F216CB5C}" dt="2022-10-06T11:07:28.399" v="3219"/>
          <ac:spMkLst>
            <pc:docMk/>
            <pc:sldMk cId="2046682344" sldId="924"/>
            <ac:spMk id="6" creationId="{F83A6AC8-56F1-EB9E-DD47-C1CFF9753BBA}"/>
          </ac:spMkLst>
        </pc:spChg>
        <pc:spChg chg="mod">
          <ac:chgData name="伊健 杜" userId="e69aded81da48593" providerId="LiveId" clId="{B41A0DB3-26AA-43DA-B31A-09B1F216CB5C}" dt="2022-10-06T11:41:26.661" v="4232"/>
          <ac:spMkLst>
            <pc:docMk/>
            <pc:sldMk cId="2046682344" sldId="924"/>
            <ac:spMk id="7" creationId="{8A134A8E-94C3-0EE7-C065-45DB3136BA45}"/>
          </ac:spMkLst>
        </pc:spChg>
        <pc:picChg chg="del">
          <ac:chgData name="伊健 杜" userId="e69aded81da48593" providerId="LiveId" clId="{B41A0DB3-26AA-43DA-B31A-09B1F216CB5C}" dt="2022-10-06T10:58:12.929" v="2999" actId="478"/>
          <ac:picMkLst>
            <pc:docMk/>
            <pc:sldMk cId="2046682344" sldId="924"/>
            <ac:picMk id="23554" creationId="{D4DA0DCA-C37C-8083-771F-CD002A30BC1F}"/>
          </ac:picMkLst>
        </pc:picChg>
        <pc:picChg chg="add del mod">
          <ac:chgData name="伊健 杜" userId="e69aded81da48593" providerId="LiveId" clId="{B41A0DB3-26AA-43DA-B31A-09B1F216CB5C}" dt="2022-10-06T11:13:34.393" v="3403" actId="478"/>
          <ac:picMkLst>
            <pc:docMk/>
            <pc:sldMk cId="2046682344" sldId="924"/>
            <ac:picMk id="25602" creationId="{E93618D9-6377-D6B4-9411-06447D45EED0}"/>
          </ac:picMkLst>
        </pc:picChg>
        <pc:picChg chg="add mod">
          <ac:chgData name="伊健 杜" userId="e69aded81da48593" providerId="LiveId" clId="{B41A0DB3-26AA-43DA-B31A-09B1F216CB5C}" dt="2022-10-06T11:13:38.898" v="3406" actId="1076"/>
          <ac:picMkLst>
            <pc:docMk/>
            <pc:sldMk cId="2046682344" sldId="924"/>
            <ac:picMk id="25604" creationId="{0AB7062F-31F8-FE82-B0A4-3153E5F58402}"/>
          </ac:picMkLst>
        </pc:picChg>
      </pc:sldChg>
      <pc:sldChg chg="modSp add mod modNotesTx">
        <pc:chgData name="伊健 杜" userId="e69aded81da48593" providerId="LiveId" clId="{B41A0DB3-26AA-43DA-B31A-09B1F216CB5C}" dt="2022-10-06T15:50:03.635" v="4640" actId="20577"/>
        <pc:sldMkLst>
          <pc:docMk/>
          <pc:sldMk cId="3389514890" sldId="925"/>
        </pc:sldMkLst>
        <pc:spChg chg="mod">
          <ac:chgData name="伊健 杜" userId="e69aded81da48593" providerId="LiveId" clId="{B41A0DB3-26AA-43DA-B31A-09B1F216CB5C}" dt="2022-10-06T11:41:26.661" v="4232"/>
          <ac:spMkLst>
            <pc:docMk/>
            <pc:sldMk cId="3389514890" sldId="925"/>
            <ac:spMk id="4" creationId="{4A26D81B-7583-DE7E-89DF-1B6B33C232F8}"/>
          </ac:spMkLst>
        </pc:spChg>
      </pc:sldChg>
      <pc:sldChg chg="addSp delSp modSp add mod modNotesTx">
        <pc:chgData name="伊健 杜" userId="e69aded81da48593" providerId="LiveId" clId="{B41A0DB3-26AA-43DA-B31A-09B1F216CB5C}" dt="2022-10-06T15:49:54.074" v="4639" actId="20577"/>
        <pc:sldMkLst>
          <pc:docMk/>
          <pc:sldMk cId="3839071627" sldId="926"/>
        </pc:sldMkLst>
        <pc:spChg chg="mod">
          <ac:chgData name="伊健 杜" userId="e69aded81da48593" providerId="LiveId" clId="{B41A0DB3-26AA-43DA-B31A-09B1F216CB5C}" dt="2022-10-06T11:41:26.661" v="4232"/>
          <ac:spMkLst>
            <pc:docMk/>
            <pc:sldMk cId="3839071627" sldId="926"/>
            <ac:spMk id="6" creationId="{F83A6AC8-56F1-EB9E-DD47-C1CFF9753BBA}"/>
          </ac:spMkLst>
        </pc:spChg>
        <pc:spChg chg="mod">
          <ac:chgData name="伊健 杜" userId="e69aded81da48593" providerId="LiveId" clId="{B41A0DB3-26AA-43DA-B31A-09B1F216CB5C}" dt="2022-10-06T11:41:26.661" v="4232"/>
          <ac:spMkLst>
            <pc:docMk/>
            <pc:sldMk cId="3839071627" sldId="926"/>
            <ac:spMk id="7" creationId="{8A134A8E-94C3-0EE7-C065-45DB3136BA45}"/>
          </ac:spMkLst>
        </pc:spChg>
        <pc:picChg chg="del">
          <ac:chgData name="伊健 杜" userId="e69aded81da48593" providerId="LiveId" clId="{B41A0DB3-26AA-43DA-B31A-09B1F216CB5C}" dt="2022-10-06T11:06:40.975" v="3160" actId="478"/>
          <ac:picMkLst>
            <pc:docMk/>
            <pc:sldMk cId="3839071627" sldId="926"/>
            <ac:picMk id="23554" creationId="{D4DA0DCA-C37C-8083-771F-CD002A30BC1F}"/>
          </ac:picMkLst>
        </pc:picChg>
        <pc:picChg chg="add mod">
          <ac:chgData name="伊健 杜" userId="e69aded81da48593" providerId="LiveId" clId="{B41A0DB3-26AA-43DA-B31A-09B1F216CB5C}" dt="2022-10-06T11:06:59.339" v="3194" actId="1076"/>
          <ac:picMkLst>
            <pc:docMk/>
            <pc:sldMk cId="3839071627" sldId="926"/>
            <ac:picMk id="24578" creationId="{37E81458-CBFF-D8F6-2B9B-0D2AA37876D6}"/>
          </ac:picMkLst>
        </pc:picChg>
      </pc:sldChg>
      <pc:sldChg chg="modSp add mod">
        <pc:chgData name="伊健 杜" userId="e69aded81da48593" providerId="LiveId" clId="{B41A0DB3-26AA-43DA-B31A-09B1F216CB5C}" dt="2022-10-06T11:41:26.661" v="4232"/>
        <pc:sldMkLst>
          <pc:docMk/>
          <pc:sldMk cId="1516926263" sldId="927"/>
        </pc:sldMkLst>
        <pc:spChg chg="mod">
          <ac:chgData name="伊健 杜" userId="e69aded81da48593" providerId="LiveId" clId="{B41A0DB3-26AA-43DA-B31A-09B1F216CB5C}" dt="2022-10-06T11:08:56.986" v="3236" actId="20577"/>
          <ac:spMkLst>
            <pc:docMk/>
            <pc:sldMk cId="1516926263" sldId="927"/>
            <ac:spMk id="6" creationId="{F83A6AC8-56F1-EB9E-DD47-C1CFF9753BBA}"/>
          </ac:spMkLst>
        </pc:spChg>
        <pc:spChg chg="mod">
          <ac:chgData name="伊健 杜" userId="e69aded81da48593" providerId="LiveId" clId="{B41A0DB3-26AA-43DA-B31A-09B1F216CB5C}" dt="2022-10-06T11:41:26.661" v="4232"/>
          <ac:spMkLst>
            <pc:docMk/>
            <pc:sldMk cId="1516926263" sldId="927"/>
            <ac:spMk id="7" creationId="{8A134A8E-94C3-0EE7-C065-45DB3136BA45}"/>
          </ac:spMkLst>
        </pc:spChg>
      </pc:sldChg>
      <pc:sldChg chg="addSp delSp modSp add mod">
        <pc:chgData name="伊健 杜" userId="e69aded81da48593" providerId="LiveId" clId="{B41A0DB3-26AA-43DA-B31A-09B1F216CB5C}" dt="2022-10-06T11:41:26.661" v="4232"/>
        <pc:sldMkLst>
          <pc:docMk/>
          <pc:sldMk cId="232926413" sldId="928"/>
        </pc:sldMkLst>
        <pc:spChg chg="mod">
          <ac:chgData name="伊健 杜" userId="e69aded81da48593" providerId="LiveId" clId="{B41A0DB3-26AA-43DA-B31A-09B1F216CB5C}" dt="2022-10-06T11:41:26.661" v="4232"/>
          <ac:spMkLst>
            <pc:docMk/>
            <pc:sldMk cId="232926413" sldId="928"/>
            <ac:spMk id="7" creationId="{8A134A8E-94C3-0EE7-C065-45DB3136BA45}"/>
          </ac:spMkLst>
        </pc:spChg>
        <pc:picChg chg="del">
          <ac:chgData name="伊健 杜" userId="e69aded81da48593" providerId="LiveId" clId="{B41A0DB3-26AA-43DA-B31A-09B1F216CB5C}" dt="2022-10-06T11:14:12.600" v="3505" actId="478"/>
          <ac:picMkLst>
            <pc:docMk/>
            <pc:sldMk cId="232926413" sldId="928"/>
            <ac:picMk id="25602" creationId="{E93618D9-6377-D6B4-9411-06447D45EED0}"/>
          </ac:picMkLst>
        </pc:picChg>
        <pc:picChg chg="add mod">
          <ac:chgData name="伊健 杜" userId="e69aded81da48593" providerId="LiveId" clId="{B41A0DB3-26AA-43DA-B31A-09B1F216CB5C}" dt="2022-10-06T11:15:40.180" v="3510" actId="1076"/>
          <ac:picMkLst>
            <pc:docMk/>
            <pc:sldMk cId="232926413" sldId="928"/>
            <ac:picMk id="28674" creationId="{C2816E22-501B-86B7-D65B-A8FCED603212}"/>
          </ac:picMkLst>
        </pc:picChg>
      </pc:sldChg>
      <pc:sldChg chg="add del">
        <pc:chgData name="伊健 杜" userId="e69aded81da48593" providerId="LiveId" clId="{B41A0DB3-26AA-43DA-B31A-09B1F216CB5C}" dt="2022-10-06T11:10:23.707" v="3338" actId="47"/>
        <pc:sldMkLst>
          <pc:docMk/>
          <pc:sldMk cId="1910680871" sldId="928"/>
        </pc:sldMkLst>
      </pc:sldChg>
      <pc:sldChg chg="modSp add mod">
        <pc:chgData name="伊健 杜" userId="e69aded81da48593" providerId="LiveId" clId="{B41A0DB3-26AA-43DA-B31A-09B1F216CB5C}" dt="2022-10-06T11:41:26.661" v="4232"/>
        <pc:sldMkLst>
          <pc:docMk/>
          <pc:sldMk cId="454470444" sldId="929"/>
        </pc:sldMkLst>
        <pc:spChg chg="mod">
          <ac:chgData name="伊健 杜" userId="e69aded81da48593" providerId="LiveId" clId="{B41A0DB3-26AA-43DA-B31A-09B1F216CB5C}" dt="2022-10-06T11:41:26.661" v="4232"/>
          <ac:spMkLst>
            <pc:docMk/>
            <pc:sldMk cId="454470444" sldId="929"/>
            <ac:spMk id="4" creationId="{4A26D81B-7583-DE7E-89DF-1B6B33C232F8}"/>
          </ac:spMkLst>
        </pc:spChg>
      </pc:sldChg>
      <pc:sldChg chg="addSp delSp modSp add mod">
        <pc:chgData name="伊健 杜" userId="e69aded81da48593" providerId="LiveId" clId="{B41A0DB3-26AA-43DA-B31A-09B1F216CB5C}" dt="2022-10-06T11:41:26.661" v="4232"/>
        <pc:sldMkLst>
          <pc:docMk/>
          <pc:sldMk cId="379818006" sldId="930"/>
        </pc:sldMkLst>
        <pc:spChg chg="mod">
          <ac:chgData name="伊健 杜" userId="e69aded81da48593" providerId="LiveId" clId="{B41A0DB3-26AA-43DA-B31A-09B1F216CB5C}" dt="2022-10-06T11:16:28.461" v="3579" actId="20577"/>
          <ac:spMkLst>
            <pc:docMk/>
            <pc:sldMk cId="379818006" sldId="930"/>
            <ac:spMk id="6" creationId="{F83A6AC8-56F1-EB9E-DD47-C1CFF9753BBA}"/>
          </ac:spMkLst>
        </pc:spChg>
        <pc:spChg chg="mod">
          <ac:chgData name="伊健 杜" userId="e69aded81da48593" providerId="LiveId" clId="{B41A0DB3-26AA-43DA-B31A-09B1F216CB5C}" dt="2022-10-06T11:41:26.661" v="4232"/>
          <ac:spMkLst>
            <pc:docMk/>
            <pc:sldMk cId="379818006" sldId="930"/>
            <ac:spMk id="7" creationId="{8A134A8E-94C3-0EE7-C065-45DB3136BA45}"/>
          </ac:spMkLst>
        </pc:spChg>
        <pc:picChg chg="add del mod">
          <ac:chgData name="伊健 杜" userId="e69aded81da48593" providerId="LiveId" clId="{B41A0DB3-26AA-43DA-B31A-09B1F216CB5C}" dt="2022-10-06T11:21:20.260" v="3668" actId="1076"/>
          <ac:picMkLst>
            <pc:docMk/>
            <pc:sldMk cId="379818006" sldId="930"/>
            <ac:picMk id="22530" creationId="{0CA02AA5-77B6-9D83-5D78-6457C7452C90}"/>
          </ac:picMkLst>
        </pc:picChg>
      </pc:sldChg>
      <pc:sldChg chg="addSp delSp modSp add mod">
        <pc:chgData name="伊健 杜" userId="e69aded81da48593" providerId="LiveId" clId="{B41A0DB3-26AA-43DA-B31A-09B1F216CB5C}" dt="2022-10-06T11:41:26.661" v="4232"/>
        <pc:sldMkLst>
          <pc:docMk/>
          <pc:sldMk cId="1670785287" sldId="931"/>
        </pc:sldMkLst>
        <pc:spChg chg="mod">
          <ac:chgData name="伊健 杜" userId="e69aded81da48593" providerId="LiveId" clId="{B41A0DB3-26AA-43DA-B31A-09B1F216CB5C}" dt="2022-10-06T11:21:26.060" v="3671" actId="20577"/>
          <ac:spMkLst>
            <pc:docMk/>
            <pc:sldMk cId="1670785287" sldId="931"/>
            <ac:spMk id="6" creationId="{F83A6AC8-56F1-EB9E-DD47-C1CFF9753BBA}"/>
          </ac:spMkLst>
        </pc:spChg>
        <pc:spChg chg="mod">
          <ac:chgData name="伊健 杜" userId="e69aded81da48593" providerId="LiveId" clId="{B41A0DB3-26AA-43DA-B31A-09B1F216CB5C}" dt="2022-10-06T11:41:26.661" v="4232"/>
          <ac:spMkLst>
            <pc:docMk/>
            <pc:sldMk cId="1670785287" sldId="931"/>
            <ac:spMk id="7" creationId="{8A134A8E-94C3-0EE7-C065-45DB3136BA45}"/>
          </ac:spMkLst>
        </pc:spChg>
        <pc:picChg chg="del">
          <ac:chgData name="伊健 杜" userId="e69aded81da48593" providerId="LiveId" clId="{B41A0DB3-26AA-43DA-B31A-09B1F216CB5C}" dt="2022-10-06T11:21:23.679" v="3669" actId="478"/>
          <ac:picMkLst>
            <pc:docMk/>
            <pc:sldMk cId="1670785287" sldId="931"/>
            <ac:picMk id="22530" creationId="{0CA02AA5-77B6-9D83-5D78-6457C7452C90}"/>
          </ac:picMkLst>
        </pc:picChg>
        <pc:picChg chg="add mod">
          <ac:chgData name="伊健 杜" userId="e69aded81da48593" providerId="LiveId" clId="{B41A0DB3-26AA-43DA-B31A-09B1F216CB5C}" dt="2022-10-06T11:24:22.742" v="3797" actId="1076"/>
          <ac:picMkLst>
            <pc:docMk/>
            <pc:sldMk cId="1670785287" sldId="931"/>
            <ac:picMk id="29698" creationId="{65B425AF-9A8D-790E-99F6-DDB6331F2FD9}"/>
          </ac:picMkLst>
        </pc:picChg>
      </pc:sldChg>
      <pc:sldChg chg="addSp delSp modSp add mod">
        <pc:chgData name="伊健 杜" userId="e69aded81da48593" providerId="LiveId" clId="{B41A0DB3-26AA-43DA-B31A-09B1F216CB5C}" dt="2022-10-06T11:41:26.661" v="4232"/>
        <pc:sldMkLst>
          <pc:docMk/>
          <pc:sldMk cId="1921391591" sldId="932"/>
        </pc:sldMkLst>
        <pc:spChg chg="add mod">
          <ac:chgData name="伊健 杜" userId="e69aded81da48593" providerId="LiveId" clId="{B41A0DB3-26AA-43DA-B31A-09B1F216CB5C}" dt="2022-10-06T11:41:26.661" v="4232"/>
          <ac:spMkLst>
            <pc:docMk/>
            <pc:sldMk cId="1921391591" sldId="932"/>
            <ac:spMk id="2" creationId="{35CA5F8B-726A-3638-33A0-C1997D9C1656}"/>
          </ac:spMkLst>
        </pc:spChg>
        <pc:spChg chg="add mod">
          <ac:chgData name="伊健 杜" userId="e69aded81da48593" providerId="LiveId" clId="{B41A0DB3-26AA-43DA-B31A-09B1F216CB5C}" dt="2022-10-06T11:41:26.661" v="4232"/>
          <ac:spMkLst>
            <pc:docMk/>
            <pc:sldMk cId="1921391591" sldId="932"/>
            <ac:spMk id="3" creationId="{1AF6C431-B1BC-977D-6096-A87D84D8A4CB}"/>
          </ac:spMkLst>
        </pc:spChg>
        <pc:spChg chg="del">
          <ac:chgData name="伊健 杜" userId="e69aded81da48593" providerId="LiveId" clId="{B41A0DB3-26AA-43DA-B31A-09B1F216CB5C}" dt="2022-10-06T11:27:28.259" v="3800" actId="478"/>
          <ac:spMkLst>
            <pc:docMk/>
            <pc:sldMk cId="1921391591" sldId="932"/>
            <ac:spMk id="7" creationId="{8A134A8E-94C3-0EE7-C065-45DB3136BA45}"/>
          </ac:spMkLst>
        </pc:spChg>
        <pc:picChg chg="del">
          <ac:chgData name="伊健 杜" userId="e69aded81da48593" providerId="LiveId" clId="{B41A0DB3-26AA-43DA-B31A-09B1F216CB5C}" dt="2022-10-06T11:27:26.594" v="3799" actId="478"/>
          <ac:picMkLst>
            <pc:docMk/>
            <pc:sldMk cId="1921391591" sldId="932"/>
            <ac:picMk id="29698" creationId="{65B425AF-9A8D-790E-99F6-DDB6331F2FD9}"/>
          </ac:picMkLst>
        </pc:picChg>
        <pc:picChg chg="add mod">
          <ac:chgData name="伊健 杜" userId="e69aded81da48593" providerId="LiveId" clId="{B41A0DB3-26AA-43DA-B31A-09B1F216CB5C}" dt="2022-10-06T11:27:32.812" v="3803" actId="1076"/>
          <ac:picMkLst>
            <pc:docMk/>
            <pc:sldMk cId="1921391591" sldId="932"/>
            <ac:picMk id="31746" creationId="{1692FC10-1BA5-9DD1-9EBB-C5A51FD2183D}"/>
          </ac:picMkLst>
        </pc:picChg>
      </pc:sldChg>
      <pc:sldChg chg="addSp delSp modSp add mod">
        <pc:chgData name="伊健 杜" userId="e69aded81da48593" providerId="LiveId" clId="{B41A0DB3-26AA-43DA-B31A-09B1F216CB5C}" dt="2022-10-06T11:41:26.661" v="4232"/>
        <pc:sldMkLst>
          <pc:docMk/>
          <pc:sldMk cId="780672822" sldId="933"/>
        </pc:sldMkLst>
        <pc:spChg chg="mod">
          <ac:chgData name="伊健 杜" userId="e69aded81da48593" providerId="LiveId" clId="{B41A0DB3-26AA-43DA-B31A-09B1F216CB5C}" dt="2022-10-06T11:41:26.661" v="4232"/>
          <ac:spMkLst>
            <pc:docMk/>
            <pc:sldMk cId="780672822" sldId="933"/>
            <ac:spMk id="2" creationId="{1302A11A-625D-774F-23B3-739301B530C3}"/>
          </ac:spMkLst>
        </pc:spChg>
        <pc:spChg chg="mod">
          <ac:chgData name="伊健 杜" userId="e69aded81da48593" providerId="LiveId" clId="{B41A0DB3-26AA-43DA-B31A-09B1F216CB5C}" dt="2022-10-06T11:41:26.661" v="4232"/>
          <ac:spMkLst>
            <pc:docMk/>
            <pc:sldMk cId="780672822" sldId="933"/>
            <ac:spMk id="4" creationId="{21BD65C9-00B8-77B5-1258-CB85B4A4F40D}"/>
          </ac:spMkLst>
        </pc:spChg>
        <pc:picChg chg="del mod">
          <ac:chgData name="伊健 杜" userId="e69aded81da48593" providerId="LiveId" clId="{B41A0DB3-26AA-43DA-B31A-09B1F216CB5C}" dt="2022-10-06T11:31:26.144" v="3989" actId="478"/>
          <ac:picMkLst>
            <pc:docMk/>
            <pc:sldMk cId="780672822" sldId="933"/>
            <ac:picMk id="3" creationId="{619F8674-F723-8C6D-BE60-2A3526CA78AD}"/>
          </ac:picMkLst>
        </pc:picChg>
        <pc:picChg chg="del mod">
          <ac:chgData name="伊健 杜" userId="e69aded81da48593" providerId="LiveId" clId="{B41A0DB3-26AA-43DA-B31A-09B1F216CB5C}" dt="2022-10-06T11:30:33.300" v="3985" actId="478"/>
          <ac:picMkLst>
            <pc:docMk/>
            <pc:sldMk cId="780672822" sldId="933"/>
            <ac:picMk id="5" creationId="{7F8778DD-28C1-BF05-2C28-464D4428FBB8}"/>
          </ac:picMkLst>
        </pc:picChg>
        <pc:picChg chg="del">
          <ac:chgData name="伊健 杜" userId="e69aded81da48593" providerId="LiveId" clId="{B41A0DB3-26AA-43DA-B31A-09B1F216CB5C}" dt="2022-10-06T11:30:31.390" v="3984" actId="478"/>
          <ac:picMkLst>
            <pc:docMk/>
            <pc:sldMk cId="780672822" sldId="933"/>
            <ac:picMk id="13316" creationId="{0F70A11D-F4BB-E37F-6467-A5BE5A79CDD8}"/>
          </ac:picMkLst>
        </pc:picChg>
        <pc:picChg chg="add mod">
          <ac:chgData name="伊健 杜" userId="e69aded81da48593" providerId="LiveId" clId="{B41A0DB3-26AA-43DA-B31A-09B1F216CB5C}" dt="2022-10-06T11:31:29.661" v="3992" actId="1076"/>
          <ac:picMkLst>
            <pc:docMk/>
            <pc:sldMk cId="780672822" sldId="933"/>
            <ac:picMk id="32770" creationId="{CE222FF5-5265-C490-AA21-B4E9AD4F1E9D}"/>
          </ac:picMkLst>
        </pc:picChg>
      </pc:sldChg>
      <pc:sldChg chg="delSp modSp add mod">
        <pc:chgData name="伊健 杜" userId="e69aded81da48593" providerId="LiveId" clId="{B41A0DB3-26AA-43DA-B31A-09B1F216CB5C}" dt="2022-10-06T11:41:26.661" v="4232"/>
        <pc:sldMkLst>
          <pc:docMk/>
          <pc:sldMk cId="1385191696" sldId="934"/>
        </pc:sldMkLst>
        <pc:spChg chg="mod">
          <ac:chgData name="伊健 杜" userId="e69aded81da48593" providerId="LiveId" clId="{B41A0DB3-26AA-43DA-B31A-09B1F216CB5C}" dt="2022-10-06T11:41:26.661" v="4232"/>
          <ac:spMkLst>
            <pc:docMk/>
            <pc:sldMk cId="1385191696" sldId="934"/>
            <ac:spMk id="2" creationId="{1302A11A-625D-774F-23B3-739301B530C3}"/>
          </ac:spMkLst>
        </pc:spChg>
        <pc:spChg chg="mod">
          <ac:chgData name="伊健 杜" userId="e69aded81da48593" providerId="LiveId" clId="{B41A0DB3-26AA-43DA-B31A-09B1F216CB5C}" dt="2022-10-06T11:41:26.661" v="4232"/>
          <ac:spMkLst>
            <pc:docMk/>
            <pc:sldMk cId="1385191696" sldId="934"/>
            <ac:spMk id="4" creationId="{21BD65C9-00B8-77B5-1258-CB85B4A4F40D}"/>
          </ac:spMkLst>
        </pc:spChg>
        <pc:picChg chg="del">
          <ac:chgData name="伊健 杜" userId="e69aded81da48593" providerId="LiveId" clId="{B41A0DB3-26AA-43DA-B31A-09B1F216CB5C}" dt="2022-10-06T11:36:11.052" v="4126" actId="478"/>
          <ac:picMkLst>
            <pc:docMk/>
            <pc:sldMk cId="1385191696" sldId="934"/>
            <ac:picMk id="32770" creationId="{CE222FF5-5265-C490-AA21-B4E9AD4F1E9D}"/>
          </ac:picMkLst>
        </pc:picChg>
      </pc:sldChg>
      <pc:sldChg chg="addSp modSp add mod ord">
        <pc:chgData name="伊健 杜" userId="e69aded81da48593" providerId="LiveId" clId="{B41A0DB3-26AA-43DA-B31A-09B1F216CB5C}" dt="2022-10-06T11:41:26.661" v="4232"/>
        <pc:sldMkLst>
          <pc:docMk/>
          <pc:sldMk cId="3476667222" sldId="935"/>
        </pc:sldMkLst>
        <pc:spChg chg="mod">
          <ac:chgData name="伊健 杜" userId="e69aded81da48593" providerId="LiveId" clId="{B41A0DB3-26AA-43DA-B31A-09B1F216CB5C}" dt="2022-10-06T11:41:26.661" v="4232"/>
          <ac:spMkLst>
            <pc:docMk/>
            <pc:sldMk cId="3476667222" sldId="935"/>
            <ac:spMk id="2" creationId="{1302A11A-625D-774F-23B3-739301B530C3}"/>
          </ac:spMkLst>
        </pc:spChg>
        <pc:spChg chg="add">
          <ac:chgData name="伊健 杜" userId="e69aded81da48593" providerId="LiveId" clId="{B41A0DB3-26AA-43DA-B31A-09B1F216CB5C}" dt="2022-10-06T11:40:29.193" v="4229"/>
          <ac:spMkLst>
            <pc:docMk/>
            <pc:sldMk cId="3476667222" sldId="935"/>
            <ac:spMk id="3" creationId="{2270E285-0B31-6BD1-84FE-37D232EB7AC6}"/>
          </ac:spMkLst>
        </pc:spChg>
        <pc:spChg chg="mod">
          <ac:chgData name="伊健 杜" userId="e69aded81da48593" providerId="LiveId" clId="{B41A0DB3-26AA-43DA-B31A-09B1F216CB5C}" dt="2022-10-06T11:41:26.661" v="4232"/>
          <ac:spMkLst>
            <pc:docMk/>
            <pc:sldMk cId="3476667222" sldId="935"/>
            <ac:spMk id="4" creationId="{21BD65C9-00B8-77B5-1258-CB85B4A4F40D}"/>
          </ac:spMkLst>
        </pc:spChg>
        <pc:picChg chg="add mod">
          <ac:chgData name="伊健 杜" userId="e69aded81da48593" providerId="LiveId" clId="{B41A0DB3-26AA-43DA-B31A-09B1F216CB5C}" dt="2022-10-06T11:40:40.770" v="4231" actId="1076"/>
          <ac:picMkLst>
            <pc:docMk/>
            <pc:sldMk cId="3476667222" sldId="935"/>
            <ac:picMk id="6" creationId="{D4CF6B01-62AB-1F4B-A9B4-A6BE1547A02D}"/>
          </ac:picMkLst>
        </pc:picChg>
        <pc:picChg chg="add mod">
          <ac:chgData name="伊健 杜" userId="e69aded81da48593" providerId="LiveId" clId="{B41A0DB3-26AA-43DA-B31A-09B1F216CB5C}" dt="2022-10-06T11:40:21.017" v="4228" actId="1076"/>
          <ac:picMkLst>
            <pc:docMk/>
            <pc:sldMk cId="3476667222" sldId="935"/>
            <ac:picMk id="33794" creationId="{33E3100D-C467-206E-2702-E20D9A213A34}"/>
          </ac:picMkLst>
        </pc:picChg>
      </pc:sldChg>
      <pc:sldChg chg="addSp delSp modSp add mod">
        <pc:chgData name="伊健 杜" userId="e69aded81da48593" providerId="LiveId" clId="{B41A0DB3-26AA-43DA-B31A-09B1F216CB5C}" dt="2022-10-06T11:55:53.593" v="4611"/>
        <pc:sldMkLst>
          <pc:docMk/>
          <pc:sldMk cId="3921503590" sldId="936"/>
        </pc:sldMkLst>
        <pc:spChg chg="add del">
          <ac:chgData name="伊健 杜" userId="e69aded81da48593" providerId="LiveId" clId="{B41A0DB3-26AA-43DA-B31A-09B1F216CB5C}" dt="2022-10-06T11:50:49.777" v="4378" actId="478"/>
          <ac:spMkLst>
            <pc:docMk/>
            <pc:sldMk cId="3921503590" sldId="936"/>
            <ac:spMk id="2" creationId="{3DB668E7-EED1-693D-1C97-301CB40B2439}"/>
          </ac:spMkLst>
        </pc:spChg>
        <pc:spChg chg="mod">
          <ac:chgData name="伊健 杜" userId="e69aded81da48593" providerId="LiveId" clId="{B41A0DB3-26AA-43DA-B31A-09B1F216CB5C}" dt="2022-10-06T11:48:14.931" v="4245"/>
          <ac:spMkLst>
            <pc:docMk/>
            <pc:sldMk cId="3921503590" sldId="936"/>
            <ac:spMk id="6" creationId="{F83A6AC8-56F1-EB9E-DD47-C1CFF9753BBA}"/>
          </ac:spMkLst>
        </pc:spChg>
        <pc:spChg chg="mod">
          <ac:chgData name="伊健 杜" userId="e69aded81da48593" providerId="LiveId" clId="{B41A0DB3-26AA-43DA-B31A-09B1F216CB5C}" dt="2022-10-06T11:55:53.593" v="4611"/>
          <ac:spMkLst>
            <pc:docMk/>
            <pc:sldMk cId="3921503590" sldId="936"/>
            <ac:spMk id="7" creationId="{8A134A8E-94C3-0EE7-C065-45DB3136BA45}"/>
          </ac:spMkLst>
        </pc:spChg>
        <pc:picChg chg="del">
          <ac:chgData name="伊健 杜" userId="e69aded81da48593" providerId="LiveId" clId="{B41A0DB3-26AA-43DA-B31A-09B1F216CB5C}" dt="2022-10-06T11:49:04.668" v="4376" actId="478"/>
          <ac:picMkLst>
            <pc:docMk/>
            <pc:sldMk cId="3921503590" sldId="936"/>
            <ac:picMk id="22530" creationId="{0CA02AA5-77B6-9D83-5D78-6457C7452C90}"/>
          </ac:picMkLst>
        </pc:picChg>
        <pc:picChg chg="add mod">
          <ac:chgData name="伊健 杜" userId="e69aded81da48593" providerId="LiveId" clId="{B41A0DB3-26AA-43DA-B31A-09B1F216CB5C}" dt="2022-10-06T11:51:26.716" v="4393" actId="1076"/>
          <ac:picMkLst>
            <pc:docMk/>
            <pc:sldMk cId="3921503590" sldId="936"/>
            <ac:picMk id="35844" creationId="{71637C2B-9C4C-1781-A201-19892D23ECC9}"/>
          </ac:picMkLst>
        </pc:picChg>
      </pc:sldChg>
      <pc:sldChg chg="addSp delSp modSp add mod">
        <pc:chgData name="伊健 杜" userId="e69aded81da48593" providerId="LiveId" clId="{B41A0DB3-26AA-43DA-B31A-09B1F216CB5C}" dt="2022-10-06T11:55:53.593" v="4611"/>
        <pc:sldMkLst>
          <pc:docMk/>
          <pc:sldMk cId="779148286" sldId="937"/>
        </pc:sldMkLst>
        <pc:spChg chg="mod">
          <ac:chgData name="伊健 杜" userId="e69aded81da48593" providerId="LiveId" clId="{B41A0DB3-26AA-43DA-B31A-09B1F216CB5C}" dt="2022-10-06T11:51:32.730" v="4396" actId="20577"/>
          <ac:spMkLst>
            <pc:docMk/>
            <pc:sldMk cId="779148286" sldId="937"/>
            <ac:spMk id="6" creationId="{F83A6AC8-56F1-EB9E-DD47-C1CFF9753BBA}"/>
          </ac:spMkLst>
        </pc:spChg>
        <pc:spChg chg="mod">
          <ac:chgData name="伊健 杜" userId="e69aded81da48593" providerId="LiveId" clId="{B41A0DB3-26AA-43DA-B31A-09B1F216CB5C}" dt="2022-10-06T11:55:53.593" v="4611"/>
          <ac:spMkLst>
            <pc:docMk/>
            <pc:sldMk cId="779148286" sldId="937"/>
            <ac:spMk id="7" creationId="{8A134A8E-94C3-0EE7-C065-45DB3136BA45}"/>
          </ac:spMkLst>
        </pc:spChg>
        <pc:picChg chg="del">
          <ac:chgData name="伊健 杜" userId="e69aded81da48593" providerId="LiveId" clId="{B41A0DB3-26AA-43DA-B31A-09B1F216CB5C}" dt="2022-10-06T11:51:56.306" v="4464" actId="478"/>
          <ac:picMkLst>
            <pc:docMk/>
            <pc:sldMk cId="779148286" sldId="937"/>
            <ac:picMk id="35844" creationId="{71637C2B-9C4C-1781-A201-19892D23ECC9}"/>
          </ac:picMkLst>
        </pc:picChg>
        <pc:picChg chg="add mod">
          <ac:chgData name="伊健 杜" userId="e69aded81da48593" providerId="LiveId" clId="{B41A0DB3-26AA-43DA-B31A-09B1F216CB5C}" dt="2022-10-06T11:52:26.446" v="4472" actId="1076"/>
          <ac:picMkLst>
            <pc:docMk/>
            <pc:sldMk cId="779148286" sldId="937"/>
            <ac:picMk id="36866" creationId="{BA49E68A-F1D0-B7FE-1F8A-7920AC0956A5}"/>
          </ac:picMkLst>
        </pc:picChg>
        <pc:picChg chg="add mod">
          <ac:chgData name="伊健 杜" userId="e69aded81da48593" providerId="LiveId" clId="{B41A0DB3-26AA-43DA-B31A-09B1F216CB5C}" dt="2022-10-06T11:52:28.048" v="4473" actId="1076"/>
          <ac:picMkLst>
            <pc:docMk/>
            <pc:sldMk cId="779148286" sldId="937"/>
            <ac:picMk id="36868" creationId="{19BFE2E1-68B2-CC21-7F3C-A84D35B78A35}"/>
          </ac:picMkLst>
        </pc:picChg>
      </pc:sldChg>
    </pc:docChg>
  </pc:docChgLst>
  <pc:docChgLst>
    <pc:chgData name="伊健 杜" userId="e69aded81da48593" providerId="LiveId" clId="{CC7C7BC4-EEE8-4F79-8F24-10457C27808C}"/>
    <pc:docChg chg="undo custSel addSld delSld modSld sldOrd addSection delSection modSection">
      <pc:chgData name="伊健 杜" userId="e69aded81da48593" providerId="LiveId" clId="{CC7C7BC4-EEE8-4F79-8F24-10457C27808C}" dt="2022-10-20T08:32:29.954" v="4468"/>
      <pc:docMkLst>
        <pc:docMk/>
      </pc:docMkLst>
      <pc:sldChg chg="del">
        <pc:chgData name="伊健 杜" userId="e69aded81da48593" providerId="LiveId" clId="{CC7C7BC4-EEE8-4F79-8F24-10457C27808C}" dt="2022-10-18T04:02:49.265" v="0" actId="47"/>
        <pc:sldMkLst>
          <pc:docMk/>
          <pc:sldMk cId="1387541516" sldId="1015"/>
        </pc:sldMkLst>
      </pc:sldChg>
      <pc:sldChg chg="del">
        <pc:chgData name="伊健 杜" userId="e69aded81da48593" providerId="LiveId" clId="{CC7C7BC4-EEE8-4F79-8F24-10457C27808C}" dt="2022-10-18T04:02:49.265" v="0" actId="47"/>
        <pc:sldMkLst>
          <pc:docMk/>
          <pc:sldMk cId="3893839984" sldId="1057"/>
        </pc:sldMkLst>
      </pc:sldChg>
      <pc:sldChg chg="del">
        <pc:chgData name="伊健 杜" userId="e69aded81da48593" providerId="LiveId" clId="{CC7C7BC4-EEE8-4F79-8F24-10457C27808C}" dt="2022-10-18T04:02:49.265" v="0" actId="47"/>
        <pc:sldMkLst>
          <pc:docMk/>
          <pc:sldMk cId="920932515" sldId="1061"/>
        </pc:sldMkLst>
      </pc:sldChg>
      <pc:sldChg chg="del">
        <pc:chgData name="伊健 杜" userId="e69aded81da48593" providerId="LiveId" clId="{CC7C7BC4-EEE8-4F79-8F24-10457C27808C}" dt="2022-10-18T04:02:49.265" v="0" actId="47"/>
        <pc:sldMkLst>
          <pc:docMk/>
          <pc:sldMk cId="128798790" sldId="1063"/>
        </pc:sldMkLst>
      </pc:sldChg>
      <pc:sldChg chg="del">
        <pc:chgData name="伊健 杜" userId="e69aded81da48593" providerId="LiveId" clId="{CC7C7BC4-EEE8-4F79-8F24-10457C27808C}" dt="2022-10-18T04:02:49.265" v="0" actId="47"/>
        <pc:sldMkLst>
          <pc:docMk/>
          <pc:sldMk cId="3413209311" sldId="1065"/>
        </pc:sldMkLst>
      </pc:sldChg>
      <pc:sldChg chg="del">
        <pc:chgData name="伊健 杜" userId="e69aded81da48593" providerId="LiveId" clId="{CC7C7BC4-EEE8-4F79-8F24-10457C27808C}" dt="2022-10-18T04:02:49.265" v="0" actId="47"/>
        <pc:sldMkLst>
          <pc:docMk/>
          <pc:sldMk cId="2438983976" sldId="1066"/>
        </pc:sldMkLst>
      </pc:sldChg>
      <pc:sldChg chg="del">
        <pc:chgData name="伊健 杜" userId="e69aded81da48593" providerId="LiveId" clId="{CC7C7BC4-EEE8-4F79-8F24-10457C27808C}" dt="2022-10-18T04:02:49.265" v="0" actId="47"/>
        <pc:sldMkLst>
          <pc:docMk/>
          <pc:sldMk cId="260893639" sldId="1067"/>
        </pc:sldMkLst>
      </pc:sldChg>
      <pc:sldChg chg="del">
        <pc:chgData name="伊健 杜" userId="e69aded81da48593" providerId="LiveId" clId="{CC7C7BC4-EEE8-4F79-8F24-10457C27808C}" dt="2022-10-18T04:02:49.265" v="0" actId="47"/>
        <pc:sldMkLst>
          <pc:docMk/>
          <pc:sldMk cId="4018643386" sldId="1068"/>
        </pc:sldMkLst>
      </pc:sldChg>
      <pc:sldChg chg="del">
        <pc:chgData name="伊健 杜" userId="e69aded81da48593" providerId="LiveId" clId="{CC7C7BC4-EEE8-4F79-8F24-10457C27808C}" dt="2022-10-18T04:02:49.265" v="0" actId="47"/>
        <pc:sldMkLst>
          <pc:docMk/>
          <pc:sldMk cId="4281850640" sldId="1069"/>
        </pc:sldMkLst>
      </pc:sldChg>
      <pc:sldChg chg="del">
        <pc:chgData name="伊健 杜" userId="e69aded81da48593" providerId="LiveId" clId="{CC7C7BC4-EEE8-4F79-8F24-10457C27808C}" dt="2022-10-18T04:02:49.265" v="0" actId="47"/>
        <pc:sldMkLst>
          <pc:docMk/>
          <pc:sldMk cId="3735759287" sldId="1070"/>
        </pc:sldMkLst>
      </pc:sldChg>
      <pc:sldChg chg="del">
        <pc:chgData name="伊健 杜" userId="e69aded81da48593" providerId="LiveId" clId="{CC7C7BC4-EEE8-4F79-8F24-10457C27808C}" dt="2022-10-18T04:02:49.265" v="0" actId="47"/>
        <pc:sldMkLst>
          <pc:docMk/>
          <pc:sldMk cId="3478377091" sldId="1071"/>
        </pc:sldMkLst>
      </pc:sldChg>
      <pc:sldChg chg="del">
        <pc:chgData name="伊健 杜" userId="e69aded81da48593" providerId="LiveId" clId="{CC7C7BC4-EEE8-4F79-8F24-10457C27808C}" dt="2022-10-18T04:02:49.265" v="0" actId="47"/>
        <pc:sldMkLst>
          <pc:docMk/>
          <pc:sldMk cId="221693379" sldId="1072"/>
        </pc:sldMkLst>
      </pc:sldChg>
      <pc:sldChg chg="del">
        <pc:chgData name="伊健 杜" userId="e69aded81da48593" providerId="LiveId" clId="{CC7C7BC4-EEE8-4F79-8F24-10457C27808C}" dt="2022-10-18T04:02:49.265" v="0" actId="47"/>
        <pc:sldMkLst>
          <pc:docMk/>
          <pc:sldMk cId="1311926945" sldId="1073"/>
        </pc:sldMkLst>
      </pc:sldChg>
      <pc:sldChg chg="del">
        <pc:chgData name="伊健 杜" userId="e69aded81da48593" providerId="LiveId" clId="{CC7C7BC4-EEE8-4F79-8F24-10457C27808C}" dt="2022-10-18T04:02:49.265" v="0" actId="47"/>
        <pc:sldMkLst>
          <pc:docMk/>
          <pc:sldMk cId="4278360670" sldId="1074"/>
        </pc:sldMkLst>
      </pc:sldChg>
      <pc:sldChg chg="del">
        <pc:chgData name="伊健 杜" userId="e69aded81da48593" providerId="LiveId" clId="{CC7C7BC4-EEE8-4F79-8F24-10457C27808C}" dt="2022-10-18T04:02:49.265" v="0" actId="47"/>
        <pc:sldMkLst>
          <pc:docMk/>
          <pc:sldMk cId="3361682436" sldId="1075"/>
        </pc:sldMkLst>
      </pc:sldChg>
      <pc:sldChg chg="del">
        <pc:chgData name="伊健 杜" userId="e69aded81da48593" providerId="LiveId" clId="{CC7C7BC4-EEE8-4F79-8F24-10457C27808C}" dt="2022-10-18T04:02:49.265" v="0" actId="47"/>
        <pc:sldMkLst>
          <pc:docMk/>
          <pc:sldMk cId="2015753526" sldId="1076"/>
        </pc:sldMkLst>
      </pc:sldChg>
      <pc:sldChg chg="del">
        <pc:chgData name="伊健 杜" userId="e69aded81da48593" providerId="LiveId" clId="{CC7C7BC4-EEE8-4F79-8F24-10457C27808C}" dt="2022-10-18T04:02:49.265" v="0" actId="47"/>
        <pc:sldMkLst>
          <pc:docMk/>
          <pc:sldMk cId="2694945641" sldId="1077"/>
        </pc:sldMkLst>
      </pc:sldChg>
      <pc:sldChg chg="del">
        <pc:chgData name="伊健 杜" userId="e69aded81da48593" providerId="LiveId" clId="{CC7C7BC4-EEE8-4F79-8F24-10457C27808C}" dt="2022-10-18T04:02:49.265" v="0" actId="47"/>
        <pc:sldMkLst>
          <pc:docMk/>
          <pc:sldMk cId="2286339575" sldId="1078"/>
        </pc:sldMkLst>
      </pc:sldChg>
      <pc:sldChg chg="del">
        <pc:chgData name="伊健 杜" userId="e69aded81da48593" providerId="LiveId" clId="{CC7C7BC4-EEE8-4F79-8F24-10457C27808C}" dt="2022-10-18T04:02:49.265" v="0" actId="47"/>
        <pc:sldMkLst>
          <pc:docMk/>
          <pc:sldMk cId="4151952145" sldId="1080"/>
        </pc:sldMkLst>
      </pc:sldChg>
      <pc:sldChg chg="del">
        <pc:chgData name="伊健 杜" userId="e69aded81da48593" providerId="LiveId" clId="{CC7C7BC4-EEE8-4F79-8F24-10457C27808C}" dt="2022-10-18T04:02:49.265" v="0" actId="47"/>
        <pc:sldMkLst>
          <pc:docMk/>
          <pc:sldMk cId="3861524092" sldId="1081"/>
        </pc:sldMkLst>
      </pc:sldChg>
      <pc:sldChg chg="del">
        <pc:chgData name="伊健 杜" userId="e69aded81da48593" providerId="LiveId" clId="{CC7C7BC4-EEE8-4F79-8F24-10457C27808C}" dt="2022-10-18T04:02:49.265" v="0" actId="47"/>
        <pc:sldMkLst>
          <pc:docMk/>
          <pc:sldMk cId="803573272" sldId="1082"/>
        </pc:sldMkLst>
      </pc:sldChg>
      <pc:sldChg chg="del">
        <pc:chgData name="伊健 杜" userId="e69aded81da48593" providerId="LiveId" clId="{CC7C7BC4-EEE8-4F79-8F24-10457C27808C}" dt="2022-10-18T04:02:49.265" v="0" actId="47"/>
        <pc:sldMkLst>
          <pc:docMk/>
          <pc:sldMk cId="933829164" sldId="1083"/>
        </pc:sldMkLst>
      </pc:sldChg>
      <pc:sldChg chg="del">
        <pc:chgData name="伊健 杜" userId="e69aded81da48593" providerId="LiveId" clId="{CC7C7BC4-EEE8-4F79-8F24-10457C27808C}" dt="2022-10-18T04:02:49.265" v="0" actId="47"/>
        <pc:sldMkLst>
          <pc:docMk/>
          <pc:sldMk cId="382826174" sldId="1084"/>
        </pc:sldMkLst>
      </pc:sldChg>
      <pc:sldChg chg="del">
        <pc:chgData name="伊健 杜" userId="e69aded81da48593" providerId="LiveId" clId="{CC7C7BC4-EEE8-4F79-8F24-10457C27808C}" dt="2022-10-18T04:02:49.265" v="0" actId="47"/>
        <pc:sldMkLst>
          <pc:docMk/>
          <pc:sldMk cId="520258108" sldId="1085"/>
        </pc:sldMkLst>
      </pc:sldChg>
      <pc:sldChg chg="del">
        <pc:chgData name="伊健 杜" userId="e69aded81da48593" providerId="LiveId" clId="{CC7C7BC4-EEE8-4F79-8F24-10457C27808C}" dt="2022-10-18T04:02:49.265" v="0" actId="47"/>
        <pc:sldMkLst>
          <pc:docMk/>
          <pc:sldMk cId="4082069867" sldId="1086"/>
        </pc:sldMkLst>
      </pc:sldChg>
      <pc:sldChg chg="del">
        <pc:chgData name="伊健 杜" userId="e69aded81da48593" providerId="LiveId" clId="{CC7C7BC4-EEE8-4F79-8F24-10457C27808C}" dt="2022-10-18T04:02:49.265" v="0" actId="47"/>
        <pc:sldMkLst>
          <pc:docMk/>
          <pc:sldMk cId="1664409466" sldId="1088"/>
        </pc:sldMkLst>
      </pc:sldChg>
      <pc:sldChg chg="del">
        <pc:chgData name="伊健 杜" userId="e69aded81da48593" providerId="LiveId" clId="{CC7C7BC4-EEE8-4F79-8F24-10457C27808C}" dt="2022-10-18T04:02:49.265" v="0" actId="47"/>
        <pc:sldMkLst>
          <pc:docMk/>
          <pc:sldMk cId="1213174787" sldId="1089"/>
        </pc:sldMkLst>
      </pc:sldChg>
      <pc:sldChg chg="del">
        <pc:chgData name="伊健 杜" userId="e69aded81da48593" providerId="LiveId" clId="{CC7C7BC4-EEE8-4F79-8F24-10457C27808C}" dt="2022-10-18T04:02:49.265" v="0" actId="47"/>
        <pc:sldMkLst>
          <pc:docMk/>
          <pc:sldMk cId="1045876542" sldId="1090"/>
        </pc:sldMkLst>
      </pc:sldChg>
      <pc:sldChg chg="del">
        <pc:chgData name="伊健 杜" userId="e69aded81da48593" providerId="LiveId" clId="{CC7C7BC4-EEE8-4F79-8F24-10457C27808C}" dt="2022-10-18T04:02:49.265" v="0" actId="47"/>
        <pc:sldMkLst>
          <pc:docMk/>
          <pc:sldMk cId="730838071" sldId="1091"/>
        </pc:sldMkLst>
      </pc:sldChg>
      <pc:sldChg chg="del">
        <pc:chgData name="伊健 杜" userId="e69aded81da48593" providerId="LiveId" clId="{CC7C7BC4-EEE8-4F79-8F24-10457C27808C}" dt="2022-10-18T04:02:49.265" v="0" actId="47"/>
        <pc:sldMkLst>
          <pc:docMk/>
          <pc:sldMk cId="3327491522" sldId="1092"/>
        </pc:sldMkLst>
      </pc:sldChg>
      <pc:sldChg chg="del">
        <pc:chgData name="伊健 杜" userId="e69aded81da48593" providerId="LiveId" clId="{CC7C7BC4-EEE8-4F79-8F24-10457C27808C}" dt="2022-10-18T04:02:49.265" v="0" actId="47"/>
        <pc:sldMkLst>
          <pc:docMk/>
          <pc:sldMk cId="3746583694" sldId="1093"/>
        </pc:sldMkLst>
      </pc:sldChg>
      <pc:sldChg chg="del">
        <pc:chgData name="伊健 杜" userId="e69aded81da48593" providerId="LiveId" clId="{CC7C7BC4-EEE8-4F79-8F24-10457C27808C}" dt="2022-10-18T04:02:49.265" v="0" actId="47"/>
        <pc:sldMkLst>
          <pc:docMk/>
          <pc:sldMk cId="2483754863" sldId="1094"/>
        </pc:sldMkLst>
      </pc:sldChg>
      <pc:sldChg chg="del">
        <pc:chgData name="伊健 杜" userId="e69aded81da48593" providerId="LiveId" clId="{CC7C7BC4-EEE8-4F79-8F24-10457C27808C}" dt="2022-10-18T04:02:49.265" v="0" actId="47"/>
        <pc:sldMkLst>
          <pc:docMk/>
          <pc:sldMk cId="1210823189" sldId="1095"/>
        </pc:sldMkLst>
      </pc:sldChg>
      <pc:sldChg chg="del">
        <pc:chgData name="伊健 杜" userId="e69aded81da48593" providerId="LiveId" clId="{CC7C7BC4-EEE8-4F79-8F24-10457C27808C}" dt="2022-10-18T04:02:49.265" v="0" actId="47"/>
        <pc:sldMkLst>
          <pc:docMk/>
          <pc:sldMk cId="3656494132" sldId="1096"/>
        </pc:sldMkLst>
      </pc:sldChg>
      <pc:sldChg chg="del">
        <pc:chgData name="伊健 杜" userId="e69aded81da48593" providerId="LiveId" clId="{CC7C7BC4-EEE8-4F79-8F24-10457C27808C}" dt="2022-10-18T04:03:07.074" v="2" actId="47"/>
        <pc:sldMkLst>
          <pc:docMk/>
          <pc:sldMk cId="1740091384" sldId="1097"/>
        </pc:sldMkLst>
      </pc:sldChg>
      <pc:sldChg chg="modSp mod">
        <pc:chgData name="伊健 杜" userId="e69aded81da48593" providerId="LiveId" clId="{CC7C7BC4-EEE8-4F79-8F24-10457C27808C}" dt="2022-10-18T04:27:36.003" v="368" actId="1076"/>
        <pc:sldMkLst>
          <pc:docMk/>
          <pc:sldMk cId="3868215057" sldId="1102"/>
        </pc:sldMkLst>
        <pc:spChg chg="mod">
          <ac:chgData name="伊健 杜" userId="e69aded81da48593" providerId="LiveId" clId="{CC7C7BC4-EEE8-4F79-8F24-10457C27808C}" dt="2022-10-18T04:27:36.003" v="368" actId="1076"/>
          <ac:spMkLst>
            <pc:docMk/>
            <pc:sldMk cId="3868215057" sldId="1102"/>
            <ac:spMk id="2" creationId="{28E4E05A-2CE6-A827-13DF-99EFA11BEC3F}"/>
          </ac:spMkLst>
        </pc:spChg>
      </pc:sldChg>
      <pc:sldChg chg="modSp del mod ord">
        <pc:chgData name="伊健 杜" userId="e69aded81da48593" providerId="LiveId" clId="{CC7C7BC4-EEE8-4F79-8F24-10457C27808C}" dt="2022-10-18T04:36:58.854" v="461" actId="47"/>
        <pc:sldMkLst>
          <pc:docMk/>
          <pc:sldMk cId="4021544420" sldId="1106"/>
        </pc:sldMkLst>
        <pc:spChg chg="mod">
          <ac:chgData name="伊健 杜" userId="e69aded81da48593" providerId="LiveId" clId="{CC7C7BC4-EEE8-4F79-8F24-10457C27808C}" dt="2022-10-18T04:36:51.401" v="460"/>
          <ac:spMkLst>
            <pc:docMk/>
            <pc:sldMk cId="4021544420" sldId="1106"/>
            <ac:spMk id="2" creationId="{28E4E05A-2CE6-A827-13DF-99EFA11BEC3F}"/>
          </ac:spMkLst>
        </pc:spChg>
      </pc:sldChg>
      <pc:sldChg chg="addSp delSp modSp new mod">
        <pc:chgData name="伊健 杜" userId="e69aded81da48593" providerId="LiveId" clId="{CC7C7BC4-EEE8-4F79-8F24-10457C27808C}" dt="2022-10-18T13:47:10.385" v="3627"/>
        <pc:sldMkLst>
          <pc:docMk/>
          <pc:sldMk cId="3086397345" sldId="1107"/>
        </pc:sldMkLst>
        <pc:spChg chg="del">
          <ac:chgData name="伊健 杜" userId="e69aded81da48593" providerId="LiveId" clId="{CC7C7BC4-EEE8-4F79-8F24-10457C27808C}" dt="2022-10-18T04:03:10.827" v="3" actId="478"/>
          <ac:spMkLst>
            <pc:docMk/>
            <pc:sldMk cId="3086397345" sldId="1107"/>
            <ac:spMk id="2" creationId="{1079A775-AB54-B1E9-C22B-D3F6FEBD8928}"/>
          </ac:spMkLst>
        </pc:spChg>
        <pc:spChg chg="del">
          <ac:chgData name="伊健 杜" userId="e69aded81da48593" providerId="LiveId" clId="{CC7C7BC4-EEE8-4F79-8F24-10457C27808C}" dt="2022-10-18T04:03:10.827" v="3" actId="478"/>
          <ac:spMkLst>
            <pc:docMk/>
            <pc:sldMk cId="3086397345" sldId="1107"/>
            <ac:spMk id="3" creationId="{4A249649-4D95-E766-4074-EA980FEB6143}"/>
          </ac:spMkLst>
        </pc:spChg>
        <pc:spChg chg="add mod">
          <ac:chgData name="伊健 杜" userId="e69aded81da48593" providerId="LiveId" clId="{CC7C7BC4-EEE8-4F79-8F24-10457C27808C}" dt="2022-10-18T13:47:10.385" v="3627"/>
          <ac:spMkLst>
            <pc:docMk/>
            <pc:sldMk cId="3086397345" sldId="1107"/>
            <ac:spMk id="4" creationId="{AB8172A4-90F2-816D-054C-E3CA07187B06}"/>
          </ac:spMkLst>
        </pc:spChg>
        <pc:spChg chg="add mod">
          <ac:chgData name="伊健 杜" userId="e69aded81da48593" providerId="LiveId" clId="{CC7C7BC4-EEE8-4F79-8F24-10457C27808C}" dt="2022-10-18T13:47:10.385" v="3627"/>
          <ac:spMkLst>
            <pc:docMk/>
            <pc:sldMk cId="3086397345" sldId="1107"/>
            <ac:spMk id="5" creationId="{39A86ACF-F1AA-63AD-C94E-7FEF8787E535}"/>
          </ac:spMkLst>
        </pc:spChg>
        <pc:spChg chg="add mod">
          <ac:chgData name="伊健 杜" userId="e69aded81da48593" providerId="LiveId" clId="{CC7C7BC4-EEE8-4F79-8F24-10457C27808C}" dt="2022-10-18T13:47:10.385" v="3627"/>
          <ac:spMkLst>
            <pc:docMk/>
            <pc:sldMk cId="3086397345" sldId="1107"/>
            <ac:spMk id="7" creationId="{3E87BC17-E8DE-8C4F-47E6-A054DF0D6608}"/>
          </ac:spMkLst>
        </pc:spChg>
        <pc:picChg chg="add mod">
          <ac:chgData name="伊健 杜" userId="e69aded81da48593" providerId="LiveId" clId="{CC7C7BC4-EEE8-4F79-8F24-10457C27808C}" dt="2022-10-18T04:08:46.856" v="87" actId="14100"/>
          <ac:picMkLst>
            <pc:docMk/>
            <pc:sldMk cId="3086397345" sldId="1107"/>
            <ac:picMk id="6" creationId="{DFD46DDC-0E17-41DA-88DA-BF4BF3AA0B1F}"/>
          </ac:picMkLst>
        </pc:picChg>
        <pc:picChg chg="add mod">
          <ac:chgData name="伊健 杜" userId="e69aded81da48593" providerId="LiveId" clId="{CC7C7BC4-EEE8-4F79-8F24-10457C27808C}" dt="2022-10-18T04:07:41.346" v="69" actId="1076"/>
          <ac:picMkLst>
            <pc:docMk/>
            <pc:sldMk cId="3086397345" sldId="1107"/>
            <ac:picMk id="1026" creationId="{33EEE77F-F634-C5F2-8740-9573D3F6F2F8}"/>
          </ac:picMkLst>
        </pc:picChg>
        <pc:picChg chg="add mod">
          <ac:chgData name="伊健 杜" userId="e69aded81da48593" providerId="LiveId" clId="{CC7C7BC4-EEE8-4F79-8F24-10457C27808C}" dt="2022-10-18T04:08:54.630" v="99" actId="1076"/>
          <ac:picMkLst>
            <pc:docMk/>
            <pc:sldMk cId="3086397345" sldId="1107"/>
            <ac:picMk id="1028" creationId="{7E7A5616-DFB8-3661-B61A-EEE434A948DE}"/>
          </ac:picMkLst>
        </pc:picChg>
      </pc:sldChg>
      <pc:sldChg chg="addSp delSp modSp add mod">
        <pc:chgData name="伊健 杜" userId="e69aded81da48593" providerId="LiveId" clId="{CC7C7BC4-EEE8-4F79-8F24-10457C27808C}" dt="2022-10-18T04:17:18.165" v="186"/>
        <pc:sldMkLst>
          <pc:docMk/>
          <pc:sldMk cId="2148110155" sldId="1108"/>
        </pc:sldMkLst>
        <pc:spChg chg="add mod">
          <ac:chgData name="伊健 杜" userId="e69aded81da48593" providerId="LiveId" clId="{CC7C7BC4-EEE8-4F79-8F24-10457C27808C}" dt="2022-10-18T04:17:18.165" v="186"/>
          <ac:spMkLst>
            <pc:docMk/>
            <pc:sldMk cId="2148110155" sldId="1108"/>
            <ac:spMk id="3" creationId="{7A0A17B9-B232-1D27-A3FE-10425689822F}"/>
          </ac:spMkLst>
        </pc:spChg>
        <pc:picChg chg="add mod">
          <ac:chgData name="伊健 杜" userId="e69aded81da48593" providerId="LiveId" clId="{CC7C7BC4-EEE8-4F79-8F24-10457C27808C}" dt="2022-10-18T04:16:33.329" v="134" actId="14100"/>
          <ac:picMkLst>
            <pc:docMk/>
            <pc:sldMk cId="2148110155" sldId="1108"/>
            <ac:picMk id="2" creationId="{0169FB45-E096-E987-3F3B-A177B870C014}"/>
          </ac:picMkLst>
        </pc:picChg>
        <pc:picChg chg="add mod">
          <ac:chgData name="伊健 杜" userId="e69aded81da48593" providerId="LiveId" clId="{CC7C7BC4-EEE8-4F79-8F24-10457C27808C}" dt="2022-10-18T04:16:26.795" v="131" actId="1076"/>
          <ac:picMkLst>
            <pc:docMk/>
            <pc:sldMk cId="2148110155" sldId="1108"/>
            <ac:picMk id="2050" creationId="{7288A914-2974-CE47-9D93-5D09CFF00C36}"/>
          </ac:picMkLst>
        </pc:picChg>
        <pc:picChg chg="add del">
          <ac:chgData name="伊健 杜" userId="e69aded81da48593" providerId="LiveId" clId="{CC7C7BC4-EEE8-4F79-8F24-10457C27808C}" dt="2022-10-18T04:15:59.152" v="117" actId="478"/>
          <ac:picMkLst>
            <pc:docMk/>
            <pc:sldMk cId="2148110155" sldId="1108"/>
            <ac:picMk id="2052" creationId="{AB568000-4CA4-A555-0137-1931393C5613}"/>
          </ac:picMkLst>
        </pc:picChg>
        <pc:picChg chg="add mod">
          <ac:chgData name="伊健 杜" userId="e69aded81da48593" providerId="LiveId" clId="{CC7C7BC4-EEE8-4F79-8F24-10457C27808C}" dt="2022-10-18T04:16:24.005" v="129" actId="1076"/>
          <ac:picMkLst>
            <pc:docMk/>
            <pc:sldMk cId="2148110155" sldId="1108"/>
            <ac:picMk id="2054" creationId="{C9336A68-DD95-C400-D862-4F96E3C403F1}"/>
          </ac:picMkLst>
        </pc:picChg>
      </pc:sldChg>
      <pc:sldChg chg="addSp delSp modSp add mod">
        <pc:chgData name="伊健 杜" userId="e69aded81da48593" providerId="LiveId" clId="{CC7C7BC4-EEE8-4F79-8F24-10457C27808C}" dt="2022-10-18T13:47:10.385" v="3627"/>
        <pc:sldMkLst>
          <pc:docMk/>
          <pc:sldMk cId="812571754" sldId="1109"/>
        </pc:sldMkLst>
        <pc:spChg chg="add mod">
          <ac:chgData name="伊健 杜" userId="e69aded81da48593" providerId="LiveId" clId="{CC7C7BC4-EEE8-4F79-8F24-10457C27808C}" dt="2022-10-18T13:47:10.385" v="3627"/>
          <ac:spMkLst>
            <pc:docMk/>
            <pc:sldMk cId="812571754" sldId="1109"/>
            <ac:spMk id="3" creationId="{E71D0211-5FA3-042D-C36A-FCA1DF54B9D2}"/>
          </ac:spMkLst>
        </pc:spChg>
        <pc:spChg chg="add mod">
          <ac:chgData name="伊健 杜" userId="e69aded81da48593" providerId="LiveId" clId="{CC7C7BC4-EEE8-4F79-8F24-10457C27808C}" dt="2022-10-18T04:24:17.644" v="243" actId="13822"/>
          <ac:spMkLst>
            <pc:docMk/>
            <pc:sldMk cId="812571754" sldId="1109"/>
            <ac:spMk id="4" creationId="{F2167970-068E-B254-7E13-90920664CBD5}"/>
          </ac:spMkLst>
        </pc:spChg>
        <pc:picChg chg="add del mod">
          <ac:chgData name="伊健 杜" userId="e69aded81da48593" providerId="LiveId" clId="{CC7C7BC4-EEE8-4F79-8F24-10457C27808C}" dt="2022-10-18T04:22:44.823" v="220" actId="478"/>
          <ac:picMkLst>
            <pc:docMk/>
            <pc:sldMk cId="812571754" sldId="1109"/>
            <ac:picMk id="2" creationId="{26412EEA-6FB2-67F0-6A0B-1D84E5FD0989}"/>
          </ac:picMkLst>
        </pc:picChg>
        <pc:picChg chg="add mod">
          <ac:chgData name="伊健 杜" userId="e69aded81da48593" providerId="LiveId" clId="{CC7C7BC4-EEE8-4F79-8F24-10457C27808C}" dt="2022-10-18T04:24:29.427" v="249" actId="1076"/>
          <ac:picMkLst>
            <pc:docMk/>
            <pc:sldMk cId="812571754" sldId="1109"/>
            <ac:picMk id="3074" creationId="{33A7C626-BA4E-CE73-51AD-1756F1D059CB}"/>
          </ac:picMkLst>
        </pc:picChg>
        <pc:picChg chg="add mod">
          <ac:chgData name="伊健 杜" userId="e69aded81da48593" providerId="LiveId" clId="{CC7C7BC4-EEE8-4F79-8F24-10457C27808C}" dt="2022-10-18T04:24:18.219" v="244" actId="1076"/>
          <ac:picMkLst>
            <pc:docMk/>
            <pc:sldMk cId="812571754" sldId="1109"/>
            <ac:picMk id="3076" creationId="{387D097E-37AB-D341-2F89-E6484E30396A}"/>
          </ac:picMkLst>
        </pc:picChg>
        <pc:picChg chg="add del mod">
          <ac:chgData name="伊健 杜" userId="e69aded81da48593" providerId="LiveId" clId="{CC7C7BC4-EEE8-4F79-8F24-10457C27808C}" dt="2022-10-18T04:23:59.896" v="232" actId="478"/>
          <ac:picMkLst>
            <pc:docMk/>
            <pc:sldMk cId="812571754" sldId="1109"/>
            <ac:picMk id="3078" creationId="{B7064E2B-FEC1-829A-0898-9A03D3CD20E3}"/>
          </ac:picMkLst>
        </pc:picChg>
        <pc:picChg chg="add mod">
          <ac:chgData name="伊健 杜" userId="e69aded81da48593" providerId="LiveId" clId="{CC7C7BC4-EEE8-4F79-8F24-10457C27808C}" dt="2022-10-18T04:24:32.487" v="250" actId="1076"/>
          <ac:picMkLst>
            <pc:docMk/>
            <pc:sldMk cId="812571754" sldId="1109"/>
            <ac:picMk id="3080" creationId="{9F17557C-FB30-BB46-989E-DE92CF4F1337}"/>
          </ac:picMkLst>
        </pc:picChg>
      </pc:sldChg>
      <pc:sldChg chg="addSp delSp modSp add mod">
        <pc:chgData name="伊健 杜" userId="e69aded81da48593" providerId="LiveId" clId="{CC7C7BC4-EEE8-4F79-8F24-10457C27808C}" dt="2022-10-18T13:47:10.385" v="3627"/>
        <pc:sldMkLst>
          <pc:docMk/>
          <pc:sldMk cId="2051382445" sldId="1110"/>
        </pc:sldMkLst>
        <pc:spChg chg="add mod">
          <ac:chgData name="伊健 杜" userId="e69aded81da48593" providerId="LiveId" clId="{CC7C7BC4-EEE8-4F79-8F24-10457C27808C}" dt="2022-10-18T13:47:10.385" v="3627"/>
          <ac:spMkLst>
            <pc:docMk/>
            <pc:sldMk cId="2051382445" sldId="1110"/>
            <ac:spMk id="2" creationId="{56B8F175-23B8-86A5-61ED-E30C79851778}"/>
          </ac:spMkLst>
        </pc:spChg>
        <pc:spChg chg="mod">
          <ac:chgData name="伊健 杜" userId="e69aded81da48593" providerId="LiveId" clId="{CC7C7BC4-EEE8-4F79-8F24-10457C27808C}" dt="2022-10-18T13:47:10.385" v="3627"/>
          <ac:spMkLst>
            <pc:docMk/>
            <pc:sldMk cId="2051382445" sldId="1110"/>
            <ac:spMk id="3" creationId="{E71D0211-5FA3-042D-C36A-FCA1DF54B9D2}"/>
          </ac:spMkLst>
        </pc:spChg>
        <pc:spChg chg="del">
          <ac:chgData name="伊健 杜" userId="e69aded81da48593" providerId="LiveId" clId="{CC7C7BC4-EEE8-4F79-8F24-10457C27808C}" dt="2022-10-18T04:24:53.098" v="268" actId="478"/>
          <ac:spMkLst>
            <pc:docMk/>
            <pc:sldMk cId="2051382445" sldId="1110"/>
            <ac:spMk id="4" creationId="{F2167970-068E-B254-7E13-90920664CBD5}"/>
          </ac:spMkLst>
        </pc:spChg>
        <pc:picChg chg="del">
          <ac:chgData name="伊健 杜" userId="e69aded81da48593" providerId="LiveId" clId="{CC7C7BC4-EEE8-4F79-8F24-10457C27808C}" dt="2022-10-18T04:24:52.298" v="267" actId="478"/>
          <ac:picMkLst>
            <pc:docMk/>
            <pc:sldMk cId="2051382445" sldId="1110"/>
            <ac:picMk id="3074" creationId="{33A7C626-BA4E-CE73-51AD-1756F1D059CB}"/>
          </ac:picMkLst>
        </pc:picChg>
        <pc:picChg chg="del">
          <ac:chgData name="伊健 杜" userId="e69aded81da48593" providerId="LiveId" clId="{CC7C7BC4-EEE8-4F79-8F24-10457C27808C}" dt="2022-10-18T04:24:51.473" v="265" actId="478"/>
          <ac:picMkLst>
            <pc:docMk/>
            <pc:sldMk cId="2051382445" sldId="1110"/>
            <ac:picMk id="3076" creationId="{387D097E-37AB-D341-2F89-E6484E30396A}"/>
          </ac:picMkLst>
        </pc:picChg>
        <pc:picChg chg="del">
          <ac:chgData name="伊健 杜" userId="e69aded81da48593" providerId="LiveId" clId="{CC7C7BC4-EEE8-4F79-8F24-10457C27808C}" dt="2022-10-18T04:24:51.911" v="266" actId="478"/>
          <ac:picMkLst>
            <pc:docMk/>
            <pc:sldMk cId="2051382445" sldId="1110"/>
            <ac:picMk id="3080" creationId="{9F17557C-FB30-BB46-989E-DE92CF4F1337}"/>
          </ac:picMkLst>
        </pc:picChg>
        <pc:picChg chg="add mod">
          <ac:chgData name="伊健 杜" userId="e69aded81da48593" providerId="LiveId" clId="{CC7C7BC4-EEE8-4F79-8F24-10457C27808C}" dt="2022-10-18T04:25:15.031" v="272" actId="1076"/>
          <ac:picMkLst>
            <pc:docMk/>
            <pc:sldMk cId="2051382445" sldId="1110"/>
            <ac:picMk id="4098" creationId="{BA6A9F97-B013-70FF-FB39-803C2611A251}"/>
          </ac:picMkLst>
        </pc:picChg>
      </pc:sldChg>
      <pc:sldChg chg="addSp delSp modSp add mod">
        <pc:chgData name="伊健 杜" userId="e69aded81da48593" providerId="LiveId" clId="{CC7C7BC4-EEE8-4F79-8F24-10457C27808C}" dt="2022-10-18T13:47:10.385" v="3627"/>
        <pc:sldMkLst>
          <pc:docMk/>
          <pc:sldMk cId="2698211774" sldId="1111"/>
        </pc:sldMkLst>
        <pc:spChg chg="mod">
          <ac:chgData name="伊健 杜" userId="e69aded81da48593" providerId="LiveId" clId="{CC7C7BC4-EEE8-4F79-8F24-10457C27808C}" dt="2022-10-18T04:37:09.289" v="472"/>
          <ac:spMkLst>
            <pc:docMk/>
            <pc:sldMk cId="2698211774" sldId="1111"/>
            <ac:spMk id="6" creationId="{F83A6AC8-56F1-EB9E-DD47-C1CFF9753BBA}"/>
          </ac:spMkLst>
        </pc:spChg>
        <pc:spChg chg="mod">
          <ac:chgData name="伊健 杜" userId="e69aded81da48593" providerId="LiveId" clId="{CC7C7BC4-EEE8-4F79-8F24-10457C27808C}" dt="2022-10-18T13:47:10.385" v="3627"/>
          <ac:spMkLst>
            <pc:docMk/>
            <pc:sldMk cId="2698211774" sldId="1111"/>
            <ac:spMk id="7" creationId="{8A134A8E-94C3-0EE7-C065-45DB3136BA45}"/>
          </ac:spMkLst>
        </pc:spChg>
        <pc:picChg chg="add mod">
          <ac:chgData name="伊健 杜" userId="e69aded81da48593" providerId="LiveId" clId="{CC7C7BC4-EEE8-4F79-8F24-10457C27808C}" dt="2022-10-18T04:42:28.677" v="555" actId="1076"/>
          <ac:picMkLst>
            <pc:docMk/>
            <pc:sldMk cId="2698211774" sldId="1111"/>
            <ac:picMk id="2" creationId="{7E21C7A9-917C-BC80-2305-EDA727C07305}"/>
          </ac:picMkLst>
        </pc:picChg>
        <pc:picChg chg="del">
          <ac:chgData name="伊健 杜" userId="e69aded81da48593" providerId="LiveId" clId="{CC7C7BC4-EEE8-4F79-8F24-10457C27808C}" dt="2022-10-18T04:41:31.985" v="551" actId="478"/>
          <ac:picMkLst>
            <pc:docMk/>
            <pc:sldMk cId="2698211774" sldId="1111"/>
            <ac:picMk id="5122" creationId="{CA04FE56-0CD3-999C-E562-FBA3A137DF7B}"/>
          </ac:picMkLst>
        </pc:picChg>
      </pc:sldChg>
      <pc:sldChg chg="add">
        <pc:chgData name="伊健 杜" userId="e69aded81da48593" providerId="LiveId" clId="{CC7C7BC4-EEE8-4F79-8F24-10457C27808C}" dt="2022-10-18T04:29:05.152" v="370"/>
        <pc:sldMkLst>
          <pc:docMk/>
          <pc:sldMk cId="936677294" sldId="1112"/>
        </pc:sldMkLst>
      </pc:sldChg>
      <pc:sldChg chg="addSp delSp modSp add mod">
        <pc:chgData name="伊健 杜" userId="e69aded81da48593" providerId="LiveId" clId="{CC7C7BC4-EEE8-4F79-8F24-10457C27808C}" dt="2022-10-18T13:47:10.385" v="3627"/>
        <pc:sldMkLst>
          <pc:docMk/>
          <pc:sldMk cId="3416279265" sldId="1113"/>
        </pc:sldMkLst>
        <pc:spChg chg="mod">
          <ac:chgData name="伊健 杜" userId="e69aded81da48593" providerId="LiveId" clId="{CC7C7BC4-EEE8-4F79-8F24-10457C27808C}" dt="2022-10-18T04:57:01.389" v="558" actId="20577"/>
          <ac:spMkLst>
            <pc:docMk/>
            <pc:sldMk cId="3416279265" sldId="1113"/>
            <ac:spMk id="6" creationId="{F83A6AC8-56F1-EB9E-DD47-C1CFF9753BBA}"/>
          </ac:spMkLst>
        </pc:spChg>
        <pc:spChg chg="mod">
          <ac:chgData name="伊健 杜" userId="e69aded81da48593" providerId="LiveId" clId="{CC7C7BC4-EEE8-4F79-8F24-10457C27808C}" dt="2022-10-18T13:47:10.385" v="3627"/>
          <ac:spMkLst>
            <pc:docMk/>
            <pc:sldMk cId="3416279265" sldId="1113"/>
            <ac:spMk id="7" creationId="{8A134A8E-94C3-0EE7-C065-45DB3136BA45}"/>
          </ac:spMkLst>
        </pc:spChg>
        <pc:picChg chg="del mod">
          <ac:chgData name="伊健 杜" userId="e69aded81da48593" providerId="LiveId" clId="{CC7C7BC4-EEE8-4F79-8F24-10457C27808C}" dt="2022-10-18T04:57:21.691" v="630" actId="478"/>
          <ac:picMkLst>
            <pc:docMk/>
            <pc:sldMk cId="3416279265" sldId="1113"/>
            <ac:picMk id="2" creationId="{7E21C7A9-917C-BC80-2305-EDA727C07305}"/>
          </ac:picMkLst>
        </pc:picChg>
        <pc:picChg chg="add mod">
          <ac:chgData name="伊健 杜" userId="e69aded81da48593" providerId="LiveId" clId="{CC7C7BC4-EEE8-4F79-8F24-10457C27808C}" dt="2022-10-18T04:58:54.203" v="633" actId="14100"/>
          <ac:picMkLst>
            <pc:docMk/>
            <pc:sldMk cId="3416279265" sldId="1113"/>
            <ac:picMk id="6146" creationId="{A64179C6-5A27-E439-5079-10F9BE932CD2}"/>
          </ac:picMkLst>
        </pc:picChg>
        <pc:picChg chg="add mod">
          <ac:chgData name="伊健 杜" userId="e69aded81da48593" providerId="LiveId" clId="{CC7C7BC4-EEE8-4F79-8F24-10457C27808C}" dt="2022-10-18T04:59:06.461" v="637" actId="14100"/>
          <ac:picMkLst>
            <pc:docMk/>
            <pc:sldMk cId="3416279265" sldId="1113"/>
            <ac:picMk id="6148" creationId="{09CA8A8B-8E98-D528-80CE-4B641FC7AF3C}"/>
          </ac:picMkLst>
        </pc:picChg>
      </pc:sldChg>
      <pc:sldChg chg="addSp delSp modSp add mod">
        <pc:chgData name="伊健 杜" userId="e69aded81da48593" providerId="LiveId" clId="{CC7C7BC4-EEE8-4F79-8F24-10457C27808C}" dt="2022-10-18T13:47:10.385" v="3627"/>
        <pc:sldMkLst>
          <pc:docMk/>
          <pc:sldMk cId="1105826302" sldId="1114"/>
        </pc:sldMkLst>
        <pc:spChg chg="mod">
          <ac:chgData name="伊健 杜" userId="e69aded81da48593" providerId="LiveId" clId="{CC7C7BC4-EEE8-4F79-8F24-10457C27808C}" dt="2022-10-18T13:47:10.385" v="3627"/>
          <ac:spMkLst>
            <pc:docMk/>
            <pc:sldMk cId="1105826302" sldId="1114"/>
            <ac:spMk id="7" creationId="{8A134A8E-94C3-0EE7-C065-45DB3136BA45}"/>
          </ac:spMkLst>
        </pc:spChg>
        <pc:picChg chg="del">
          <ac:chgData name="伊健 杜" userId="e69aded81da48593" providerId="LiveId" clId="{CC7C7BC4-EEE8-4F79-8F24-10457C27808C}" dt="2022-10-18T05:02:26.446" v="703" actId="478"/>
          <ac:picMkLst>
            <pc:docMk/>
            <pc:sldMk cId="1105826302" sldId="1114"/>
            <ac:picMk id="6146" creationId="{A64179C6-5A27-E439-5079-10F9BE932CD2}"/>
          </ac:picMkLst>
        </pc:picChg>
        <pc:picChg chg="del">
          <ac:chgData name="伊健 杜" userId="e69aded81da48593" providerId="LiveId" clId="{CC7C7BC4-EEE8-4F79-8F24-10457C27808C}" dt="2022-10-18T05:02:26.446" v="703" actId="478"/>
          <ac:picMkLst>
            <pc:docMk/>
            <pc:sldMk cId="1105826302" sldId="1114"/>
            <ac:picMk id="6148" creationId="{09CA8A8B-8E98-D528-80CE-4B641FC7AF3C}"/>
          </ac:picMkLst>
        </pc:picChg>
        <pc:picChg chg="add del mod">
          <ac:chgData name="伊健 杜" userId="e69aded81da48593" providerId="LiveId" clId="{CC7C7BC4-EEE8-4F79-8F24-10457C27808C}" dt="2022-10-18T05:10:02.542" v="716" actId="478"/>
          <ac:picMkLst>
            <pc:docMk/>
            <pc:sldMk cId="1105826302" sldId="1114"/>
            <ac:picMk id="7170" creationId="{FFE3B763-4B70-1AAA-9DCA-3CDF4056C92F}"/>
          </ac:picMkLst>
        </pc:picChg>
        <pc:picChg chg="add mod">
          <ac:chgData name="伊健 杜" userId="e69aded81da48593" providerId="LiveId" clId="{CC7C7BC4-EEE8-4F79-8F24-10457C27808C}" dt="2022-10-18T05:10:05.980" v="720" actId="1076"/>
          <ac:picMkLst>
            <pc:docMk/>
            <pc:sldMk cId="1105826302" sldId="1114"/>
            <ac:picMk id="7172" creationId="{E26D43D5-73E9-317E-1495-E2DB5A87C066}"/>
          </ac:picMkLst>
        </pc:picChg>
      </pc:sldChg>
      <pc:sldChg chg="modSp add mod">
        <pc:chgData name="伊健 杜" userId="e69aded81da48593" providerId="LiveId" clId="{CC7C7BC4-EEE8-4F79-8F24-10457C27808C}" dt="2022-10-18T13:47:10.385" v="3627"/>
        <pc:sldMkLst>
          <pc:docMk/>
          <pc:sldMk cId="3161924852" sldId="1115"/>
        </pc:sldMkLst>
        <pc:spChg chg="mod">
          <ac:chgData name="伊健 杜" userId="e69aded81da48593" providerId="LiveId" clId="{CC7C7BC4-EEE8-4F79-8F24-10457C27808C}" dt="2022-10-18T13:47:10.385" v="3627"/>
          <ac:spMkLst>
            <pc:docMk/>
            <pc:sldMk cId="3161924852" sldId="1115"/>
            <ac:spMk id="2" creationId="{28E4E05A-2CE6-A827-13DF-99EFA11BEC3F}"/>
          </ac:spMkLst>
        </pc:spChg>
      </pc:sldChg>
      <pc:sldChg chg="modSp add mod">
        <pc:chgData name="伊健 杜" userId="e69aded81da48593" providerId="LiveId" clId="{CC7C7BC4-EEE8-4F79-8F24-10457C27808C}" dt="2022-10-18T13:47:10.385" v="3627"/>
        <pc:sldMkLst>
          <pc:docMk/>
          <pc:sldMk cId="1524859685" sldId="1116"/>
        </pc:sldMkLst>
        <pc:spChg chg="mod">
          <ac:chgData name="伊健 杜" userId="e69aded81da48593" providerId="LiveId" clId="{CC7C7BC4-EEE8-4F79-8F24-10457C27808C}" dt="2022-10-18T13:47:10.385" v="3627"/>
          <ac:spMkLst>
            <pc:docMk/>
            <pc:sldMk cId="1524859685" sldId="1116"/>
            <ac:spMk id="2" creationId="{28E4E05A-2CE6-A827-13DF-99EFA11BEC3F}"/>
          </ac:spMkLst>
        </pc:spChg>
      </pc:sldChg>
      <pc:sldChg chg="addSp delSp modSp add mod">
        <pc:chgData name="伊健 杜" userId="e69aded81da48593" providerId="LiveId" clId="{CC7C7BC4-EEE8-4F79-8F24-10457C27808C}" dt="2022-10-18T13:47:10.385" v="3627"/>
        <pc:sldMkLst>
          <pc:docMk/>
          <pc:sldMk cId="3460721910" sldId="1117"/>
        </pc:sldMkLst>
        <pc:spChg chg="mod">
          <ac:chgData name="伊健 杜" userId="e69aded81da48593" providerId="LiveId" clId="{CC7C7BC4-EEE8-4F79-8F24-10457C27808C}" dt="2022-10-18T13:47:10.385" v="3627"/>
          <ac:spMkLst>
            <pc:docMk/>
            <pc:sldMk cId="3460721910" sldId="1117"/>
            <ac:spMk id="6" creationId="{F83A6AC8-56F1-EB9E-DD47-C1CFF9753BBA}"/>
          </ac:spMkLst>
        </pc:spChg>
        <pc:spChg chg="mod">
          <ac:chgData name="伊健 杜" userId="e69aded81da48593" providerId="LiveId" clId="{CC7C7BC4-EEE8-4F79-8F24-10457C27808C}" dt="2022-10-18T13:47:10.385" v="3627"/>
          <ac:spMkLst>
            <pc:docMk/>
            <pc:sldMk cId="3460721910" sldId="1117"/>
            <ac:spMk id="7" creationId="{8A134A8E-94C3-0EE7-C065-45DB3136BA45}"/>
          </ac:spMkLst>
        </pc:spChg>
        <pc:picChg chg="del">
          <ac:chgData name="伊健 杜" userId="e69aded81da48593" providerId="LiveId" clId="{CC7C7BC4-EEE8-4F79-8F24-10457C27808C}" dt="2022-10-18T05:19:08.198" v="1056" actId="478"/>
          <ac:picMkLst>
            <pc:docMk/>
            <pc:sldMk cId="3460721910" sldId="1117"/>
            <ac:picMk id="2" creationId="{7E21C7A9-917C-BC80-2305-EDA727C07305}"/>
          </ac:picMkLst>
        </pc:picChg>
        <pc:picChg chg="add mod">
          <ac:chgData name="伊健 杜" userId="e69aded81da48593" providerId="LiveId" clId="{CC7C7BC4-EEE8-4F79-8F24-10457C27808C}" dt="2022-10-18T05:20:44.750" v="1059" actId="1076"/>
          <ac:picMkLst>
            <pc:docMk/>
            <pc:sldMk cId="3460721910" sldId="1117"/>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2577874230" sldId="1118"/>
        </pc:sldMkLst>
        <pc:spChg chg="add del">
          <ac:chgData name="伊健 杜" userId="e69aded81da48593" providerId="LiveId" clId="{CC7C7BC4-EEE8-4F79-8F24-10457C27808C}" dt="2022-10-18T05:21:43.203" v="1067" actId="478"/>
          <ac:spMkLst>
            <pc:docMk/>
            <pc:sldMk cId="2577874230" sldId="1118"/>
            <ac:spMk id="2" creationId="{2C4FBF58-2B33-741A-3C76-621B89AAA487}"/>
          </ac:spMkLst>
        </pc:spChg>
        <pc:spChg chg="mod">
          <ac:chgData name="伊健 杜" userId="e69aded81da48593" providerId="LiveId" clId="{CC7C7BC4-EEE8-4F79-8F24-10457C27808C}" dt="2022-10-18T13:47:10.385" v="3627"/>
          <ac:spMkLst>
            <pc:docMk/>
            <pc:sldMk cId="2577874230" sldId="1118"/>
            <ac:spMk id="6" creationId="{F83A6AC8-56F1-EB9E-DD47-C1CFF9753BBA}"/>
          </ac:spMkLst>
        </pc:spChg>
        <pc:spChg chg="mod">
          <ac:chgData name="伊健 杜" userId="e69aded81da48593" providerId="LiveId" clId="{CC7C7BC4-EEE8-4F79-8F24-10457C27808C}" dt="2022-10-18T13:47:10.385" v="3627"/>
          <ac:spMkLst>
            <pc:docMk/>
            <pc:sldMk cId="2577874230" sldId="1118"/>
            <ac:spMk id="7" creationId="{8A134A8E-94C3-0EE7-C065-45DB3136BA45}"/>
          </ac:spMkLst>
        </pc:spChg>
        <pc:picChg chg="add mod">
          <ac:chgData name="伊健 杜" userId="e69aded81da48593" providerId="LiveId" clId="{CC7C7BC4-EEE8-4F79-8F24-10457C27808C}" dt="2022-10-18T05:21:55.728" v="1071" actId="1076"/>
          <ac:picMkLst>
            <pc:docMk/>
            <pc:sldMk cId="2577874230" sldId="1118"/>
            <ac:picMk id="4" creationId="{C2725D7D-1A16-4F87-2196-1D9CC707516C}"/>
          </ac:picMkLst>
        </pc:picChg>
        <pc:picChg chg="del">
          <ac:chgData name="伊健 杜" userId="e69aded81da48593" providerId="LiveId" clId="{CC7C7BC4-EEE8-4F79-8F24-10457C27808C}" dt="2022-10-18T05:21:41.183" v="1065" actId="478"/>
          <ac:picMkLst>
            <pc:docMk/>
            <pc:sldMk cId="2577874230" sldId="1118"/>
            <ac:picMk id="8194" creationId="{D86E1E92-DE65-8696-0D5B-8C3D73116BD5}"/>
          </ac:picMkLst>
        </pc:picChg>
      </pc:sldChg>
      <pc:sldChg chg="addSp delSp modSp add mod">
        <pc:chgData name="伊健 杜" userId="e69aded81da48593" providerId="LiveId" clId="{CC7C7BC4-EEE8-4F79-8F24-10457C27808C}" dt="2022-10-18T13:47:10.385" v="3627"/>
        <pc:sldMkLst>
          <pc:docMk/>
          <pc:sldMk cId="4138375103" sldId="1119"/>
        </pc:sldMkLst>
        <pc:spChg chg="mod">
          <ac:chgData name="伊健 杜" userId="e69aded81da48593" providerId="LiveId" clId="{CC7C7BC4-EEE8-4F79-8F24-10457C27808C}" dt="2022-10-18T13:47:10.385" v="3627"/>
          <ac:spMkLst>
            <pc:docMk/>
            <pc:sldMk cId="4138375103" sldId="1119"/>
            <ac:spMk id="6" creationId="{F83A6AC8-56F1-EB9E-DD47-C1CFF9753BBA}"/>
          </ac:spMkLst>
        </pc:spChg>
        <pc:spChg chg="mod">
          <ac:chgData name="伊健 杜" userId="e69aded81da48593" providerId="LiveId" clId="{CC7C7BC4-EEE8-4F79-8F24-10457C27808C}" dt="2022-10-18T13:47:10.385" v="3627"/>
          <ac:spMkLst>
            <pc:docMk/>
            <pc:sldMk cId="4138375103" sldId="1119"/>
            <ac:spMk id="7" creationId="{8A134A8E-94C3-0EE7-C065-45DB3136BA45}"/>
          </ac:spMkLst>
        </pc:spChg>
        <pc:picChg chg="del">
          <ac:chgData name="伊健 杜" userId="e69aded81da48593" providerId="LiveId" clId="{CC7C7BC4-EEE8-4F79-8F24-10457C27808C}" dt="2022-10-18T05:22:51.326" v="1143" actId="478"/>
          <ac:picMkLst>
            <pc:docMk/>
            <pc:sldMk cId="4138375103" sldId="1119"/>
            <ac:picMk id="4" creationId="{C2725D7D-1A16-4F87-2196-1D9CC707516C}"/>
          </ac:picMkLst>
        </pc:picChg>
        <pc:picChg chg="add mod">
          <ac:chgData name="伊健 杜" userId="e69aded81da48593" providerId="LiveId" clId="{CC7C7BC4-EEE8-4F79-8F24-10457C27808C}" dt="2022-10-18T05:22:57.271" v="1146" actId="1076"/>
          <ac:picMkLst>
            <pc:docMk/>
            <pc:sldMk cId="4138375103" sldId="1119"/>
            <ac:picMk id="10242" creationId="{EDB0637A-120C-58F4-C276-350C8370BA96}"/>
          </ac:picMkLst>
        </pc:picChg>
      </pc:sldChg>
      <pc:sldChg chg="delSp modSp new mod">
        <pc:chgData name="伊健 杜" userId="e69aded81da48593" providerId="LiveId" clId="{CC7C7BC4-EEE8-4F79-8F24-10457C27808C}" dt="2022-10-18T13:47:10.385" v="3627"/>
        <pc:sldMkLst>
          <pc:docMk/>
          <pc:sldMk cId="2973887748" sldId="1120"/>
        </pc:sldMkLst>
        <pc:spChg chg="mod">
          <ac:chgData name="伊健 杜" userId="e69aded81da48593" providerId="LiveId" clId="{CC7C7BC4-EEE8-4F79-8F24-10457C27808C}" dt="2022-10-18T13:47:10.385" v="3627"/>
          <ac:spMkLst>
            <pc:docMk/>
            <pc:sldMk cId="2973887748" sldId="1120"/>
            <ac:spMk id="2" creationId="{43A1F068-3985-0295-71CD-975E87AAC153}"/>
          </ac:spMkLst>
        </pc:spChg>
        <pc:spChg chg="del">
          <ac:chgData name="伊健 杜" userId="e69aded81da48593" providerId="LiveId" clId="{CC7C7BC4-EEE8-4F79-8F24-10457C27808C}" dt="2022-10-18T05:30:55.985" v="1342" actId="478"/>
          <ac:spMkLst>
            <pc:docMk/>
            <pc:sldMk cId="2973887748" sldId="1120"/>
            <ac:spMk id="3" creationId="{725BF7BD-706A-A972-ED91-2D00E386779F}"/>
          </ac:spMkLst>
        </pc:spChg>
      </pc:sldChg>
      <pc:sldChg chg="add del">
        <pc:chgData name="伊健 杜" userId="e69aded81da48593" providerId="LiveId" clId="{CC7C7BC4-EEE8-4F79-8F24-10457C27808C}" dt="2022-10-18T05:26:43.085" v="1206" actId="47"/>
        <pc:sldMkLst>
          <pc:docMk/>
          <pc:sldMk cId="2150888454" sldId="1121"/>
        </pc:sldMkLst>
      </pc:sldChg>
      <pc:sldChg chg="addSp delSp modSp add mod">
        <pc:chgData name="伊健 杜" userId="e69aded81da48593" providerId="LiveId" clId="{CC7C7BC4-EEE8-4F79-8F24-10457C27808C}" dt="2022-10-18T13:47:10.385" v="3627"/>
        <pc:sldMkLst>
          <pc:docMk/>
          <pc:sldMk cId="3495959917" sldId="1121"/>
        </pc:sldMkLst>
        <pc:spChg chg="mod">
          <ac:chgData name="伊健 杜" userId="e69aded81da48593" providerId="LiveId" clId="{CC7C7BC4-EEE8-4F79-8F24-10457C27808C}" dt="2022-10-18T13:47:10.385" v="3627"/>
          <ac:spMkLst>
            <pc:docMk/>
            <pc:sldMk cId="3495959917" sldId="1121"/>
            <ac:spMk id="6" creationId="{F83A6AC8-56F1-EB9E-DD47-C1CFF9753BBA}"/>
          </ac:spMkLst>
        </pc:spChg>
        <pc:spChg chg="mod">
          <ac:chgData name="伊健 杜" userId="e69aded81da48593" providerId="LiveId" clId="{CC7C7BC4-EEE8-4F79-8F24-10457C27808C}" dt="2022-10-18T13:47:10.385" v="3627"/>
          <ac:spMkLst>
            <pc:docMk/>
            <pc:sldMk cId="3495959917" sldId="1121"/>
            <ac:spMk id="7" creationId="{8A134A8E-94C3-0EE7-C065-45DB3136BA45}"/>
          </ac:spMkLst>
        </pc:spChg>
        <pc:picChg chg="del">
          <ac:chgData name="伊健 杜" userId="e69aded81da48593" providerId="LiveId" clId="{CC7C7BC4-EEE8-4F79-8F24-10457C27808C}" dt="2022-10-18T05:29:16.520" v="1329" actId="478"/>
          <ac:picMkLst>
            <pc:docMk/>
            <pc:sldMk cId="3495959917" sldId="1121"/>
            <ac:picMk id="10242" creationId="{EDB0637A-120C-58F4-C276-350C8370BA96}"/>
          </ac:picMkLst>
        </pc:picChg>
        <pc:picChg chg="add mod">
          <ac:chgData name="伊健 杜" userId="e69aded81da48593" providerId="LiveId" clId="{CC7C7BC4-EEE8-4F79-8F24-10457C27808C}" dt="2022-10-18T05:30:43.165" v="1334" actId="1076"/>
          <ac:picMkLst>
            <pc:docMk/>
            <pc:sldMk cId="3495959917" sldId="1121"/>
            <ac:picMk id="11266" creationId="{6E3630D2-8BAA-1361-CF69-BB7F8EED8A25}"/>
          </ac:picMkLst>
        </pc:picChg>
      </pc:sldChg>
      <pc:sldChg chg="addSp delSp modSp add mod">
        <pc:chgData name="伊健 杜" userId="e69aded81da48593" providerId="LiveId" clId="{CC7C7BC4-EEE8-4F79-8F24-10457C27808C}" dt="2022-10-18T13:47:10.385" v="3627"/>
        <pc:sldMkLst>
          <pc:docMk/>
          <pc:sldMk cId="3199731061" sldId="1122"/>
        </pc:sldMkLst>
        <pc:spChg chg="mod">
          <ac:chgData name="伊健 杜" userId="e69aded81da48593" providerId="LiveId" clId="{CC7C7BC4-EEE8-4F79-8F24-10457C27808C}" dt="2022-10-18T13:47:10.385" v="3627"/>
          <ac:spMkLst>
            <pc:docMk/>
            <pc:sldMk cId="3199731061" sldId="1122"/>
            <ac:spMk id="6" creationId="{F83A6AC8-56F1-EB9E-DD47-C1CFF9753BBA}"/>
          </ac:spMkLst>
        </pc:spChg>
        <pc:spChg chg="mod">
          <ac:chgData name="伊健 杜" userId="e69aded81da48593" providerId="LiveId" clId="{CC7C7BC4-EEE8-4F79-8F24-10457C27808C}" dt="2022-10-18T13:47:10.385" v="3627"/>
          <ac:spMkLst>
            <pc:docMk/>
            <pc:sldMk cId="3199731061" sldId="1122"/>
            <ac:spMk id="7" creationId="{8A134A8E-94C3-0EE7-C065-45DB3136BA45}"/>
          </ac:spMkLst>
        </pc:spChg>
        <pc:picChg chg="del mod">
          <ac:chgData name="伊健 杜" userId="e69aded81da48593" providerId="LiveId" clId="{CC7C7BC4-EEE8-4F79-8F24-10457C27808C}" dt="2022-10-18T05:31:24.510" v="1406" actId="478"/>
          <ac:picMkLst>
            <pc:docMk/>
            <pc:sldMk cId="3199731061" sldId="1122"/>
            <ac:picMk id="11266" creationId="{6E3630D2-8BAA-1361-CF69-BB7F8EED8A25}"/>
          </ac:picMkLst>
        </pc:picChg>
        <pc:picChg chg="add mod">
          <ac:chgData name="伊健 杜" userId="e69aded81da48593" providerId="LiveId" clId="{CC7C7BC4-EEE8-4F79-8F24-10457C27808C}" dt="2022-10-18T05:32:24.064" v="1483" actId="1076"/>
          <ac:picMkLst>
            <pc:docMk/>
            <pc:sldMk cId="3199731061" sldId="1122"/>
            <ac:picMk id="13314" creationId="{C3D23A43-677B-C772-97D8-97B75686D167}"/>
          </ac:picMkLst>
        </pc:picChg>
      </pc:sldChg>
      <pc:sldChg chg="modSp add mod">
        <pc:chgData name="伊健 杜" userId="e69aded81da48593" providerId="LiveId" clId="{CC7C7BC4-EEE8-4F79-8F24-10457C27808C}" dt="2022-10-18T13:47:10.385" v="3627"/>
        <pc:sldMkLst>
          <pc:docMk/>
          <pc:sldMk cId="3671302223" sldId="1123"/>
        </pc:sldMkLst>
        <pc:spChg chg="mod">
          <ac:chgData name="伊健 杜" userId="e69aded81da48593" providerId="LiveId" clId="{CC7C7BC4-EEE8-4F79-8F24-10457C27808C}" dt="2022-10-18T13:47:10.385" v="3627"/>
          <ac:spMkLst>
            <pc:docMk/>
            <pc:sldMk cId="3671302223" sldId="1123"/>
            <ac:spMk id="2" creationId="{43A1F068-3985-0295-71CD-975E87AAC153}"/>
          </ac:spMkLst>
        </pc:spChg>
      </pc:sldChg>
      <pc:sldChg chg="addSp delSp modSp add mod">
        <pc:chgData name="伊健 杜" userId="e69aded81da48593" providerId="LiveId" clId="{CC7C7BC4-EEE8-4F79-8F24-10457C27808C}" dt="2022-10-18T13:47:10.385" v="3627"/>
        <pc:sldMkLst>
          <pc:docMk/>
          <pc:sldMk cId="3824985032" sldId="1124"/>
        </pc:sldMkLst>
        <pc:spChg chg="mod">
          <ac:chgData name="伊健 杜" userId="e69aded81da48593" providerId="LiveId" clId="{CC7C7BC4-EEE8-4F79-8F24-10457C27808C}" dt="2022-10-18T05:35:22.664" v="1673"/>
          <ac:spMkLst>
            <pc:docMk/>
            <pc:sldMk cId="3824985032" sldId="1124"/>
            <ac:spMk id="6" creationId="{F83A6AC8-56F1-EB9E-DD47-C1CFF9753BBA}"/>
          </ac:spMkLst>
        </pc:spChg>
        <pc:spChg chg="mod">
          <ac:chgData name="伊健 杜" userId="e69aded81da48593" providerId="LiveId" clId="{CC7C7BC4-EEE8-4F79-8F24-10457C27808C}" dt="2022-10-18T13:47:10.385" v="3627"/>
          <ac:spMkLst>
            <pc:docMk/>
            <pc:sldMk cId="3824985032" sldId="1124"/>
            <ac:spMk id="7" creationId="{8A134A8E-94C3-0EE7-C065-45DB3136BA45}"/>
          </ac:spMkLst>
        </pc:spChg>
        <pc:picChg chg="del">
          <ac:chgData name="伊健 杜" userId="e69aded81da48593" providerId="LiveId" clId="{CC7C7BC4-EEE8-4F79-8F24-10457C27808C}" dt="2022-10-18T05:36:18.416" v="1750" actId="478"/>
          <ac:picMkLst>
            <pc:docMk/>
            <pc:sldMk cId="3824985032" sldId="1124"/>
            <ac:picMk id="8194" creationId="{D86E1E92-DE65-8696-0D5B-8C3D73116BD5}"/>
          </ac:picMkLst>
        </pc:picChg>
        <pc:picChg chg="add mod">
          <ac:chgData name="伊健 杜" userId="e69aded81da48593" providerId="LiveId" clId="{CC7C7BC4-EEE8-4F79-8F24-10457C27808C}" dt="2022-10-18T05:36:39.641" v="1752" actId="1076"/>
          <ac:picMkLst>
            <pc:docMk/>
            <pc:sldMk cId="3824985032" sldId="1124"/>
            <ac:picMk id="14338" creationId="{A0EA03A5-D911-2D6C-9310-A68F39F1016A}"/>
          </ac:picMkLst>
        </pc:picChg>
        <pc:picChg chg="add del">
          <ac:chgData name="伊健 杜" userId="e69aded81da48593" providerId="LiveId" clId="{CC7C7BC4-EEE8-4F79-8F24-10457C27808C}" dt="2022-10-18T05:36:58.833" v="1754"/>
          <ac:picMkLst>
            <pc:docMk/>
            <pc:sldMk cId="3824985032" sldId="1124"/>
            <ac:picMk id="14340" creationId="{C672F5C6-059B-A37E-9413-024F3D739E5C}"/>
          </ac:picMkLst>
        </pc:picChg>
      </pc:sldChg>
      <pc:sldChg chg="addSp delSp modSp add mod">
        <pc:chgData name="伊健 杜" userId="e69aded81da48593" providerId="LiveId" clId="{CC7C7BC4-EEE8-4F79-8F24-10457C27808C}" dt="2022-10-18T13:47:10.385" v="3627"/>
        <pc:sldMkLst>
          <pc:docMk/>
          <pc:sldMk cId="700929601" sldId="1125"/>
        </pc:sldMkLst>
        <pc:spChg chg="mod">
          <ac:chgData name="伊健 杜" userId="e69aded81da48593" providerId="LiveId" clId="{CC7C7BC4-EEE8-4F79-8F24-10457C27808C}" dt="2022-10-18T05:37:02.511" v="1757" actId="20577"/>
          <ac:spMkLst>
            <pc:docMk/>
            <pc:sldMk cId="700929601" sldId="1125"/>
            <ac:spMk id="6" creationId="{F83A6AC8-56F1-EB9E-DD47-C1CFF9753BBA}"/>
          </ac:spMkLst>
        </pc:spChg>
        <pc:spChg chg="mod">
          <ac:chgData name="伊健 杜" userId="e69aded81da48593" providerId="LiveId" clId="{CC7C7BC4-EEE8-4F79-8F24-10457C27808C}" dt="2022-10-18T13:47:10.385" v="3627"/>
          <ac:spMkLst>
            <pc:docMk/>
            <pc:sldMk cId="700929601" sldId="1125"/>
            <ac:spMk id="7" creationId="{8A134A8E-94C3-0EE7-C065-45DB3136BA45}"/>
          </ac:spMkLst>
        </pc:spChg>
        <pc:picChg chg="del">
          <ac:chgData name="伊健 杜" userId="e69aded81da48593" providerId="LiveId" clId="{CC7C7BC4-EEE8-4F79-8F24-10457C27808C}" dt="2022-10-18T05:37:23.795" v="1800" actId="478"/>
          <ac:picMkLst>
            <pc:docMk/>
            <pc:sldMk cId="700929601" sldId="1125"/>
            <ac:picMk id="14338" creationId="{A0EA03A5-D911-2D6C-9310-A68F39F1016A}"/>
          </ac:picMkLst>
        </pc:picChg>
        <pc:picChg chg="add mod">
          <ac:chgData name="伊健 杜" userId="e69aded81da48593" providerId="LiveId" clId="{CC7C7BC4-EEE8-4F79-8F24-10457C27808C}" dt="2022-10-18T05:37:27.995" v="1804" actId="1076"/>
          <ac:picMkLst>
            <pc:docMk/>
            <pc:sldMk cId="700929601" sldId="1125"/>
            <ac:picMk id="15362" creationId="{4DE61E9E-B953-0D0E-765B-62805E6628E8}"/>
          </ac:picMkLst>
        </pc:picChg>
      </pc:sldChg>
      <pc:sldChg chg="addSp delSp modSp add mod">
        <pc:chgData name="伊健 杜" userId="e69aded81da48593" providerId="LiveId" clId="{CC7C7BC4-EEE8-4F79-8F24-10457C27808C}" dt="2022-10-18T13:47:10.385" v="3627"/>
        <pc:sldMkLst>
          <pc:docMk/>
          <pc:sldMk cId="739487469" sldId="1126"/>
        </pc:sldMkLst>
        <pc:spChg chg="mod">
          <ac:chgData name="伊健 杜" userId="e69aded81da48593" providerId="LiveId" clId="{CC7C7BC4-EEE8-4F79-8F24-10457C27808C}" dt="2022-10-18T13:47:10.385" v="3627"/>
          <ac:spMkLst>
            <pc:docMk/>
            <pc:sldMk cId="739487469" sldId="1126"/>
            <ac:spMk id="7" creationId="{8A134A8E-94C3-0EE7-C065-45DB3136BA45}"/>
          </ac:spMkLst>
        </pc:spChg>
        <pc:picChg chg="del mod">
          <ac:chgData name="伊健 杜" userId="e69aded81da48593" providerId="LiveId" clId="{CC7C7BC4-EEE8-4F79-8F24-10457C27808C}" dt="2022-10-18T05:38:24.364" v="1866" actId="478"/>
          <ac:picMkLst>
            <pc:docMk/>
            <pc:sldMk cId="739487469" sldId="1126"/>
            <ac:picMk id="15362" creationId="{4DE61E9E-B953-0D0E-765B-62805E6628E8}"/>
          </ac:picMkLst>
        </pc:picChg>
        <pc:picChg chg="add del mod">
          <ac:chgData name="伊健 杜" userId="e69aded81da48593" providerId="LiveId" clId="{CC7C7BC4-EEE8-4F79-8F24-10457C27808C}" dt="2022-10-18T05:40:55.016" v="1869" actId="478"/>
          <ac:picMkLst>
            <pc:docMk/>
            <pc:sldMk cId="739487469" sldId="1126"/>
            <ac:picMk id="16386" creationId="{3FA2E5EE-2CC9-DF59-60E9-FB590E2A0750}"/>
          </ac:picMkLst>
        </pc:picChg>
        <pc:picChg chg="add mod">
          <ac:chgData name="伊健 杜" userId="e69aded81da48593" providerId="LiveId" clId="{CC7C7BC4-EEE8-4F79-8F24-10457C27808C}" dt="2022-10-18T05:41:41.673" v="1965" actId="1076"/>
          <ac:picMkLst>
            <pc:docMk/>
            <pc:sldMk cId="739487469" sldId="1126"/>
            <ac:picMk id="16388" creationId="{7A8CE0DB-8F43-DD53-2603-9FDE7F57C9F7}"/>
          </ac:picMkLst>
        </pc:picChg>
      </pc:sldChg>
      <pc:sldChg chg="addSp delSp modSp new mod">
        <pc:chgData name="伊健 杜" userId="e69aded81da48593" providerId="LiveId" clId="{CC7C7BC4-EEE8-4F79-8F24-10457C27808C}" dt="2022-10-19T15:16:27.134" v="4458"/>
        <pc:sldMkLst>
          <pc:docMk/>
          <pc:sldMk cId="833358025" sldId="1127"/>
        </pc:sldMkLst>
        <pc:spChg chg="del">
          <ac:chgData name="伊健 杜" userId="e69aded81da48593" providerId="LiveId" clId="{CC7C7BC4-EEE8-4F79-8F24-10457C27808C}" dt="2022-10-18T13:29:45.230" v="3026" actId="478"/>
          <ac:spMkLst>
            <pc:docMk/>
            <pc:sldMk cId="833358025" sldId="1127"/>
            <ac:spMk id="2" creationId="{DB0BB703-BCC8-5D14-9373-61F479A46221}"/>
          </ac:spMkLst>
        </pc:spChg>
        <pc:spChg chg="del">
          <ac:chgData name="伊健 杜" userId="e69aded81da48593" providerId="LiveId" clId="{CC7C7BC4-EEE8-4F79-8F24-10457C27808C}" dt="2022-10-18T13:29:45.230" v="3026" actId="478"/>
          <ac:spMkLst>
            <pc:docMk/>
            <pc:sldMk cId="833358025" sldId="1127"/>
            <ac:spMk id="3" creationId="{86DB13E1-732D-0E5D-DB00-6AD741218EFE}"/>
          </ac:spMkLst>
        </pc:spChg>
        <pc:spChg chg="add mod">
          <ac:chgData name="伊健 杜" userId="e69aded81da48593" providerId="LiveId" clId="{CC7C7BC4-EEE8-4F79-8F24-10457C27808C}" dt="2022-10-18T13:47:10.385" v="3627"/>
          <ac:spMkLst>
            <pc:docMk/>
            <pc:sldMk cId="833358025" sldId="1127"/>
            <ac:spMk id="4" creationId="{0EA6604D-BBCB-52CC-89DE-9C52BD52019F}"/>
          </ac:spMkLst>
        </pc:spChg>
        <pc:inkChg chg="add">
          <ac:chgData name="伊健 杜" userId="e69aded81da48593" providerId="LiveId" clId="{CC7C7BC4-EEE8-4F79-8F24-10457C27808C}" dt="2022-10-19T15:16:27.134" v="4458"/>
          <ac:inkMkLst>
            <pc:docMk/>
            <pc:sldMk cId="833358025" sldId="1127"/>
            <ac:inkMk id="2" creationId="{CC84F3B5-DD5C-0DBC-2ABD-6BA7EE35FA2C}"/>
          </ac:inkMkLst>
        </pc:inkChg>
      </pc:sldChg>
      <pc:sldChg chg="addSp delSp modSp add mod">
        <pc:chgData name="伊健 杜" userId="e69aded81da48593" providerId="LiveId" clId="{CC7C7BC4-EEE8-4F79-8F24-10457C27808C}" dt="2022-10-18T13:47:10.385" v="3627"/>
        <pc:sldMkLst>
          <pc:docMk/>
          <pc:sldMk cId="3531622277" sldId="1128"/>
        </pc:sldMkLst>
        <pc:spChg chg="mod">
          <ac:chgData name="伊健 杜" userId="e69aded81da48593" providerId="LiveId" clId="{CC7C7BC4-EEE8-4F79-8F24-10457C27808C}" dt="2022-10-18T13:47:10.385" v="3627"/>
          <ac:spMkLst>
            <pc:docMk/>
            <pc:sldMk cId="3531622277" sldId="1128"/>
            <ac:spMk id="7" creationId="{8A134A8E-94C3-0EE7-C065-45DB3136BA45}"/>
          </ac:spMkLst>
        </pc:spChg>
        <pc:picChg chg="del">
          <ac:chgData name="伊健 杜" userId="e69aded81da48593" providerId="LiveId" clId="{CC7C7BC4-EEE8-4F79-8F24-10457C27808C}" dt="2022-10-18T05:42:21.287" v="2069" actId="478"/>
          <ac:picMkLst>
            <pc:docMk/>
            <pc:sldMk cId="3531622277" sldId="1128"/>
            <ac:picMk id="15362" creationId="{4DE61E9E-B953-0D0E-765B-62805E6628E8}"/>
          </ac:picMkLst>
        </pc:picChg>
        <pc:picChg chg="add mod">
          <ac:chgData name="伊健 杜" userId="e69aded81da48593" providerId="LiveId" clId="{CC7C7BC4-EEE8-4F79-8F24-10457C27808C}" dt="2022-10-18T05:43:29.344" v="2073" actId="1076"/>
          <ac:picMkLst>
            <pc:docMk/>
            <pc:sldMk cId="3531622277" sldId="1128"/>
            <ac:picMk id="17410" creationId="{1C2E6AEE-D1AF-B465-0278-AA2FC88747C3}"/>
          </ac:picMkLst>
        </pc:picChg>
      </pc:sldChg>
      <pc:sldChg chg="modSp add mod">
        <pc:chgData name="伊健 杜" userId="e69aded81da48593" providerId="LiveId" clId="{CC7C7BC4-EEE8-4F79-8F24-10457C27808C}" dt="2022-10-18T13:47:10.385" v="3627"/>
        <pc:sldMkLst>
          <pc:docMk/>
          <pc:sldMk cId="3951542382" sldId="1129"/>
        </pc:sldMkLst>
        <pc:spChg chg="mod">
          <ac:chgData name="伊健 杜" userId="e69aded81da48593" providerId="LiveId" clId="{CC7C7BC4-EEE8-4F79-8F24-10457C27808C}" dt="2022-10-18T13:47:10.385" v="3627"/>
          <ac:spMkLst>
            <pc:docMk/>
            <pc:sldMk cId="3951542382" sldId="1129"/>
            <ac:spMk id="2" creationId="{43A1F068-3985-0295-71CD-975E87AAC153}"/>
          </ac:spMkLst>
        </pc:spChg>
      </pc:sldChg>
      <pc:sldChg chg="addSp delSp modSp add del mod ord">
        <pc:chgData name="伊健 杜" userId="e69aded81da48593" providerId="LiveId" clId="{CC7C7BC4-EEE8-4F79-8F24-10457C27808C}" dt="2022-10-18T13:47:10.385" v="3627"/>
        <pc:sldMkLst>
          <pc:docMk/>
          <pc:sldMk cId="3202789022" sldId="1130"/>
        </pc:sldMkLst>
        <pc:spChg chg="mod">
          <ac:chgData name="伊健 杜" userId="e69aded81da48593" providerId="LiveId" clId="{CC7C7BC4-EEE8-4F79-8F24-10457C27808C}" dt="2022-10-18T13:47:10.385" v="3627"/>
          <ac:spMkLst>
            <pc:docMk/>
            <pc:sldMk cId="3202789022" sldId="1130"/>
            <ac:spMk id="6" creationId="{F83A6AC8-56F1-EB9E-DD47-C1CFF9753BBA}"/>
          </ac:spMkLst>
        </pc:spChg>
        <pc:spChg chg="mod">
          <ac:chgData name="伊健 杜" userId="e69aded81da48593" providerId="LiveId" clId="{CC7C7BC4-EEE8-4F79-8F24-10457C27808C}" dt="2022-10-18T13:47:10.385" v="3627"/>
          <ac:spMkLst>
            <pc:docMk/>
            <pc:sldMk cId="3202789022" sldId="1130"/>
            <ac:spMk id="7" creationId="{8A134A8E-94C3-0EE7-C065-45DB3136BA45}"/>
          </ac:spMkLst>
        </pc:spChg>
        <pc:picChg chg="add mod">
          <ac:chgData name="伊健 杜" userId="e69aded81da48593" providerId="LiveId" clId="{CC7C7BC4-EEE8-4F79-8F24-10457C27808C}" dt="2022-10-18T11:25:52.926" v="2292" actId="1076"/>
          <ac:picMkLst>
            <pc:docMk/>
            <pc:sldMk cId="3202789022" sldId="1130"/>
            <ac:picMk id="1026" creationId="{BED37056-2174-4EE6-5FE7-D50F9857C930}"/>
          </ac:picMkLst>
        </pc:picChg>
        <pc:picChg chg="del mod">
          <ac:chgData name="伊健 杜" userId="e69aded81da48593" providerId="LiveId" clId="{CC7C7BC4-EEE8-4F79-8F24-10457C27808C}" dt="2022-10-18T11:25:18.309" v="2286" actId="478"/>
          <ac:picMkLst>
            <pc:docMk/>
            <pc:sldMk cId="3202789022" sldId="1130"/>
            <ac:picMk id="17410" creationId="{1C2E6AEE-D1AF-B465-0278-AA2FC88747C3}"/>
          </ac:picMkLst>
        </pc:picChg>
      </pc:sldChg>
      <pc:sldChg chg="addSp delSp modSp add mod">
        <pc:chgData name="伊健 杜" userId="e69aded81da48593" providerId="LiveId" clId="{CC7C7BC4-EEE8-4F79-8F24-10457C27808C}" dt="2022-10-18T13:47:10.385" v="3627"/>
        <pc:sldMkLst>
          <pc:docMk/>
          <pc:sldMk cId="1358453517" sldId="1131"/>
        </pc:sldMkLst>
        <pc:spChg chg="mod">
          <ac:chgData name="伊健 杜" userId="e69aded81da48593" providerId="LiveId" clId="{CC7C7BC4-EEE8-4F79-8F24-10457C27808C}" dt="2022-10-18T13:47:10.385" v="3627"/>
          <ac:spMkLst>
            <pc:docMk/>
            <pc:sldMk cId="1358453517" sldId="1131"/>
            <ac:spMk id="6" creationId="{F83A6AC8-56F1-EB9E-DD47-C1CFF9753BBA}"/>
          </ac:spMkLst>
        </pc:spChg>
        <pc:spChg chg="mod">
          <ac:chgData name="伊健 杜" userId="e69aded81da48593" providerId="LiveId" clId="{CC7C7BC4-EEE8-4F79-8F24-10457C27808C}" dt="2022-10-18T13:47:10.385" v="3627"/>
          <ac:spMkLst>
            <pc:docMk/>
            <pc:sldMk cId="1358453517" sldId="1131"/>
            <ac:spMk id="7" creationId="{8A134A8E-94C3-0EE7-C065-45DB3136BA45}"/>
          </ac:spMkLst>
        </pc:spChg>
        <pc:picChg chg="del">
          <ac:chgData name="伊健 杜" userId="e69aded81da48593" providerId="LiveId" clId="{CC7C7BC4-EEE8-4F79-8F24-10457C27808C}" dt="2022-10-18T11:36:34.087" v="2377" actId="478"/>
          <ac:picMkLst>
            <pc:docMk/>
            <pc:sldMk cId="1358453517" sldId="1131"/>
            <ac:picMk id="1026" creationId="{BED37056-2174-4EE6-5FE7-D50F9857C930}"/>
          </ac:picMkLst>
        </pc:picChg>
        <pc:picChg chg="add del mod">
          <ac:chgData name="伊健 杜" userId="e69aded81da48593" providerId="LiveId" clId="{CC7C7BC4-EEE8-4F79-8F24-10457C27808C}" dt="2022-10-18T11:50:13.974" v="2840" actId="478"/>
          <ac:picMkLst>
            <pc:docMk/>
            <pc:sldMk cId="1358453517" sldId="1131"/>
            <ac:picMk id="5122" creationId="{5792614B-9C67-DA80-DC8D-8EB41C3E61B8}"/>
          </ac:picMkLst>
        </pc:picChg>
        <pc:picChg chg="add mod">
          <ac:chgData name="伊健 杜" userId="e69aded81da48593" providerId="LiveId" clId="{CC7C7BC4-EEE8-4F79-8F24-10457C27808C}" dt="2022-10-18T11:54:06.699" v="2843" actId="1076"/>
          <ac:picMkLst>
            <pc:docMk/>
            <pc:sldMk cId="1358453517" sldId="1131"/>
            <ac:picMk id="5124" creationId="{1A860367-4B38-127D-3A76-3AEE6BE0FDDC}"/>
          </ac:picMkLst>
        </pc:picChg>
      </pc:sldChg>
      <pc:sldChg chg="addSp delSp modSp add mod">
        <pc:chgData name="伊健 杜" userId="e69aded81da48593" providerId="LiveId" clId="{CC7C7BC4-EEE8-4F79-8F24-10457C27808C}" dt="2022-10-18T13:47:10.385" v="3627"/>
        <pc:sldMkLst>
          <pc:docMk/>
          <pc:sldMk cId="1084242262" sldId="1132"/>
        </pc:sldMkLst>
        <pc:spChg chg="mod">
          <ac:chgData name="伊健 杜" userId="e69aded81da48593" providerId="LiveId" clId="{CC7C7BC4-EEE8-4F79-8F24-10457C27808C}" dt="2022-10-18T13:47:10.385" v="3627"/>
          <ac:spMkLst>
            <pc:docMk/>
            <pc:sldMk cId="1084242262" sldId="1132"/>
            <ac:spMk id="6" creationId="{F83A6AC8-56F1-EB9E-DD47-C1CFF9753BBA}"/>
          </ac:spMkLst>
        </pc:spChg>
        <pc:spChg chg="mod">
          <ac:chgData name="伊健 杜" userId="e69aded81da48593" providerId="LiveId" clId="{CC7C7BC4-EEE8-4F79-8F24-10457C27808C}" dt="2022-10-18T13:47:10.385" v="3627"/>
          <ac:spMkLst>
            <pc:docMk/>
            <pc:sldMk cId="1084242262" sldId="1132"/>
            <ac:spMk id="7" creationId="{8A134A8E-94C3-0EE7-C065-45DB3136BA45}"/>
          </ac:spMkLst>
        </pc:spChg>
        <pc:picChg chg="del">
          <ac:chgData name="伊健 杜" userId="e69aded81da48593" providerId="LiveId" clId="{CC7C7BC4-EEE8-4F79-8F24-10457C27808C}" dt="2022-10-18T11:38:51.791" v="2406" actId="478"/>
          <ac:picMkLst>
            <pc:docMk/>
            <pc:sldMk cId="1084242262" sldId="1132"/>
            <ac:picMk id="1026" creationId="{BED37056-2174-4EE6-5FE7-D50F9857C930}"/>
          </ac:picMkLst>
        </pc:picChg>
        <pc:picChg chg="add mod">
          <ac:chgData name="伊健 杜" userId="e69aded81da48593" providerId="LiveId" clId="{CC7C7BC4-EEE8-4F79-8F24-10457C27808C}" dt="2022-10-18T11:56:10.216" v="2846" actId="1076"/>
          <ac:picMkLst>
            <pc:docMk/>
            <pc:sldMk cId="1084242262" sldId="1132"/>
            <ac:picMk id="4098" creationId="{7DE63D62-34AF-4908-6125-C1F22E0E861D}"/>
          </ac:picMkLst>
        </pc:picChg>
      </pc:sldChg>
      <pc:sldChg chg="modSp add mod">
        <pc:chgData name="伊健 杜" userId="e69aded81da48593" providerId="LiveId" clId="{CC7C7BC4-EEE8-4F79-8F24-10457C27808C}" dt="2022-10-18T13:47:10.385" v="3627"/>
        <pc:sldMkLst>
          <pc:docMk/>
          <pc:sldMk cId="1117363478" sldId="1133"/>
        </pc:sldMkLst>
        <pc:spChg chg="mod">
          <ac:chgData name="伊健 杜" userId="e69aded81da48593" providerId="LiveId" clId="{CC7C7BC4-EEE8-4F79-8F24-10457C27808C}" dt="2022-10-18T13:47:10.385" v="3627"/>
          <ac:spMkLst>
            <pc:docMk/>
            <pc:sldMk cId="1117363478" sldId="1133"/>
            <ac:spMk id="2" creationId="{43A1F068-3985-0295-71CD-975E87AAC153}"/>
          </ac:spMkLst>
        </pc:spChg>
      </pc:sldChg>
      <pc:sldChg chg="modSp add mod">
        <pc:chgData name="伊健 杜" userId="e69aded81da48593" providerId="LiveId" clId="{CC7C7BC4-EEE8-4F79-8F24-10457C27808C}" dt="2022-10-18T13:47:10.385" v="3627"/>
        <pc:sldMkLst>
          <pc:docMk/>
          <pc:sldMk cId="1002926207" sldId="1134"/>
        </pc:sldMkLst>
        <pc:spChg chg="mod">
          <ac:chgData name="伊健 杜" userId="e69aded81da48593" providerId="LiveId" clId="{CC7C7BC4-EEE8-4F79-8F24-10457C27808C}" dt="2022-10-18T13:47:10.385" v="3627"/>
          <ac:spMkLst>
            <pc:docMk/>
            <pc:sldMk cId="1002926207" sldId="1134"/>
            <ac:spMk id="2" creationId="{43A1F068-3985-0295-71CD-975E87AAC153}"/>
          </ac:spMkLst>
        </pc:spChg>
      </pc:sldChg>
      <pc:sldChg chg="modSp add del mod">
        <pc:chgData name="伊健 杜" userId="e69aded81da48593" providerId="LiveId" clId="{CC7C7BC4-EEE8-4F79-8F24-10457C27808C}" dt="2022-10-18T11:56:46.669" v="2847" actId="47"/>
        <pc:sldMkLst>
          <pc:docMk/>
          <pc:sldMk cId="1376909438" sldId="1135"/>
        </pc:sldMkLst>
        <pc:spChg chg="mod">
          <ac:chgData name="伊健 杜" userId="e69aded81da48593" providerId="LiveId" clId="{CC7C7BC4-EEE8-4F79-8F24-10457C27808C}" dt="2022-10-18T11:42:40.053" v="2551" actId="20577"/>
          <ac:spMkLst>
            <pc:docMk/>
            <pc:sldMk cId="1376909438" sldId="1135"/>
            <ac:spMk id="6" creationId="{F83A6AC8-56F1-EB9E-DD47-C1CFF9753BBA}"/>
          </ac:spMkLst>
        </pc:spChg>
      </pc:sldChg>
      <pc:sldChg chg="addSp modSp add mod">
        <pc:chgData name="伊健 杜" userId="e69aded81da48593" providerId="LiveId" clId="{CC7C7BC4-EEE8-4F79-8F24-10457C27808C}" dt="2022-10-18T13:47:10.385" v="3627"/>
        <pc:sldMkLst>
          <pc:docMk/>
          <pc:sldMk cId="73485093" sldId="1136"/>
        </pc:sldMkLst>
        <pc:spChg chg="mod">
          <ac:chgData name="伊健 杜" userId="e69aded81da48593" providerId="LiveId" clId="{CC7C7BC4-EEE8-4F79-8F24-10457C27808C}" dt="2022-10-18T13:47:10.385" v="3627"/>
          <ac:spMkLst>
            <pc:docMk/>
            <pc:sldMk cId="73485093" sldId="1136"/>
            <ac:spMk id="6" creationId="{F83A6AC8-56F1-EB9E-DD47-C1CFF9753BBA}"/>
          </ac:spMkLst>
        </pc:spChg>
        <pc:spChg chg="mod">
          <ac:chgData name="伊健 杜" userId="e69aded81da48593" providerId="LiveId" clId="{CC7C7BC4-EEE8-4F79-8F24-10457C27808C}" dt="2022-10-18T13:47:10.385" v="3627"/>
          <ac:spMkLst>
            <pc:docMk/>
            <pc:sldMk cId="73485093" sldId="1136"/>
            <ac:spMk id="7" creationId="{8A134A8E-94C3-0EE7-C065-45DB3136BA45}"/>
          </ac:spMkLst>
        </pc:spChg>
        <pc:picChg chg="add mod">
          <ac:chgData name="伊健 杜" userId="e69aded81da48593" providerId="LiveId" clId="{CC7C7BC4-EEE8-4F79-8F24-10457C27808C}" dt="2022-10-18T11:57:13.359" v="2850" actId="14100"/>
          <ac:picMkLst>
            <pc:docMk/>
            <pc:sldMk cId="73485093" sldId="1136"/>
            <ac:picMk id="2050" creationId="{740DB4AC-5B42-E5C1-6601-AE2A688AAD23}"/>
          </ac:picMkLst>
        </pc:picChg>
      </pc:sldChg>
      <pc:sldChg chg="addSp delSp modSp add mod">
        <pc:chgData name="伊健 杜" userId="e69aded81da48593" providerId="LiveId" clId="{CC7C7BC4-EEE8-4F79-8F24-10457C27808C}" dt="2022-10-18T13:47:10.385" v="3627"/>
        <pc:sldMkLst>
          <pc:docMk/>
          <pc:sldMk cId="3940146665" sldId="1137"/>
        </pc:sldMkLst>
        <pc:spChg chg="mod">
          <ac:chgData name="伊健 杜" userId="e69aded81da48593" providerId="LiveId" clId="{CC7C7BC4-EEE8-4F79-8F24-10457C27808C}" dt="2022-10-18T13:47:10.385" v="3627"/>
          <ac:spMkLst>
            <pc:docMk/>
            <pc:sldMk cId="3940146665" sldId="1137"/>
            <ac:spMk id="6" creationId="{F83A6AC8-56F1-EB9E-DD47-C1CFF9753BBA}"/>
          </ac:spMkLst>
        </pc:spChg>
        <pc:spChg chg="mod">
          <ac:chgData name="伊健 杜" userId="e69aded81da48593" providerId="LiveId" clId="{CC7C7BC4-EEE8-4F79-8F24-10457C27808C}" dt="2022-10-18T13:47:10.385" v="3627"/>
          <ac:spMkLst>
            <pc:docMk/>
            <pc:sldMk cId="3940146665" sldId="1137"/>
            <ac:spMk id="7" creationId="{8A134A8E-94C3-0EE7-C065-45DB3136BA45}"/>
          </ac:spMkLst>
        </pc:spChg>
        <pc:picChg chg="add mod">
          <ac:chgData name="伊健 杜" userId="e69aded81da48593" providerId="LiveId" clId="{CC7C7BC4-EEE8-4F79-8F24-10457C27808C}" dt="2022-10-18T12:59:19.782" v="3022" actId="1076"/>
          <ac:picMkLst>
            <pc:docMk/>
            <pc:sldMk cId="3940146665" sldId="1137"/>
            <ac:picMk id="6146" creationId="{41F78B7A-78FE-3FF1-09A7-95ADD9E373AC}"/>
          </ac:picMkLst>
        </pc:picChg>
        <pc:picChg chg="del">
          <ac:chgData name="伊健 杜" userId="e69aded81da48593" providerId="LiveId" clId="{CC7C7BC4-EEE8-4F79-8F24-10457C27808C}" dt="2022-10-18T12:59:16.132" v="3019" actId="478"/>
          <ac:picMkLst>
            <pc:docMk/>
            <pc:sldMk cId="3940146665" sldId="1137"/>
            <ac:picMk id="14338" creationId="{A0EA03A5-D911-2D6C-9310-A68F39F1016A}"/>
          </ac:picMkLst>
        </pc:picChg>
      </pc:sldChg>
      <pc:sldChg chg="addSp delSp modSp add mod">
        <pc:chgData name="伊健 杜" userId="e69aded81da48593" providerId="LiveId" clId="{CC7C7BC4-EEE8-4F79-8F24-10457C27808C}" dt="2022-10-18T13:47:10.385" v="3627"/>
        <pc:sldMkLst>
          <pc:docMk/>
          <pc:sldMk cId="4260008325" sldId="1138"/>
        </pc:sldMkLst>
        <pc:spChg chg="add mod">
          <ac:chgData name="伊健 杜" userId="e69aded81da48593" providerId="LiveId" clId="{CC7C7BC4-EEE8-4F79-8F24-10457C27808C}" dt="2022-10-18T13:47:10.385" v="3627"/>
          <ac:spMkLst>
            <pc:docMk/>
            <pc:sldMk cId="4260008325" sldId="1138"/>
            <ac:spMk id="2" creationId="{6A3A71D0-B15D-6B88-B3C9-2DA12BD1304A}"/>
          </ac:spMkLst>
        </pc:spChg>
        <pc:spChg chg="mod">
          <ac:chgData name="伊健 杜" userId="e69aded81da48593" providerId="LiveId" clId="{CC7C7BC4-EEE8-4F79-8F24-10457C27808C}" dt="2022-10-18T13:47:10.385" v="3627"/>
          <ac:spMkLst>
            <pc:docMk/>
            <pc:sldMk cId="4260008325" sldId="1138"/>
            <ac:spMk id="6" creationId="{F83A6AC8-56F1-EB9E-DD47-C1CFF9753BBA}"/>
          </ac:spMkLst>
        </pc:spChg>
        <pc:spChg chg="mod">
          <ac:chgData name="伊健 杜" userId="e69aded81da48593" providerId="LiveId" clId="{CC7C7BC4-EEE8-4F79-8F24-10457C27808C}" dt="2022-10-18T13:47:10.385" v="3627"/>
          <ac:spMkLst>
            <pc:docMk/>
            <pc:sldMk cId="4260008325" sldId="1138"/>
            <ac:spMk id="7" creationId="{8A134A8E-94C3-0EE7-C065-45DB3136BA45}"/>
          </ac:spMkLst>
        </pc:spChg>
        <pc:picChg chg="add mod">
          <ac:chgData name="伊健 杜" userId="e69aded81da48593" providerId="LiveId" clId="{CC7C7BC4-EEE8-4F79-8F24-10457C27808C}" dt="2022-10-18T12:59:40.909" v="3024" actId="1076"/>
          <ac:picMkLst>
            <pc:docMk/>
            <pc:sldMk cId="4260008325" sldId="1138"/>
            <ac:picMk id="7170" creationId="{4D95AE6D-0BFA-1040-D2FE-58628CAB7022}"/>
          </ac:picMkLst>
        </pc:picChg>
        <pc:picChg chg="del">
          <ac:chgData name="伊健 杜" userId="e69aded81da48593" providerId="LiveId" clId="{CC7C7BC4-EEE8-4F79-8F24-10457C27808C}" dt="2022-10-18T12:41:48.153" v="3018" actId="478"/>
          <ac:picMkLst>
            <pc:docMk/>
            <pc:sldMk cId="4260008325" sldId="1138"/>
            <ac:picMk id="14338" creationId="{A0EA03A5-D911-2D6C-9310-A68F39F1016A}"/>
          </ac:picMkLst>
        </pc:picChg>
      </pc:sldChg>
      <pc:sldChg chg="modSp add mod">
        <pc:chgData name="伊健 杜" userId="e69aded81da48593" providerId="LiveId" clId="{CC7C7BC4-EEE8-4F79-8F24-10457C27808C}" dt="2022-10-18T13:47:10.385" v="3627"/>
        <pc:sldMkLst>
          <pc:docMk/>
          <pc:sldMk cId="2708693073" sldId="1139"/>
        </pc:sldMkLst>
        <pc:spChg chg="mod">
          <ac:chgData name="伊健 杜" userId="e69aded81da48593" providerId="LiveId" clId="{CC7C7BC4-EEE8-4F79-8F24-10457C27808C}" dt="2022-10-18T13:47:10.385" v="3627"/>
          <ac:spMkLst>
            <pc:docMk/>
            <pc:sldMk cId="2708693073" sldId="1139"/>
            <ac:spMk id="4" creationId="{0EA6604D-BBCB-52CC-89DE-9C52BD52019F}"/>
          </ac:spMkLst>
        </pc:spChg>
      </pc:sldChg>
      <pc:sldChg chg="addSp delSp modSp add mod ord">
        <pc:chgData name="伊健 杜" userId="e69aded81da48593" providerId="LiveId" clId="{CC7C7BC4-EEE8-4F79-8F24-10457C27808C}" dt="2022-10-18T13:47:10.385" v="3627"/>
        <pc:sldMkLst>
          <pc:docMk/>
          <pc:sldMk cId="323648693" sldId="1140"/>
        </pc:sldMkLst>
        <pc:spChg chg="add mod">
          <ac:chgData name="伊健 杜" userId="e69aded81da48593" providerId="LiveId" clId="{CC7C7BC4-EEE8-4F79-8F24-10457C27808C}" dt="2022-10-18T13:47:10.385" v="3627"/>
          <ac:spMkLst>
            <pc:docMk/>
            <pc:sldMk cId="323648693" sldId="1140"/>
            <ac:spMk id="2" creationId="{6D831F36-BE66-EFC9-9E71-D859FE244594}"/>
          </ac:spMkLst>
        </pc:spChg>
        <pc:spChg chg="del mod">
          <ac:chgData name="伊健 杜" userId="e69aded81da48593" providerId="LiveId" clId="{CC7C7BC4-EEE8-4F79-8F24-10457C27808C}" dt="2022-10-18T13:33:20.066" v="3214" actId="21"/>
          <ac:spMkLst>
            <pc:docMk/>
            <pc:sldMk cId="323648693" sldId="1140"/>
            <ac:spMk id="6" creationId="{F83A6AC8-56F1-EB9E-DD47-C1CFF9753BBA}"/>
          </ac:spMkLst>
        </pc:spChg>
        <pc:spChg chg="mod">
          <ac:chgData name="伊健 杜" userId="e69aded81da48593" providerId="LiveId" clId="{CC7C7BC4-EEE8-4F79-8F24-10457C27808C}" dt="2022-10-18T13:47:10.385" v="3627"/>
          <ac:spMkLst>
            <pc:docMk/>
            <pc:sldMk cId="323648693" sldId="1140"/>
            <ac:spMk id="7" creationId="{8A134A8E-94C3-0EE7-C065-45DB3136BA45}"/>
          </ac:spMkLst>
        </pc:spChg>
        <pc:picChg chg="add mod">
          <ac:chgData name="伊健 杜" userId="e69aded81da48593" providerId="LiveId" clId="{CC7C7BC4-EEE8-4F79-8F24-10457C27808C}" dt="2022-10-18T13:35:29.158" v="3297" actId="1076"/>
          <ac:picMkLst>
            <pc:docMk/>
            <pc:sldMk cId="323648693" sldId="1140"/>
            <ac:picMk id="1026" creationId="{29078817-7283-96AD-591C-A52B31A187BE}"/>
          </ac:picMkLst>
        </pc:picChg>
        <pc:picChg chg="del mod">
          <ac:chgData name="伊健 杜" userId="e69aded81da48593" providerId="LiveId" clId="{CC7C7BC4-EEE8-4F79-8F24-10457C27808C}" dt="2022-10-18T13:33:58.895" v="3287" actId="478"/>
          <ac:picMkLst>
            <pc:docMk/>
            <pc:sldMk cId="323648693" sldId="1140"/>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088897928" sldId="1141"/>
        </pc:sldMkLst>
        <pc:spChg chg="mod">
          <ac:chgData name="伊健 杜" userId="e69aded81da48593" providerId="LiveId" clId="{CC7C7BC4-EEE8-4F79-8F24-10457C27808C}" dt="2022-10-18T13:47:10.385" v="3627"/>
          <ac:spMkLst>
            <pc:docMk/>
            <pc:sldMk cId="3088897928" sldId="1141"/>
            <ac:spMk id="2" creationId="{6D831F36-BE66-EFC9-9E71-D859FE244594}"/>
          </ac:spMkLst>
        </pc:spChg>
        <pc:spChg chg="mod">
          <ac:chgData name="伊健 杜" userId="e69aded81da48593" providerId="LiveId" clId="{CC7C7BC4-EEE8-4F79-8F24-10457C27808C}" dt="2022-10-18T13:47:10.385" v="3627"/>
          <ac:spMkLst>
            <pc:docMk/>
            <pc:sldMk cId="3088897928" sldId="1141"/>
            <ac:spMk id="7" creationId="{8A134A8E-94C3-0EE7-C065-45DB3136BA45}"/>
          </ac:spMkLst>
        </pc:spChg>
        <pc:picChg chg="del">
          <ac:chgData name="伊健 杜" userId="e69aded81da48593" providerId="LiveId" clId="{CC7C7BC4-EEE8-4F79-8F24-10457C27808C}" dt="2022-10-18T13:35:38.834" v="3303" actId="478"/>
          <ac:picMkLst>
            <pc:docMk/>
            <pc:sldMk cId="3088897928" sldId="1141"/>
            <ac:picMk id="1026" creationId="{29078817-7283-96AD-591C-A52B31A187BE}"/>
          </ac:picMkLst>
        </pc:picChg>
        <pc:picChg chg="add mod">
          <ac:chgData name="伊健 杜" userId="e69aded81da48593" providerId="LiveId" clId="{CC7C7BC4-EEE8-4F79-8F24-10457C27808C}" dt="2022-10-18T13:36:04.839" v="3306" actId="1076"/>
          <ac:picMkLst>
            <pc:docMk/>
            <pc:sldMk cId="3088897928" sldId="1141"/>
            <ac:picMk id="2050" creationId="{6C84E18E-7CA1-2941-C8B4-013C3DF6474B}"/>
          </ac:picMkLst>
        </pc:picChg>
      </pc:sldChg>
      <pc:sldChg chg="addSp delSp modSp add mod">
        <pc:chgData name="伊健 杜" userId="e69aded81da48593" providerId="LiveId" clId="{CC7C7BC4-EEE8-4F79-8F24-10457C27808C}" dt="2022-10-18T13:47:10.385" v="3627"/>
        <pc:sldMkLst>
          <pc:docMk/>
          <pc:sldMk cId="1060657016" sldId="1142"/>
        </pc:sldMkLst>
        <pc:spChg chg="mod">
          <ac:chgData name="伊健 杜" userId="e69aded81da48593" providerId="LiveId" clId="{CC7C7BC4-EEE8-4F79-8F24-10457C27808C}" dt="2022-10-18T13:37:42.453" v="3407" actId="20577"/>
          <ac:spMkLst>
            <pc:docMk/>
            <pc:sldMk cId="1060657016" sldId="1142"/>
            <ac:spMk id="6" creationId="{F83A6AC8-56F1-EB9E-DD47-C1CFF9753BBA}"/>
          </ac:spMkLst>
        </pc:spChg>
        <pc:spChg chg="mod">
          <ac:chgData name="伊健 杜" userId="e69aded81da48593" providerId="LiveId" clId="{CC7C7BC4-EEE8-4F79-8F24-10457C27808C}" dt="2022-10-18T13:47:10.385" v="3627"/>
          <ac:spMkLst>
            <pc:docMk/>
            <pc:sldMk cId="1060657016" sldId="1142"/>
            <ac:spMk id="7" creationId="{8A134A8E-94C3-0EE7-C065-45DB3136BA45}"/>
          </ac:spMkLst>
        </pc:spChg>
        <pc:picChg chg="add mod">
          <ac:chgData name="伊健 杜" userId="e69aded81da48593" providerId="LiveId" clId="{CC7C7BC4-EEE8-4F79-8F24-10457C27808C}" dt="2022-10-18T13:42:18.045" v="3495" actId="1076"/>
          <ac:picMkLst>
            <pc:docMk/>
            <pc:sldMk cId="1060657016" sldId="1142"/>
            <ac:picMk id="3074" creationId="{E954E593-5BD2-A8A7-3EAE-3FA0BEF64C26}"/>
          </ac:picMkLst>
        </pc:picChg>
        <pc:picChg chg="del">
          <ac:chgData name="伊健 杜" userId="e69aded81da48593" providerId="LiveId" clId="{CC7C7BC4-EEE8-4F79-8F24-10457C27808C}" dt="2022-10-18T13:39:45.869" v="3408" actId="478"/>
          <ac:picMkLst>
            <pc:docMk/>
            <pc:sldMk cId="1060657016" sldId="1142"/>
            <ac:picMk id="6146" creationId="{41F78B7A-78FE-3FF1-09A7-95ADD9E373AC}"/>
          </ac:picMkLst>
        </pc:picChg>
      </pc:sldChg>
      <pc:sldChg chg="addSp delSp modSp add mod">
        <pc:chgData name="伊健 杜" userId="e69aded81da48593" providerId="LiveId" clId="{CC7C7BC4-EEE8-4F79-8F24-10457C27808C}" dt="2022-10-18T13:47:10.385" v="3627"/>
        <pc:sldMkLst>
          <pc:docMk/>
          <pc:sldMk cId="3919629028" sldId="1143"/>
        </pc:sldMkLst>
        <pc:spChg chg="mod">
          <ac:chgData name="伊健 杜" userId="e69aded81da48593" providerId="LiveId" clId="{CC7C7BC4-EEE8-4F79-8F24-10457C27808C}" dt="2022-10-18T13:42:22.357" v="3501" actId="20577"/>
          <ac:spMkLst>
            <pc:docMk/>
            <pc:sldMk cId="3919629028" sldId="1143"/>
            <ac:spMk id="6" creationId="{F83A6AC8-56F1-EB9E-DD47-C1CFF9753BBA}"/>
          </ac:spMkLst>
        </pc:spChg>
        <pc:spChg chg="mod">
          <ac:chgData name="伊健 杜" userId="e69aded81da48593" providerId="LiveId" clId="{CC7C7BC4-EEE8-4F79-8F24-10457C27808C}" dt="2022-10-18T13:47:10.385" v="3627"/>
          <ac:spMkLst>
            <pc:docMk/>
            <pc:sldMk cId="3919629028" sldId="1143"/>
            <ac:spMk id="7" creationId="{8A134A8E-94C3-0EE7-C065-45DB3136BA45}"/>
          </ac:spMkLst>
        </pc:spChg>
        <pc:picChg chg="del">
          <ac:chgData name="伊健 杜" userId="e69aded81da48593" providerId="LiveId" clId="{CC7C7BC4-EEE8-4F79-8F24-10457C27808C}" dt="2022-10-18T13:42:23.532" v="3502" actId="478"/>
          <ac:picMkLst>
            <pc:docMk/>
            <pc:sldMk cId="3919629028" sldId="1143"/>
            <ac:picMk id="3074" creationId="{E954E593-5BD2-A8A7-3EAE-3FA0BEF64C26}"/>
          </ac:picMkLst>
        </pc:picChg>
        <pc:picChg chg="add del">
          <ac:chgData name="伊健 杜" userId="e69aded81da48593" providerId="LiveId" clId="{CC7C7BC4-EEE8-4F79-8F24-10457C27808C}" dt="2022-10-18T13:44:34.012" v="3504" actId="478"/>
          <ac:picMkLst>
            <pc:docMk/>
            <pc:sldMk cId="3919629028" sldId="1143"/>
            <ac:picMk id="4098" creationId="{B11C3E3B-D173-591C-B9D6-F4C50D195F75}"/>
          </ac:picMkLst>
        </pc:picChg>
        <pc:picChg chg="add mod">
          <ac:chgData name="伊健 杜" userId="e69aded81da48593" providerId="LiveId" clId="{CC7C7BC4-EEE8-4F79-8F24-10457C27808C}" dt="2022-10-18T13:45:22.340" v="3508" actId="1076"/>
          <ac:picMkLst>
            <pc:docMk/>
            <pc:sldMk cId="3919629028" sldId="1143"/>
            <ac:picMk id="4100" creationId="{993C5DB4-4154-D125-2F7F-0CA2E11D2B33}"/>
          </ac:picMkLst>
        </pc:picChg>
      </pc:sldChg>
      <pc:sldChg chg="addSp delSp modSp new mod">
        <pc:chgData name="伊健 杜" userId="e69aded81da48593" providerId="LiveId" clId="{CC7C7BC4-EEE8-4F79-8F24-10457C27808C}" dt="2022-10-18T13:47:10.385" v="3627"/>
        <pc:sldMkLst>
          <pc:docMk/>
          <pc:sldMk cId="3833598306" sldId="1144"/>
        </pc:sldMkLst>
        <pc:spChg chg="del">
          <ac:chgData name="伊健 杜" userId="e69aded81da48593" providerId="LiveId" clId="{CC7C7BC4-EEE8-4F79-8F24-10457C27808C}" dt="2022-10-18T13:46:31.879" v="3582" actId="478"/>
          <ac:spMkLst>
            <pc:docMk/>
            <pc:sldMk cId="3833598306" sldId="1144"/>
            <ac:spMk id="2" creationId="{2F4B10AB-C12C-6F14-1B54-58681F5B9495}"/>
          </ac:spMkLst>
        </pc:spChg>
        <pc:spChg chg="del">
          <ac:chgData name="伊健 杜" userId="e69aded81da48593" providerId="LiveId" clId="{CC7C7BC4-EEE8-4F79-8F24-10457C27808C}" dt="2022-10-18T13:46:31.879" v="3582" actId="478"/>
          <ac:spMkLst>
            <pc:docMk/>
            <pc:sldMk cId="3833598306" sldId="1144"/>
            <ac:spMk id="3" creationId="{B222EB20-049A-DAC7-DFAC-39B8289D6F6A}"/>
          </ac:spMkLst>
        </pc:spChg>
        <pc:spChg chg="add mod">
          <ac:chgData name="伊健 杜" userId="e69aded81da48593" providerId="LiveId" clId="{CC7C7BC4-EEE8-4F79-8F24-10457C27808C}" dt="2022-10-18T13:47:10.385" v="3627"/>
          <ac:spMkLst>
            <pc:docMk/>
            <pc:sldMk cId="3833598306" sldId="1144"/>
            <ac:spMk id="4" creationId="{E5DB2D2C-A2D0-AB0D-1F7F-F79528641BC3}"/>
          </ac:spMkLst>
        </pc:spChg>
        <pc:picChg chg="add mod">
          <ac:chgData name="伊健 杜" userId="e69aded81da48593" providerId="LiveId" clId="{CC7C7BC4-EEE8-4F79-8F24-10457C27808C}" dt="2022-10-18T13:47:03.324" v="3626" actId="1076"/>
          <ac:picMkLst>
            <pc:docMk/>
            <pc:sldMk cId="3833598306" sldId="1144"/>
            <ac:picMk id="5122" creationId="{9403D9C8-917A-18DF-A38C-ED76A74E36B2}"/>
          </ac:picMkLst>
        </pc:picChg>
      </pc:sldChg>
      <pc:sldChg chg="add del">
        <pc:chgData name="伊健 杜" userId="e69aded81da48593" providerId="LiveId" clId="{CC7C7BC4-EEE8-4F79-8F24-10457C27808C}" dt="2022-10-19T13:17:08.694" v="4428" actId="47"/>
        <pc:sldMkLst>
          <pc:docMk/>
          <pc:sldMk cId="1842562206" sldId="1145"/>
        </pc:sldMkLst>
      </pc:sldChg>
      <pc:sldChg chg="addSp delSp modSp add mod">
        <pc:chgData name="伊健 杜" userId="e69aded81da48593" providerId="LiveId" clId="{CC7C7BC4-EEE8-4F79-8F24-10457C27808C}" dt="2022-10-19T11:37:33.321" v="4183" actId="14100"/>
        <pc:sldMkLst>
          <pc:docMk/>
          <pc:sldMk cId="1231039696" sldId="1146"/>
        </pc:sldMkLst>
        <pc:spChg chg="mod">
          <ac:chgData name="伊健 杜" userId="e69aded81da48593" providerId="LiveId" clId="{CC7C7BC4-EEE8-4F79-8F24-10457C27808C}" dt="2022-10-19T08:54:57.561" v="3661" actId="1076"/>
          <ac:spMkLst>
            <pc:docMk/>
            <pc:sldMk cId="1231039696" sldId="1146"/>
            <ac:spMk id="2" creationId="{1302A11A-625D-774F-23B3-739301B530C3}"/>
          </ac:spMkLst>
        </pc:spChg>
        <pc:spChg chg="mod">
          <ac:chgData name="伊健 杜" userId="e69aded81da48593" providerId="LiveId" clId="{CC7C7BC4-EEE8-4F79-8F24-10457C27808C}" dt="2022-10-19T08:54:57.561" v="3661" actId="1076"/>
          <ac:spMkLst>
            <pc:docMk/>
            <pc:sldMk cId="1231039696" sldId="1146"/>
            <ac:spMk id="3" creationId="{A215FC4A-E6E8-CC97-2096-674B523A922B}"/>
          </ac:spMkLst>
        </pc:spChg>
        <pc:spChg chg="del">
          <ac:chgData name="伊健 杜" userId="e69aded81da48593" providerId="LiveId" clId="{CC7C7BC4-EEE8-4F79-8F24-10457C27808C}" dt="2022-10-19T08:54:01.448" v="3630" actId="478"/>
          <ac:spMkLst>
            <pc:docMk/>
            <pc:sldMk cId="1231039696" sldId="1146"/>
            <ac:spMk id="4" creationId="{B44205E2-554E-1E3A-A21C-FA415888C407}"/>
          </ac:spMkLst>
        </pc:spChg>
        <pc:spChg chg="del">
          <ac:chgData name="伊健 杜" userId="e69aded81da48593" providerId="LiveId" clId="{CC7C7BC4-EEE8-4F79-8F24-10457C27808C}" dt="2022-10-19T08:54:01.448" v="3630" actId="478"/>
          <ac:spMkLst>
            <pc:docMk/>
            <pc:sldMk cId="1231039696" sldId="1146"/>
            <ac:spMk id="5" creationId="{E51FA745-CB08-7A23-A702-435D99E57E65}"/>
          </ac:spMkLst>
        </pc:spChg>
        <pc:spChg chg="mod">
          <ac:chgData name="伊健 杜" userId="e69aded81da48593" providerId="LiveId" clId="{CC7C7BC4-EEE8-4F79-8F24-10457C27808C}" dt="2022-10-19T11:28:22.588" v="3786"/>
          <ac:spMkLst>
            <pc:docMk/>
            <pc:sldMk cId="1231039696" sldId="1146"/>
            <ac:spMk id="6" creationId="{F664CF38-32CE-F1ED-1F82-42C5B7FE6DC9}"/>
          </ac:spMkLst>
        </pc:spChg>
        <pc:spChg chg="del">
          <ac:chgData name="伊健 杜" userId="e69aded81da48593" providerId="LiveId" clId="{CC7C7BC4-EEE8-4F79-8F24-10457C27808C}" dt="2022-10-19T08:54:01.448" v="3630" actId="478"/>
          <ac:spMkLst>
            <pc:docMk/>
            <pc:sldMk cId="1231039696" sldId="1146"/>
            <ac:spMk id="7" creationId="{347B831C-B5E9-B92E-7B0C-CD12DC60AD1E}"/>
          </ac:spMkLst>
        </pc:spChg>
        <pc:picChg chg="add mod">
          <ac:chgData name="伊健 杜" userId="e69aded81da48593" providerId="LiveId" clId="{CC7C7BC4-EEE8-4F79-8F24-10457C27808C}" dt="2022-10-19T11:37:33.321" v="4183" actId="14100"/>
          <ac:picMkLst>
            <pc:docMk/>
            <pc:sldMk cId="1231039696" sldId="1146"/>
            <ac:picMk id="1026" creationId="{38FCABA8-EA18-9F36-5A3C-0128D73DF1C2}"/>
          </ac:picMkLst>
        </pc:picChg>
        <pc:picChg chg="del">
          <ac:chgData name="伊健 杜" userId="e69aded81da48593" providerId="LiveId" clId="{CC7C7BC4-EEE8-4F79-8F24-10457C27808C}" dt="2022-10-19T08:56:46.398" v="3770" actId="478"/>
          <ac:picMkLst>
            <pc:docMk/>
            <pc:sldMk cId="1231039696" sldId="1146"/>
            <ac:picMk id="14338" creationId="{B64AAAE8-B68A-3F94-6B9D-D654DBFCB1F6}"/>
          </ac:picMkLst>
        </pc:picChg>
      </pc:sldChg>
      <pc:sldChg chg="addSp delSp modSp add mod">
        <pc:chgData name="伊健 杜" userId="e69aded81da48593" providerId="LiveId" clId="{CC7C7BC4-EEE8-4F79-8F24-10457C27808C}" dt="2022-10-19T15:16:40.410" v="4466"/>
        <pc:sldMkLst>
          <pc:docMk/>
          <pc:sldMk cId="795021822" sldId="1147"/>
        </pc:sldMkLst>
        <pc:spChg chg="mod">
          <ac:chgData name="伊健 杜" userId="e69aded81da48593" providerId="LiveId" clId="{CC7C7BC4-EEE8-4F79-8F24-10457C27808C}" dt="2022-10-19T15:16:40.410" v="4466"/>
          <ac:spMkLst>
            <pc:docMk/>
            <pc:sldMk cId="795021822" sldId="1147"/>
            <ac:spMk id="6" creationId="{F664CF38-32CE-F1ED-1F82-42C5B7FE6DC9}"/>
          </ac:spMkLst>
        </pc:spChg>
        <pc:picChg chg="add mod">
          <ac:chgData name="伊健 杜" userId="e69aded81da48593" providerId="LiveId" clId="{CC7C7BC4-EEE8-4F79-8F24-10457C27808C}" dt="2022-10-19T11:38:43.186" v="4186" actId="1076"/>
          <ac:picMkLst>
            <pc:docMk/>
            <pc:sldMk cId="795021822" sldId="1147"/>
            <ac:picMk id="2050" creationId="{D76E02EA-3D87-33B0-2462-BF8F8FCA0F8B}"/>
          </ac:picMkLst>
        </pc:picChg>
        <pc:picChg chg="del">
          <ac:chgData name="伊健 杜" userId="e69aded81da48593" providerId="LiveId" clId="{CC7C7BC4-EEE8-4F79-8F24-10457C27808C}" dt="2022-10-19T11:28:30.759" v="3787" actId="478"/>
          <ac:picMkLst>
            <pc:docMk/>
            <pc:sldMk cId="795021822" sldId="1147"/>
            <ac:picMk id="14338" creationId="{B64AAAE8-B68A-3F94-6B9D-D654DBFCB1F6}"/>
          </ac:picMkLst>
        </pc:picChg>
      </pc:sldChg>
      <pc:sldChg chg="addSp delSp modSp add mod">
        <pc:chgData name="伊健 杜" userId="e69aded81da48593" providerId="LiveId" clId="{CC7C7BC4-EEE8-4F79-8F24-10457C27808C}" dt="2022-10-19T15:16:31.278" v="4459"/>
        <pc:sldMkLst>
          <pc:docMk/>
          <pc:sldMk cId="1526025908" sldId="1148"/>
        </pc:sldMkLst>
        <pc:spChg chg="mod">
          <ac:chgData name="伊健 杜" userId="e69aded81da48593" providerId="LiveId" clId="{CC7C7BC4-EEE8-4F79-8F24-10457C27808C}" dt="2022-10-19T15:16:31.278" v="4459"/>
          <ac:spMkLst>
            <pc:docMk/>
            <pc:sldMk cId="1526025908" sldId="1148"/>
            <ac:spMk id="6" creationId="{F664CF38-32CE-F1ED-1F82-42C5B7FE6DC9}"/>
          </ac:spMkLst>
        </pc:spChg>
        <pc:picChg chg="add del">
          <ac:chgData name="伊健 杜" userId="e69aded81da48593" providerId="LiveId" clId="{CC7C7BC4-EEE8-4F79-8F24-10457C27808C}" dt="2022-10-19T13:06:01.653" v="4188" actId="478"/>
          <ac:picMkLst>
            <pc:docMk/>
            <pc:sldMk cId="1526025908" sldId="1148"/>
            <ac:picMk id="1026" creationId="{7AAED3E7-07DF-C453-E3FD-79C26CFF6660}"/>
          </ac:picMkLst>
        </pc:picChg>
        <pc:picChg chg="add mod">
          <ac:chgData name="伊健 杜" userId="e69aded81da48593" providerId="LiveId" clId="{CC7C7BC4-EEE8-4F79-8F24-10457C27808C}" dt="2022-10-19T13:06:20.519" v="4192" actId="1076"/>
          <ac:picMkLst>
            <pc:docMk/>
            <pc:sldMk cId="1526025908" sldId="1148"/>
            <ac:picMk id="1028" creationId="{AE7B194E-BFB7-632D-0FB3-5E5E82AFAFBE}"/>
          </ac:picMkLst>
        </pc:picChg>
      </pc:sldChg>
      <pc:sldChg chg="add del">
        <pc:chgData name="伊健 杜" userId="e69aded81da48593" providerId="LiveId" clId="{CC7C7BC4-EEE8-4F79-8F24-10457C27808C}" dt="2022-10-19T09:01:54.877" v="3775" actId="47"/>
        <pc:sldMkLst>
          <pc:docMk/>
          <pc:sldMk cId="2413366471" sldId="1148"/>
        </pc:sldMkLst>
      </pc:sldChg>
      <pc:sldChg chg="add del">
        <pc:chgData name="伊健 杜" userId="e69aded81da48593" providerId="LiveId" clId="{CC7C7BC4-EEE8-4F79-8F24-10457C27808C}" dt="2022-10-19T08:59:39.293" v="3773" actId="47"/>
        <pc:sldMkLst>
          <pc:docMk/>
          <pc:sldMk cId="3403415953" sldId="1148"/>
        </pc:sldMkLst>
      </pc:sldChg>
      <pc:sldChg chg="addSp delSp modSp new mod">
        <pc:chgData name="伊健 杜" userId="e69aded81da48593" providerId="LiveId" clId="{CC7C7BC4-EEE8-4F79-8F24-10457C27808C}" dt="2022-10-19T15:16:31.278" v="4459"/>
        <pc:sldMkLst>
          <pc:docMk/>
          <pc:sldMk cId="541376964" sldId="1149"/>
        </pc:sldMkLst>
        <pc:spChg chg="mod">
          <ac:chgData name="伊健 杜" userId="e69aded81da48593" providerId="LiveId" clId="{CC7C7BC4-EEE8-4F79-8F24-10457C27808C}" dt="2022-10-19T15:16:31.278" v="4459"/>
          <ac:spMkLst>
            <pc:docMk/>
            <pc:sldMk cId="541376964" sldId="1149"/>
            <ac:spMk id="2" creationId="{B79D31FD-D97E-519D-F285-90C3DB888AFA}"/>
          </ac:spMkLst>
        </pc:spChg>
        <pc:spChg chg="del">
          <ac:chgData name="伊健 杜" userId="e69aded81da48593" providerId="LiveId" clId="{CC7C7BC4-EEE8-4F79-8F24-10457C27808C}" dt="2022-10-19T13:09:00.409" v="4200" actId="478"/>
          <ac:spMkLst>
            <pc:docMk/>
            <pc:sldMk cId="541376964" sldId="1149"/>
            <ac:spMk id="3" creationId="{7D7F0614-124F-CB79-4A27-7E00449ECACC}"/>
          </ac:spMkLst>
        </pc:spChg>
        <pc:spChg chg="add mod">
          <ac:chgData name="伊健 杜" userId="e69aded81da48593" providerId="LiveId" clId="{CC7C7BC4-EEE8-4F79-8F24-10457C27808C}" dt="2022-10-19T13:10:25.877" v="4265" actId="13822"/>
          <ac:spMkLst>
            <pc:docMk/>
            <pc:sldMk cId="541376964" sldId="1149"/>
            <ac:spMk id="4" creationId="{0ACA53FF-2BE4-ED0B-D068-3B4F0BC437E0}"/>
          </ac:spMkLst>
        </pc:spChg>
        <pc:picChg chg="add mod">
          <ac:chgData name="伊健 杜" userId="e69aded81da48593" providerId="LiveId" clId="{CC7C7BC4-EEE8-4F79-8F24-10457C27808C}" dt="2022-10-19T13:09:33.351" v="4254" actId="14100"/>
          <ac:picMkLst>
            <pc:docMk/>
            <pc:sldMk cId="541376964" sldId="1149"/>
            <ac:picMk id="3074" creationId="{7E2C954C-B1D6-D4DB-69D4-CD7EC740A6D9}"/>
          </ac:picMkLst>
        </pc:picChg>
        <pc:picChg chg="add mod">
          <ac:chgData name="伊健 杜" userId="e69aded81da48593" providerId="LiveId" clId="{CC7C7BC4-EEE8-4F79-8F24-10457C27808C}" dt="2022-10-19T13:10:16.588" v="4262" actId="1076"/>
          <ac:picMkLst>
            <pc:docMk/>
            <pc:sldMk cId="541376964" sldId="1149"/>
            <ac:picMk id="3076" creationId="{5724278F-7DD6-94F6-ED01-67B7B124F3D1}"/>
          </ac:picMkLst>
        </pc:picChg>
      </pc:sldChg>
      <pc:sldChg chg="addSp delSp modSp add mod">
        <pc:chgData name="伊健 杜" userId="e69aded81da48593" providerId="LiveId" clId="{CC7C7BC4-EEE8-4F79-8F24-10457C27808C}" dt="2022-10-19T15:16:31.278" v="4459"/>
        <pc:sldMkLst>
          <pc:docMk/>
          <pc:sldMk cId="259775305" sldId="1150"/>
        </pc:sldMkLst>
        <pc:spChg chg="add mod">
          <ac:chgData name="伊健 杜" userId="e69aded81da48593" providerId="LiveId" clId="{CC7C7BC4-EEE8-4F79-8F24-10457C27808C}" dt="2022-10-19T15:16:31.278" v="4459"/>
          <ac:spMkLst>
            <pc:docMk/>
            <pc:sldMk cId="259775305" sldId="1150"/>
            <ac:spMk id="4" creationId="{A2FEDB1A-45DA-247F-B35A-FED152213F4E}"/>
          </ac:spMkLst>
        </pc:spChg>
        <pc:spChg chg="add mod">
          <ac:chgData name="伊健 杜" userId="e69aded81da48593" providerId="LiveId" clId="{CC7C7BC4-EEE8-4F79-8F24-10457C27808C}" dt="2022-10-19T15:16:31.278" v="4459"/>
          <ac:spMkLst>
            <pc:docMk/>
            <pc:sldMk cId="259775305" sldId="1150"/>
            <ac:spMk id="5" creationId="{C92BB751-A588-2571-6FB6-B46206E13F0E}"/>
          </ac:spMkLst>
        </pc:spChg>
        <pc:spChg chg="del mod">
          <ac:chgData name="伊健 杜" userId="e69aded81da48593" providerId="LiveId" clId="{CC7C7BC4-EEE8-4F79-8F24-10457C27808C}" dt="2022-10-19T11:35:10.480" v="4110" actId="478"/>
          <ac:spMkLst>
            <pc:docMk/>
            <pc:sldMk cId="259775305" sldId="1150"/>
            <ac:spMk id="6" creationId="{F664CF38-32CE-F1ED-1F82-42C5B7FE6DC9}"/>
          </ac:spMkLst>
        </pc:spChg>
        <pc:picChg chg="add mod">
          <ac:chgData name="伊健 杜" userId="e69aded81da48593" providerId="LiveId" clId="{CC7C7BC4-EEE8-4F79-8F24-10457C27808C}" dt="2022-10-19T13:06:47.844" v="4195" actId="14100"/>
          <ac:picMkLst>
            <pc:docMk/>
            <pc:sldMk cId="259775305" sldId="1150"/>
            <ac:picMk id="2050" creationId="{A9F95C15-C1F7-491F-0933-F923B6D7235C}"/>
          </ac:picMkLst>
        </pc:picChg>
        <pc:picChg chg="add mod">
          <ac:chgData name="伊健 杜" userId="e69aded81da48593" providerId="LiveId" clId="{CC7C7BC4-EEE8-4F79-8F24-10457C27808C}" dt="2022-10-19T13:07:32.210" v="4199" actId="1076"/>
          <ac:picMkLst>
            <pc:docMk/>
            <pc:sldMk cId="259775305" sldId="1150"/>
            <ac:picMk id="2052" creationId="{DBC2737F-3F8B-74AD-6158-BDA23756D437}"/>
          </ac:picMkLst>
        </pc:picChg>
      </pc:sldChg>
      <pc:sldChg chg="addSp delSp modSp add mod">
        <pc:chgData name="伊健 杜" userId="e69aded81da48593" providerId="LiveId" clId="{CC7C7BC4-EEE8-4F79-8F24-10457C27808C}" dt="2022-10-19T15:16:31.278" v="4459"/>
        <pc:sldMkLst>
          <pc:docMk/>
          <pc:sldMk cId="4103331463" sldId="1151"/>
        </pc:sldMkLst>
        <pc:spChg chg="mod">
          <ac:chgData name="伊健 杜" userId="e69aded81da48593" providerId="LiveId" clId="{CC7C7BC4-EEE8-4F79-8F24-10457C27808C}" dt="2022-10-19T15:16:31.278" v="4459"/>
          <ac:spMkLst>
            <pc:docMk/>
            <pc:sldMk cId="4103331463" sldId="1151"/>
            <ac:spMk id="2" creationId="{B79D31FD-D97E-519D-F285-90C3DB888AFA}"/>
          </ac:spMkLst>
        </pc:spChg>
        <pc:spChg chg="mod ord">
          <ac:chgData name="伊健 杜" userId="e69aded81da48593" providerId="LiveId" clId="{CC7C7BC4-EEE8-4F79-8F24-10457C27808C}" dt="2022-10-19T13:12:24.099" v="4334" actId="1076"/>
          <ac:spMkLst>
            <pc:docMk/>
            <pc:sldMk cId="4103331463" sldId="1151"/>
            <ac:spMk id="4" creationId="{0ACA53FF-2BE4-ED0B-D068-3B4F0BC437E0}"/>
          </ac:spMkLst>
        </pc:spChg>
        <pc:picChg chg="mod">
          <ac:chgData name="伊健 杜" userId="e69aded81da48593" providerId="LiveId" clId="{CC7C7BC4-EEE8-4F79-8F24-10457C27808C}" dt="2022-10-19T13:12:15.808" v="4330" actId="1076"/>
          <ac:picMkLst>
            <pc:docMk/>
            <pc:sldMk cId="4103331463" sldId="1151"/>
            <ac:picMk id="3074" creationId="{7E2C954C-B1D6-D4DB-69D4-CD7EC740A6D9}"/>
          </ac:picMkLst>
        </pc:picChg>
        <pc:picChg chg="del">
          <ac:chgData name="伊健 杜" userId="e69aded81da48593" providerId="LiveId" clId="{CC7C7BC4-EEE8-4F79-8F24-10457C27808C}" dt="2022-10-19T13:11:46.178" v="4325" actId="478"/>
          <ac:picMkLst>
            <pc:docMk/>
            <pc:sldMk cId="4103331463" sldId="1151"/>
            <ac:picMk id="3076" creationId="{5724278F-7DD6-94F6-ED01-67B7B124F3D1}"/>
          </ac:picMkLst>
        </pc:picChg>
        <pc:picChg chg="add mod">
          <ac:chgData name="伊健 杜" userId="e69aded81da48593" providerId="LiveId" clId="{CC7C7BC4-EEE8-4F79-8F24-10457C27808C}" dt="2022-10-19T13:12:18.120" v="4332" actId="1076"/>
          <ac:picMkLst>
            <pc:docMk/>
            <pc:sldMk cId="4103331463" sldId="1151"/>
            <ac:picMk id="4098" creationId="{1038461F-285D-331C-B594-1964C6707AEE}"/>
          </ac:picMkLst>
        </pc:picChg>
        <pc:picChg chg="add mod">
          <ac:chgData name="伊健 杜" userId="e69aded81da48593" providerId="LiveId" clId="{CC7C7BC4-EEE8-4F79-8F24-10457C27808C}" dt="2022-10-19T13:12:42.960" v="4339" actId="1076"/>
          <ac:picMkLst>
            <pc:docMk/>
            <pc:sldMk cId="4103331463" sldId="1151"/>
            <ac:picMk id="4100" creationId="{B143EAB1-A1C5-59F2-EB1E-4FB86E989AFF}"/>
          </ac:picMkLst>
        </pc:picChg>
      </pc:sldChg>
      <pc:sldChg chg="addSp delSp modSp add mod ord">
        <pc:chgData name="伊健 杜" userId="e69aded81da48593" providerId="LiveId" clId="{CC7C7BC4-EEE8-4F79-8F24-10457C27808C}" dt="2022-10-20T08:32:29.954" v="4468"/>
        <pc:sldMkLst>
          <pc:docMk/>
          <pc:sldMk cId="319600104" sldId="1152"/>
        </pc:sldMkLst>
        <pc:spChg chg="mod">
          <ac:chgData name="伊健 杜" userId="e69aded81da48593" providerId="LiveId" clId="{CC7C7BC4-EEE8-4F79-8F24-10457C27808C}" dt="2022-10-19T15:16:31.278" v="4459"/>
          <ac:spMkLst>
            <pc:docMk/>
            <pc:sldMk cId="319600104" sldId="1152"/>
            <ac:spMk id="2" creationId="{B79D31FD-D97E-519D-F285-90C3DB888AFA}"/>
          </ac:spMkLst>
        </pc:spChg>
        <pc:spChg chg="del">
          <ac:chgData name="伊健 杜" userId="e69aded81da48593" providerId="LiveId" clId="{CC7C7BC4-EEE8-4F79-8F24-10457C27808C}" dt="2022-10-19T13:12:54.201" v="4341" actId="478"/>
          <ac:spMkLst>
            <pc:docMk/>
            <pc:sldMk cId="319600104" sldId="1152"/>
            <ac:spMk id="4" creationId="{0ACA53FF-2BE4-ED0B-D068-3B4F0BC437E0}"/>
          </ac:spMkLst>
        </pc:spChg>
        <pc:picChg chg="del">
          <ac:chgData name="伊健 杜" userId="e69aded81da48593" providerId="LiveId" clId="{CC7C7BC4-EEE8-4F79-8F24-10457C27808C}" dt="2022-10-19T13:12:54.201" v="4341" actId="478"/>
          <ac:picMkLst>
            <pc:docMk/>
            <pc:sldMk cId="319600104" sldId="1152"/>
            <ac:picMk id="3074" creationId="{7E2C954C-B1D6-D4DB-69D4-CD7EC740A6D9}"/>
          </ac:picMkLst>
        </pc:picChg>
        <pc:picChg chg="del">
          <ac:chgData name="伊健 杜" userId="e69aded81da48593" providerId="LiveId" clId="{CC7C7BC4-EEE8-4F79-8F24-10457C27808C}" dt="2022-10-19T13:12:54.201" v="4341" actId="478"/>
          <ac:picMkLst>
            <pc:docMk/>
            <pc:sldMk cId="319600104" sldId="1152"/>
            <ac:picMk id="4098" creationId="{1038461F-285D-331C-B594-1964C6707AEE}"/>
          </ac:picMkLst>
        </pc:picChg>
        <pc:picChg chg="del">
          <ac:chgData name="伊健 杜" userId="e69aded81da48593" providerId="LiveId" clId="{CC7C7BC4-EEE8-4F79-8F24-10457C27808C}" dt="2022-10-19T13:12:54.201" v="4341" actId="478"/>
          <ac:picMkLst>
            <pc:docMk/>
            <pc:sldMk cId="319600104" sldId="1152"/>
            <ac:picMk id="4100" creationId="{B143EAB1-A1C5-59F2-EB1E-4FB86E989AFF}"/>
          </ac:picMkLst>
        </pc:picChg>
        <pc:picChg chg="add del mod">
          <ac:chgData name="伊健 杜" userId="e69aded81da48593" providerId="LiveId" clId="{CC7C7BC4-EEE8-4F79-8F24-10457C27808C}" dt="2022-10-19T13:14:23.270" v="4370" actId="478"/>
          <ac:picMkLst>
            <pc:docMk/>
            <pc:sldMk cId="319600104" sldId="1152"/>
            <ac:picMk id="5122" creationId="{7AAF3C27-9222-8B99-3673-37CF87470C5B}"/>
          </ac:picMkLst>
        </pc:picChg>
        <pc:picChg chg="add mod">
          <ac:chgData name="伊健 杜" userId="e69aded81da48593" providerId="LiveId" clId="{CC7C7BC4-EEE8-4F79-8F24-10457C27808C}" dt="2022-10-19T13:14:25.867" v="4373" actId="1076"/>
          <ac:picMkLst>
            <pc:docMk/>
            <pc:sldMk cId="319600104" sldId="1152"/>
            <ac:picMk id="5124" creationId="{5A74C663-7021-B33A-A8BD-32C0778D0D4C}"/>
          </ac:picMkLst>
        </pc:picChg>
        <pc:picChg chg="add mod">
          <ac:chgData name="伊健 杜" userId="e69aded81da48593" providerId="LiveId" clId="{CC7C7BC4-EEE8-4F79-8F24-10457C27808C}" dt="2022-10-19T13:14:54.908" v="4382" actId="1076"/>
          <ac:picMkLst>
            <pc:docMk/>
            <pc:sldMk cId="319600104" sldId="1152"/>
            <ac:picMk id="5126" creationId="{515106B7-038F-ECEE-5094-AC388172681E}"/>
          </ac:picMkLst>
        </pc:picChg>
        <pc:picChg chg="add mod">
          <ac:chgData name="伊健 杜" userId="e69aded81da48593" providerId="LiveId" clId="{CC7C7BC4-EEE8-4F79-8F24-10457C27808C}" dt="2022-10-19T13:14:54.265" v="4381" actId="1076"/>
          <ac:picMkLst>
            <pc:docMk/>
            <pc:sldMk cId="319600104" sldId="1152"/>
            <ac:picMk id="5128" creationId="{E5C1FE32-ECA1-4493-5F95-504BCA7CA37D}"/>
          </ac:picMkLst>
        </pc:picChg>
        <pc:picChg chg="add mod">
          <ac:chgData name="伊健 杜" userId="e69aded81da48593" providerId="LiveId" clId="{CC7C7BC4-EEE8-4F79-8F24-10457C27808C}" dt="2022-10-19T13:14:53.379" v="4380" actId="1076"/>
          <ac:picMkLst>
            <pc:docMk/>
            <pc:sldMk cId="319600104" sldId="1152"/>
            <ac:picMk id="5130" creationId="{1237DD80-7020-585E-8840-A75EBF1CCBA0}"/>
          </ac:picMkLst>
        </pc:picChg>
        <pc:picChg chg="add del mod">
          <ac:chgData name="伊健 杜" userId="e69aded81da48593" providerId="LiveId" clId="{CC7C7BC4-EEE8-4F79-8F24-10457C27808C}" dt="2022-10-19T13:15:00.870" v="4385" actId="478"/>
          <ac:picMkLst>
            <pc:docMk/>
            <pc:sldMk cId="319600104" sldId="1152"/>
            <ac:picMk id="5132" creationId="{7AF8D63B-3388-AC66-3009-C576C257C0E0}"/>
          </ac:picMkLst>
        </pc:picChg>
        <pc:picChg chg="add mod">
          <ac:chgData name="伊健 杜" userId="e69aded81da48593" providerId="LiveId" clId="{CC7C7BC4-EEE8-4F79-8F24-10457C27808C}" dt="2022-10-19T13:15:04.627" v="4387" actId="1076"/>
          <ac:picMkLst>
            <pc:docMk/>
            <pc:sldMk cId="319600104" sldId="1152"/>
            <ac:picMk id="5134" creationId="{2F8C46AC-7860-C0FF-8C59-5F34E458E8C0}"/>
          </ac:picMkLst>
        </pc:picChg>
      </pc:sldChg>
      <pc:sldChg chg="addSp delSp modSp add mod">
        <pc:chgData name="伊健 杜" userId="e69aded81da48593" providerId="LiveId" clId="{CC7C7BC4-EEE8-4F79-8F24-10457C27808C}" dt="2022-10-19T15:16:31.278" v="4459"/>
        <pc:sldMkLst>
          <pc:docMk/>
          <pc:sldMk cId="3253981111" sldId="1153"/>
        </pc:sldMkLst>
        <pc:spChg chg="mod">
          <ac:chgData name="伊健 杜" userId="e69aded81da48593" providerId="LiveId" clId="{CC7C7BC4-EEE8-4F79-8F24-10457C27808C}" dt="2022-10-19T15:16:31.278" v="4459"/>
          <ac:spMkLst>
            <pc:docMk/>
            <pc:sldMk cId="3253981111" sldId="1153"/>
            <ac:spMk id="2" creationId="{B79D31FD-D97E-519D-F285-90C3DB888AFA}"/>
          </ac:spMkLst>
        </pc:spChg>
        <pc:picChg chg="del mod">
          <ac:chgData name="伊健 杜" userId="e69aded81da48593" providerId="LiveId" clId="{CC7C7BC4-EEE8-4F79-8F24-10457C27808C}" dt="2022-10-19T13:15:30.170" v="4390" actId="478"/>
          <ac:picMkLst>
            <pc:docMk/>
            <pc:sldMk cId="3253981111" sldId="1153"/>
            <ac:picMk id="5124" creationId="{5A74C663-7021-B33A-A8BD-32C0778D0D4C}"/>
          </ac:picMkLst>
        </pc:picChg>
        <pc:picChg chg="del mod">
          <ac:chgData name="伊健 杜" userId="e69aded81da48593" providerId="LiveId" clId="{CC7C7BC4-EEE8-4F79-8F24-10457C27808C}" dt="2022-10-19T13:15:30.170" v="4390" actId="478"/>
          <ac:picMkLst>
            <pc:docMk/>
            <pc:sldMk cId="3253981111" sldId="1153"/>
            <ac:picMk id="5126" creationId="{515106B7-038F-ECEE-5094-AC388172681E}"/>
          </ac:picMkLst>
        </pc:picChg>
        <pc:picChg chg="del mod">
          <ac:chgData name="伊健 杜" userId="e69aded81da48593" providerId="LiveId" clId="{CC7C7BC4-EEE8-4F79-8F24-10457C27808C}" dt="2022-10-19T13:15:30.170" v="4390" actId="478"/>
          <ac:picMkLst>
            <pc:docMk/>
            <pc:sldMk cId="3253981111" sldId="1153"/>
            <ac:picMk id="5128" creationId="{E5C1FE32-ECA1-4493-5F95-504BCA7CA37D}"/>
          </ac:picMkLst>
        </pc:picChg>
        <pc:picChg chg="del">
          <ac:chgData name="伊健 杜" userId="e69aded81da48593" providerId="LiveId" clId="{CC7C7BC4-EEE8-4F79-8F24-10457C27808C}" dt="2022-10-19T13:15:30.170" v="4390" actId="478"/>
          <ac:picMkLst>
            <pc:docMk/>
            <pc:sldMk cId="3253981111" sldId="1153"/>
            <ac:picMk id="5130" creationId="{1237DD80-7020-585E-8840-A75EBF1CCBA0}"/>
          </ac:picMkLst>
        </pc:picChg>
        <pc:picChg chg="del mod">
          <ac:chgData name="伊健 杜" userId="e69aded81da48593" providerId="LiveId" clId="{CC7C7BC4-EEE8-4F79-8F24-10457C27808C}" dt="2022-10-19T13:15:30.170" v="4390" actId="478"/>
          <ac:picMkLst>
            <pc:docMk/>
            <pc:sldMk cId="3253981111" sldId="1153"/>
            <ac:picMk id="5134" creationId="{2F8C46AC-7860-C0FF-8C59-5F34E458E8C0}"/>
          </ac:picMkLst>
        </pc:picChg>
        <pc:picChg chg="add mod">
          <ac:chgData name="伊健 杜" userId="e69aded81da48593" providerId="LiveId" clId="{CC7C7BC4-EEE8-4F79-8F24-10457C27808C}" dt="2022-10-19T13:17:00.929" v="4427" actId="1076"/>
          <ac:picMkLst>
            <pc:docMk/>
            <pc:sldMk cId="3253981111" sldId="1153"/>
            <ac:picMk id="6146" creationId="{F3E923C8-6274-4AD6-FF04-B35B5CB5286E}"/>
          </ac:picMkLst>
        </pc:picChg>
      </pc:sldChg>
      <pc:sldChg chg="modSp add del mod">
        <pc:chgData name="伊健 杜" userId="e69aded81da48593" providerId="LiveId" clId="{CC7C7BC4-EEE8-4F79-8F24-10457C27808C}" dt="2022-10-19T13:44:27.224" v="4457" actId="47"/>
        <pc:sldMkLst>
          <pc:docMk/>
          <pc:sldMk cId="3781016252" sldId="1154"/>
        </pc:sldMkLst>
        <pc:spChg chg="mod">
          <ac:chgData name="伊健 杜" userId="e69aded81da48593" providerId="LiveId" clId="{CC7C7BC4-EEE8-4F79-8F24-10457C27808C}" dt="2022-10-19T13:44:22.440" v="4456"/>
          <ac:spMkLst>
            <pc:docMk/>
            <pc:sldMk cId="3781016252" sldId="1154"/>
            <ac:spMk id="6" creationId="{F83A6AC8-56F1-EB9E-DD47-C1CFF9753BBA}"/>
          </ac:spMkLst>
        </pc:spChg>
      </pc:sldChg>
    </pc:docChg>
  </pc:docChgLst>
  <pc:docChgLst>
    <pc:chgData name="伊健 杜" userId="e69aded81da48593" providerId="LiveId" clId="{9DCFAC67-F80A-448B-B1E6-9C182D315F86}"/>
    <pc:docChg chg="custSel addSld delSld modSld sldOrd">
      <pc:chgData name="伊健 杜" userId="e69aded81da48593" providerId="LiveId" clId="{9DCFAC67-F80A-448B-B1E6-9C182D315F86}" dt="2022-11-30T16:11:33.833" v="5781" actId="20577"/>
      <pc:docMkLst>
        <pc:docMk/>
      </pc:docMkLst>
      <pc:sldChg chg="del">
        <pc:chgData name="伊健 杜" userId="e69aded81da48593" providerId="LiveId" clId="{9DCFAC67-F80A-448B-B1E6-9C182D315F86}" dt="2022-11-29T05:38:02.710" v="2" actId="47"/>
        <pc:sldMkLst>
          <pc:docMk/>
          <pc:sldMk cId="1122538647" sldId="1585"/>
        </pc:sldMkLst>
      </pc:sldChg>
      <pc:sldChg chg="del">
        <pc:chgData name="伊健 杜" userId="e69aded81da48593" providerId="LiveId" clId="{9DCFAC67-F80A-448B-B1E6-9C182D315F86}" dt="2022-11-29T05:38:02.710" v="2" actId="47"/>
        <pc:sldMkLst>
          <pc:docMk/>
          <pc:sldMk cId="2371570294" sldId="1587"/>
        </pc:sldMkLst>
      </pc:sldChg>
      <pc:sldChg chg="del">
        <pc:chgData name="伊健 杜" userId="e69aded81da48593" providerId="LiveId" clId="{9DCFAC67-F80A-448B-B1E6-9C182D315F86}" dt="2022-11-29T05:37:54.341" v="0" actId="47"/>
        <pc:sldMkLst>
          <pc:docMk/>
          <pc:sldMk cId="968605838" sldId="1591"/>
        </pc:sldMkLst>
      </pc:sldChg>
      <pc:sldChg chg="addSp delSp modSp mod ord">
        <pc:chgData name="伊健 杜" userId="e69aded81da48593" providerId="LiveId" clId="{9DCFAC67-F80A-448B-B1E6-9C182D315F86}" dt="2022-11-29T14:50:04.441" v="5667"/>
        <pc:sldMkLst>
          <pc:docMk/>
          <pc:sldMk cId="2032622639" sldId="1600"/>
        </pc:sldMkLst>
        <pc:spChg chg="mod">
          <ac:chgData name="伊健 杜" userId="e69aded81da48593" providerId="LiveId" clId="{9DCFAC67-F80A-448B-B1E6-9C182D315F86}" dt="2022-11-29T13:14:05.724" v="1204"/>
          <ac:spMkLst>
            <pc:docMk/>
            <pc:sldMk cId="2032622639" sldId="1600"/>
            <ac:spMk id="2" creationId="{1302A11A-625D-774F-23B3-739301B530C3}"/>
          </ac:spMkLst>
        </pc:spChg>
        <pc:spChg chg="mod">
          <ac:chgData name="伊健 杜" userId="e69aded81da48593" providerId="LiveId" clId="{9DCFAC67-F80A-448B-B1E6-9C182D315F86}" dt="2022-11-29T14:50:04.441" v="5667"/>
          <ac:spMkLst>
            <pc:docMk/>
            <pc:sldMk cId="2032622639" sldId="1600"/>
            <ac:spMk id="3" creationId="{ABC6FAE7-B0DC-C53F-ABA7-511046C801BC}"/>
          </ac:spMkLst>
        </pc:spChg>
        <pc:spChg chg="add del">
          <ac:chgData name="伊健 杜" userId="e69aded81da48593" providerId="LiveId" clId="{9DCFAC67-F80A-448B-B1E6-9C182D315F86}" dt="2022-11-29T13:33:17.475" v="1421" actId="478"/>
          <ac:spMkLst>
            <pc:docMk/>
            <pc:sldMk cId="2032622639" sldId="1600"/>
            <ac:spMk id="4" creationId="{265D236E-35FB-166F-16EA-0C51E8432BA2}"/>
          </ac:spMkLst>
        </pc:spChg>
        <pc:picChg chg="add mod">
          <ac:chgData name="伊健 杜" userId="e69aded81da48593" providerId="LiveId" clId="{9DCFAC67-F80A-448B-B1E6-9C182D315F86}" dt="2022-11-29T13:33:32.495" v="1427" actId="1076"/>
          <ac:picMkLst>
            <pc:docMk/>
            <pc:sldMk cId="2032622639" sldId="1600"/>
            <ac:picMk id="6" creationId="{82E2FFBB-3217-4A0C-1090-FF9271388C5B}"/>
          </ac:picMkLst>
        </pc:picChg>
        <pc:picChg chg="del">
          <ac:chgData name="伊健 杜" userId="e69aded81da48593" providerId="LiveId" clId="{9DCFAC67-F80A-448B-B1E6-9C182D315F86}" dt="2022-11-29T13:32:43.415" v="1419" actId="478"/>
          <ac:picMkLst>
            <pc:docMk/>
            <pc:sldMk cId="2032622639" sldId="1600"/>
            <ac:picMk id="15362" creationId="{4618BCC4-85AA-0403-A6C6-742574B59556}"/>
          </ac:picMkLst>
        </pc:picChg>
      </pc:sldChg>
      <pc:sldChg chg="del">
        <pc:chgData name="伊健 杜" userId="e69aded81da48593" providerId="LiveId" clId="{9DCFAC67-F80A-448B-B1E6-9C182D315F86}" dt="2022-11-29T05:37:54.341" v="0" actId="47"/>
        <pc:sldMkLst>
          <pc:docMk/>
          <pc:sldMk cId="2069894376" sldId="1601"/>
        </pc:sldMkLst>
      </pc:sldChg>
      <pc:sldChg chg="del">
        <pc:chgData name="伊健 杜" userId="e69aded81da48593" providerId="LiveId" clId="{9DCFAC67-F80A-448B-B1E6-9C182D315F86}" dt="2022-11-29T05:37:54.341" v="0" actId="47"/>
        <pc:sldMkLst>
          <pc:docMk/>
          <pc:sldMk cId="2180148190" sldId="1602"/>
        </pc:sldMkLst>
      </pc:sldChg>
      <pc:sldChg chg="del">
        <pc:chgData name="伊健 杜" userId="e69aded81da48593" providerId="LiveId" clId="{9DCFAC67-F80A-448B-B1E6-9C182D315F86}" dt="2022-11-29T05:37:54.341" v="0" actId="47"/>
        <pc:sldMkLst>
          <pc:docMk/>
          <pc:sldMk cId="3017488729" sldId="1603"/>
        </pc:sldMkLst>
      </pc:sldChg>
      <pc:sldChg chg="del">
        <pc:chgData name="伊健 杜" userId="e69aded81da48593" providerId="LiveId" clId="{9DCFAC67-F80A-448B-B1E6-9C182D315F86}" dt="2022-11-29T05:37:55.543" v="1" actId="47"/>
        <pc:sldMkLst>
          <pc:docMk/>
          <pc:sldMk cId="813619813" sldId="1604"/>
        </pc:sldMkLst>
      </pc:sldChg>
      <pc:sldChg chg="del">
        <pc:chgData name="伊健 杜" userId="e69aded81da48593" providerId="LiveId" clId="{9DCFAC67-F80A-448B-B1E6-9C182D315F86}" dt="2022-11-29T05:38:02.710" v="2" actId="47"/>
        <pc:sldMkLst>
          <pc:docMk/>
          <pc:sldMk cId="1755571147" sldId="1605"/>
        </pc:sldMkLst>
      </pc:sldChg>
      <pc:sldChg chg="del">
        <pc:chgData name="伊健 杜" userId="e69aded81da48593" providerId="LiveId" clId="{9DCFAC67-F80A-448B-B1E6-9C182D315F86}" dt="2022-11-29T05:38:02.710" v="2" actId="47"/>
        <pc:sldMkLst>
          <pc:docMk/>
          <pc:sldMk cId="667411741" sldId="1606"/>
        </pc:sldMkLst>
      </pc:sldChg>
      <pc:sldChg chg="del">
        <pc:chgData name="伊健 杜" userId="e69aded81da48593" providerId="LiveId" clId="{9DCFAC67-F80A-448B-B1E6-9C182D315F86}" dt="2022-11-29T05:38:02.710" v="2" actId="47"/>
        <pc:sldMkLst>
          <pc:docMk/>
          <pc:sldMk cId="1657574386" sldId="1607"/>
        </pc:sldMkLst>
      </pc:sldChg>
      <pc:sldChg chg="del">
        <pc:chgData name="伊健 杜" userId="e69aded81da48593" providerId="LiveId" clId="{9DCFAC67-F80A-448B-B1E6-9C182D315F86}" dt="2022-11-29T05:38:02.710" v="2" actId="47"/>
        <pc:sldMkLst>
          <pc:docMk/>
          <pc:sldMk cId="3971358104" sldId="1608"/>
        </pc:sldMkLst>
      </pc:sldChg>
      <pc:sldChg chg="del">
        <pc:chgData name="伊健 杜" userId="e69aded81da48593" providerId="LiveId" clId="{9DCFAC67-F80A-448B-B1E6-9C182D315F86}" dt="2022-11-29T05:38:02.710" v="2" actId="47"/>
        <pc:sldMkLst>
          <pc:docMk/>
          <pc:sldMk cId="449972410" sldId="1609"/>
        </pc:sldMkLst>
      </pc:sldChg>
      <pc:sldChg chg="del">
        <pc:chgData name="伊健 杜" userId="e69aded81da48593" providerId="LiveId" clId="{9DCFAC67-F80A-448B-B1E6-9C182D315F86}" dt="2022-11-29T05:38:02.710" v="2" actId="47"/>
        <pc:sldMkLst>
          <pc:docMk/>
          <pc:sldMk cId="3717290062" sldId="1610"/>
        </pc:sldMkLst>
      </pc:sldChg>
      <pc:sldChg chg="del">
        <pc:chgData name="伊健 杜" userId="e69aded81da48593" providerId="LiveId" clId="{9DCFAC67-F80A-448B-B1E6-9C182D315F86}" dt="2022-11-29T05:38:02.710" v="2" actId="47"/>
        <pc:sldMkLst>
          <pc:docMk/>
          <pc:sldMk cId="2931321024" sldId="1611"/>
        </pc:sldMkLst>
      </pc:sldChg>
      <pc:sldChg chg="del">
        <pc:chgData name="伊健 杜" userId="e69aded81da48593" providerId="LiveId" clId="{9DCFAC67-F80A-448B-B1E6-9C182D315F86}" dt="2022-11-29T05:38:02.710" v="2" actId="47"/>
        <pc:sldMkLst>
          <pc:docMk/>
          <pc:sldMk cId="607577743" sldId="1612"/>
        </pc:sldMkLst>
      </pc:sldChg>
      <pc:sldChg chg="del">
        <pc:chgData name="伊健 杜" userId="e69aded81da48593" providerId="LiveId" clId="{9DCFAC67-F80A-448B-B1E6-9C182D315F86}" dt="2022-11-29T05:38:02.710" v="2" actId="47"/>
        <pc:sldMkLst>
          <pc:docMk/>
          <pc:sldMk cId="529186279" sldId="1613"/>
        </pc:sldMkLst>
      </pc:sldChg>
      <pc:sldChg chg="del">
        <pc:chgData name="伊健 杜" userId="e69aded81da48593" providerId="LiveId" clId="{9DCFAC67-F80A-448B-B1E6-9C182D315F86}" dt="2022-11-29T05:38:02.710" v="2" actId="47"/>
        <pc:sldMkLst>
          <pc:docMk/>
          <pc:sldMk cId="2846593988" sldId="1614"/>
        </pc:sldMkLst>
      </pc:sldChg>
      <pc:sldChg chg="del">
        <pc:chgData name="伊健 杜" userId="e69aded81da48593" providerId="LiveId" clId="{9DCFAC67-F80A-448B-B1E6-9C182D315F86}" dt="2022-11-29T05:38:02.710" v="2" actId="47"/>
        <pc:sldMkLst>
          <pc:docMk/>
          <pc:sldMk cId="675020537" sldId="1615"/>
        </pc:sldMkLst>
      </pc:sldChg>
      <pc:sldChg chg="del">
        <pc:chgData name="伊健 杜" userId="e69aded81da48593" providerId="LiveId" clId="{9DCFAC67-F80A-448B-B1E6-9C182D315F86}" dt="2022-11-29T05:38:02.710" v="2" actId="47"/>
        <pc:sldMkLst>
          <pc:docMk/>
          <pc:sldMk cId="2205894479" sldId="1616"/>
        </pc:sldMkLst>
      </pc:sldChg>
      <pc:sldChg chg="del">
        <pc:chgData name="伊健 杜" userId="e69aded81da48593" providerId="LiveId" clId="{9DCFAC67-F80A-448B-B1E6-9C182D315F86}" dt="2022-11-29T05:38:02.710" v="2" actId="47"/>
        <pc:sldMkLst>
          <pc:docMk/>
          <pc:sldMk cId="3983972356" sldId="1617"/>
        </pc:sldMkLst>
      </pc:sldChg>
      <pc:sldChg chg="del">
        <pc:chgData name="伊健 杜" userId="e69aded81da48593" providerId="LiveId" clId="{9DCFAC67-F80A-448B-B1E6-9C182D315F86}" dt="2022-11-29T05:38:02.710" v="2" actId="47"/>
        <pc:sldMkLst>
          <pc:docMk/>
          <pc:sldMk cId="391853809" sldId="1618"/>
        </pc:sldMkLst>
      </pc:sldChg>
      <pc:sldChg chg="del">
        <pc:chgData name="伊健 杜" userId="e69aded81da48593" providerId="LiveId" clId="{9DCFAC67-F80A-448B-B1E6-9C182D315F86}" dt="2022-11-29T05:38:02.710" v="2" actId="47"/>
        <pc:sldMkLst>
          <pc:docMk/>
          <pc:sldMk cId="190600965" sldId="1619"/>
        </pc:sldMkLst>
      </pc:sldChg>
      <pc:sldChg chg="del">
        <pc:chgData name="伊健 杜" userId="e69aded81da48593" providerId="LiveId" clId="{9DCFAC67-F80A-448B-B1E6-9C182D315F86}" dt="2022-11-29T05:38:02.710" v="2" actId="47"/>
        <pc:sldMkLst>
          <pc:docMk/>
          <pc:sldMk cId="481726572" sldId="1620"/>
        </pc:sldMkLst>
      </pc:sldChg>
      <pc:sldChg chg="del">
        <pc:chgData name="伊健 杜" userId="e69aded81da48593" providerId="LiveId" clId="{9DCFAC67-F80A-448B-B1E6-9C182D315F86}" dt="2022-11-29T05:38:02.710" v="2" actId="47"/>
        <pc:sldMkLst>
          <pc:docMk/>
          <pc:sldMk cId="3826901565" sldId="1621"/>
        </pc:sldMkLst>
      </pc:sldChg>
      <pc:sldChg chg="del">
        <pc:chgData name="伊健 杜" userId="e69aded81da48593" providerId="LiveId" clId="{9DCFAC67-F80A-448B-B1E6-9C182D315F86}" dt="2022-11-29T05:38:02.710" v="2" actId="47"/>
        <pc:sldMkLst>
          <pc:docMk/>
          <pc:sldMk cId="2614497261" sldId="1622"/>
        </pc:sldMkLst>
      </pc:sldChg>
      <pc:sldChg chg="del">
        <pc:chgData name="伊健 杜" userId="e69aded81da48593" providerId="LiveId" clId="{9DCFAC67-F80A-448B-B1E6-9C182D315F86}" dt="2022-11-29T05:38:02.710" v="2" actId="47"/>
        <pc:sldMkLst>
          <pc:docMk/>
          <pc:sldMk cId="1281792768" sldId="1623"/>
        </pc:sldMkLst>
      </pc:sldChg>
      <pc:sldChg chg="del">
        <pc:chgData name="伊健 杜" userId="e69aded81da48593" providerId="LiveId" clId="{9DCFAC67-F80A-448B-B1E6-9C182D315F86}" dt="2022-11-29T05:38:02.710" v="2" actId="47"/>
        <pc:sldMkLst>
          <pc:docMk/>
          <pc:sldMk cId="1756068761" sldId="1624"/>
        </pc:sldMkLst>
      </pc:sldChg>
      <pc:sldChg chg="del">
        <pc:chgData name="伊健 杜" userId="e69aded81da48593" providerId="LiveId" clId="{9DCFAC67-F80A-448B-B1E6-9C182D315F86}" dt="2022-11-29T05:38:02.710" v="2" actId="47"/>
        <pc:sldMkLst>
          <pc:docMk/>
          <pc:sldMk cId="553310820" sldId="1625"/>
        </pc:sldMkLst>
      </pc:sldChg>
      <pc:sldChg chg="del">
        <pc:chgData name="伊健 杜" userId="e69aded81da48593" providerId="LiveId" clId="{9DCFAC67-F80A-448B-B1E6-9C182D315F86}" dt="2022-11-29T05:38:02.710" v="2" actId="47"/>
        <pc:sldMkLst>
          <pc:docMk/>
          <pc:sldMk cId="1641842691" sldId="1626"/>
        </pc:sldMkLst>
      </pc:sldChg>
      <pc:sldChg chg="del">
        <pc:chgData name="伊健 杜" userId="e69aded81da48593" providerId="LiveId" clId="{9DCFAC67-F80A-448B-B1E6-9C182D315F86}" dt="2022-11-29T05:38:02.710" v="2" actId="47"/>
        <pc:sldMkLst>
          <pc:docMk/>
          <pc:sldMk cId="921697333" sldId="1627"/>
        </pc:sldMkLst>
      </pc:sldChg>
      <pc:sldChg chg="del">
        <pc:chgData name="伊健 杜" userId="e69aded81da48593" providerId="LiveId" clId="{9DCFAC67-F80A-448B-B1E6-9C182D315F86}" dt="2022-11-29T05:38:02.710" v="2" actId="47"/>
        <pc:sldMkLst>
          <pc:docMk/>
          <pc:sldMk cId="2638444399" sldId="1628"/>
        </pc:sldMkLst>
      </pc:sldChg>
      <pc:sldChg chg="addSp delSp modSp mod">
        <pc:chgData name="伊健 杜" userId="e69aded81da48593" providerId="LiveId" clId="{9DCFAC67-F80A-448B-B1E6-9C182D315F86}" dt="2022-11-29T14:50:04.441" v="5667"/>
        <pc:sldMkLst>
          <pc:docMk/>
          <pc:sldMk cId="3956247552" sldId="1629"/>
        </pc:sldMkLst>
        <pc:spChg chg="mod">
          <ac:chgData name="伊健 杜" userId="e69aded81da48593" providerId="LiveId" clId="{9DCFAC67-F80A-448B-B1E6-9C182D315F86}" dt="2022-11-29T14:50:04.441" v="5667"/>
          <ac:spMkLst>
            <pc:docMk/>
            <pc:sldMk cId="3956247552" sldId="1629"/>
            <ac:spMk id="2" creationId="{10304424-DB4A-36E7-9E0D-D32A5DD0F26C}"/>
          </ac:spMkLst>
        </pc:spChg>
        <pc:spChg chg="mod">
          <ac:chgData name="伊健 杜" userId="e69aded81da48593" providerId="LiveId" clId="{9DCFAC67-F80A-448B-B1E6-9C182D315F86}" dt="2022-11-29T14:50:04.441" v="5667"/>
          <ac:spMkLst>
            <pc:docMk/>
            <pc:sldMk cId="3956247552" sldId="1629"/>
            <ac:spMk id="5" creationId="{E7287B0E-EF55-E721-8EFA-9A9183C0EDF9}"/>
          </ac:spMkLst>
        </pc:spChg>
        <pc:picChg chg="add mod">
          <ac:chgData name="伊健 杜" userId="e69aded81da48593" providerId="LiveId" clId="{9DCFAC67-F80A-448B-B1E6-9C182D315F86}" dt="2022-11-29T06:02:27.991" v="166" actId="1076"/>
          <ac:picMkLst>
            <pc:docMk/>
            <pc:sldMk cId="3956247552" sldId="1629"/>
            <ac:picMk id="1026" creationId="{EAD1C7B3-3BB3-F224-9B91-CC9B66A4EEBD}"/>
          </ac:picMkLst>
        </pc:picChg>
        <pc:picChg chg="del">
          <ac:chgData name="伊健 杜" userId="e69aded81da48593" providerId="LiveId" clId="{9DCFAC67-F80A-448B-B1E6-9C182D315F86}" dt="2022-11-29T05:59:29.412" v="162" actId="478"/>
          <ac:picMkLst>
            <pc:docMk/>
            <pc:sldMk cId="3956247552" sldId="1629"/>
            <ac:picMk id="12290" creationId="{86B39FB0-3E45-4213-6E2D-6982E9BAB7B0}"/>
          </ac:picMkLst>
        </pc:picChg>
      </pc:sldChg>
      <pc:sldChg chg="del">
        <pc:chgData name="伊健 杜" userId="e69aded81da48593" providerId="LiveId" clId="{9DCFAC67-F80A-448B-B1E6-9C182D315F86}" dt="2022-11-29T05:38:02.710" v="2" actId="47"/>
        <pc:sldMkLst>
          <pc:docMk/>
          <pc:sldMk cId="1052348114" sldId="1630"/>
        </pc:sldMkLst>
      </pc:sldChg>
      <pc:sldChg chg="modSp mod">
        <pc:chgData name="伊健 杜" userId="e69aded81da48593" providerId="LiveId" clId="{9DCFAC67-F80A-448B-B1E6-9C182D315F86}" dt="2022-11-29T14:50:04.441" v="5667"/>
        <pc:sldMkLst>
          <pc:docMk/>
          <pc:sldMk cId="3981181640" sldId="1631"/>
        </pc:sldMkLst>
        <pc:spChg chg="mod">
          <ac:chgData name="伊健 杜" userId="e69aded81da48593" providerId="LiveId" clId="{9DCFAC67-F80A-448B-B1E6-9C182D315F86}" dt="2022-11-29T14:50:04.441" v="5667"/>
          <ac:spMkLst>
            <pc:docMk/>
            <pc:sldMk cId="3981181640" sldId="1631"/>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996448752" sldId="1632"/>
        </pc:sldMkLst>
        <pc:spChg chg="mod">
          <ac:chgData name="伊健 杜" userId="e69aded81da48593" providerId="LiveId" clId="{9DCFAC67-F80A-448B-B1E6-9C182D315F86}" dt="2022-11-29T14:50:04.441" v="5667"/>
          <ac:spMkLst>
            <pc:docMk/>
            <pc:sldMk cId="3996448752" sldId="1632"/>
            <ac:spMk id="2" creationId="{10304424-DB4A-36E7-9E0D-D32A5DD0F26C}"/>
          </ac:spMkLst>
        </pc:spChg>
        <pc:spChg chg="mod">
          <ac:chgData name="伊健 杜" userId="e69aded81da48593" providerId="LiveId" clId="{9DCFAC67-F80A-448B-B1E6-9C182D315F86}" dt="2022-11-29T14:50:04.441" v="5667"/>
          <ac:spMkLst>
            <pc:docMk/>
            <pc:sldMk cId="3996448752" sldId="1632"/>
            <ac:spMk id="5" creationId="{E7287B0E-EF55-E721-8EFA-9A9183C0EDF9}"/>
          </ac:spMkLst>
        </pc:spChg>
        <pc:picChg chg="del">
          <ac:chgData name="伊健 杜" userId="e69aded81da48593" providerId="LiveId" clId="{9DCFAC67-F80A-448B-B1E6-9C182D315F86}" dt="2022-11-29T06:15:36.836" v="222" actId="478"/>
          <ac:picMkLst>
            <pc:docMk/>
            <pc:sldMk cId="3996448752" sldId="1632"/>
            <ac:picMk id="1026" creationId="{EAD1C7B3-3BB3-F224-9B91-CC9B66A4EEBD}"/>
          </ac:picMkLst>
        </pc:picChg>
        <pc:picChg chg="add mod">
          <ac:chgData name="伊健 杜" userId="e69aded81da48593" providerId="LiveId" clId="{9DCFAC67-F80A-448B-B1E6-9C182D315F86}" dt="2022-11-29T06:18:56.330" v="458" actId="1076"/>
          <ac:picMkLst>
            <pc:docMk/>
            <pc:sldMk cId="3996448752" sldId="1632"/>
            <ac:picMk id="2050" creationId="{50BA10E3-0D54-CCCE-D6D1-7144E689158D}"/>
          </ac:picMkLst>
        </pc:picChg>
      </pc:sldChg>
      <pc:sldChg chg="addSp delSp modSp add mod">
        <pc:chgData name="伊健 杜" userId="e69aded81da48593" providerId="LiveId" clId="{9DCFAC67-F80A-448B-B1E6-9C182D315F86}" dt="2022-11-29T14:50:04.441" v="5667"/>
        <pc:sldMkLst>
          <pc:docMk/>
          <pc:sldMk cId="2221877690" sldId="1633"/>
        </pc:sldMkLst>
        <pc:spChg chg="mod">
          <ac:chgData name="伊健 杜" userId="e69aded81da48593" providerId="LiveId" clId="{9DCFAC67-F80A-448B-B1E6-9C182D315F86}" dt="2022-11-29T14:50:04.441" v="5667"/>
          <ac:spMkLst>
            <pc:docMk/>
            <pc:sldMk cId="2221877690" sldId="1633"/>
            <ac:spMk id="2" creationId="{10304424-DB4A-36E7-9E0D-D32A5DD0F26C}"/>
          </ac:spMkLst>
        </pc:spChg>
        <pc:spChg chg="mod">
          <ac:chgData name="伊健 杜" userId="e69aded81da48593" providerId="LiveId" clId="{9DCFAC67-F80A-448B-B1E6-9C182D315F86}" dt="2022-11-29T14:50:04.441" v="5667"/>
          <ac:spMkLst>
            <pc:docMk/>
            <pc:sldMk cId="2221877690" sldId="1633"/>
            <ac:spMk id="5" creationId="{E7287B0E-EF55-E721-8EFA-9A9183C0EDF9}"/>
          </ac:spMkLst>
        </pc:spChg>
        <pc:picChg chg="del">
          <ac:chgData name="伊健 杜" userId="e69aded81da48593" providerId="LiveId" clId="{9DCFAC67-F80A-448B-B1E6-9C182D315F86}" dt="2022-11-29T06:21:01.987" v="559" actId="478"/>
          <ac:picMkLst>
            <pc:docMk/>
            <pc:sldMk cId="2221877690" sldId="1633"/>
            <ac:picMk id="1026" creationId="{EAD1C7B3-3BB3-F224-9B91-CC9B66A4EEBD}"/>
          </ac:picMkLst>
        </pc:picChg>
        <pc:picChg chg="add mod">
          <ac:chgData name="伊健 杜" userId="e69aded81da48593" providerId="LiveId" clId="{9DCFAC67-F80A-448B-B1E6-9C182D315F86}" dt="2022-11-29T06:22:03.872" v="561" actId="1076"/>
          <ac:picMkLst>
            <pc:docMk/>
            <pc:sldMk cId="2221877690" sldId="1633"/>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43031113" sldId="1634"/>
        </pc:sldMkLst>
        <pc:spChg chg="mod">
          <ac:chgData name="伊健 杜" userId="e69aded81da48593" providerId="LiveId" clId="{9DCFAC67-F80A-448B-B1E6-9C182D315F86}" dt="2022-11-29T14:50:04.441" v="5667"/>
          <ac:spMkLst>
            <pc:docMk/>
            <pc:sldMk cId="1943031113" sldId="1634"/>
            <ac:spMk id="2" creationId="{10304424-DB4A-36E7-9E0D-D32A5DD0F26C}"/>
          </ac:spMkLst>
        </pc:spChg>
        <pc:spChg chg="mod">
          <ac:chgData name="伊健 杜" userId="e69aded81da48593" providerId="LiveId" clId="{9DCFAC67-F80A-448B-B1E6-9C182D315F86}" dt="2022-11-29T14:50:04.441" v="5667"/>
          <ac:spMkLst>
            <pc:docMk/>
            <pc:sldMk cId="1943031113" sldId="1634"/>
            <ac:spMk id="5" creationId="{E7287B0E-EF55-E721-8EFA-9A9183C0EDF9}"/>
          </ac:spMkLst>
        </pc:spChg>
        <pc:picChg chg="add mod">
          <ac:chgData name="伊健 杜" userId="e69aded81da48593" providerId="LiveId" clId="{9DCFAC67-F80A-448B-B1E6-9C182D315F86}" dt="2022-11-29T06:31:55.717" v="678" actId="1076"/>
          <ac:picMkLst>
            <pc:docMk/>
            <pc:sldMk cId="1943031113" sldId="1634"/>
            <ac:picMk id="4" creationId="{382A3859-772C-426C-B5F4-82AD63CF54D8}"/>
          </ac:picMkLst>
        </pc:picChg>
        <pc:picChg chg="del">
          <ac:chgData name="伊健 杜" userId="e69aded81da48593" providerId="LiveId" clId="{9DCFAC67-F80A-448B-B1E6-9C182D315F86}" dt="2022-11-29T06:26:20.654" v="564" actId="478"/>
          <ac:picMkLst>
            <pc:docMk/>
            <pc:sldMk cId="1943031113" sldId="1634"/>
            <ac:picMk id="3074" creationId="{CFC828F6-0CD9-476A-1811-450C6B73B604}"/>
          </ac:picMkLst>
        </pc:picChg>
      </pc:sldChg>
      <pc:sldChg chg="addSp delSp modSp add mod">
        <pc:chgData name="伊健 杜" userId="e69aded81da48593" providerId="LiveId" clId="{9DCFAC67-F80A-448B-B1E6-9C182D315F86}" dt="2022-11-29T14:50:04.441" v="5667"/>
        <pc:sldMkLst>
          <pc:docMk/>
          <pc:sldMk cId="1920947018" sldId="1635"/>
        </pc:sldMkLst>
        <pc:spChg chg="mod">
          <ac:chgData name="伊健 杜" userId="e69aded81da48593" providerId="LiveId" clId="{9DCFAC67-F80A-448B-B1E6-9C182D315F86}" dt="2022-11-29T14:50:04.441" v="5667"/>
          <ac:spMkLst>
            <pc:docMk/>
            <pc:sldMk cId="1920947018" sldId="1635"/>
            <ac:spMk id="2" creationId="{10304424-DB4A-36E7-9E0D-D32A5DD0F26C}"/>
          </ac:spMkLst>
        </pc:spChg>
        <pc:spChg chg="mod">
          <ac:chgData name="伊健 杜" userId="e69aded81da48593" providerId="LiveId" clId="{9DCFAC67-F80A-448B-B1E6-9C182D315F86}" dt="2022-11-29T14:50:04.441" v="5667"/>
          <ac:spMkLst>
            <pc:docMk/>
            <pc:sldMk cId="1920947018" sldId="1635"/>
            <ac:spMk id="5" creationId="{E7287B0E-EF55-E721-8EFA-9A9183C0EDF9}"/>
          </ac:spMkLst>
        </pc:spChg>
        <pc:picChg chg="del mod">
          <ac:chgData name="伊健 杜" userId="e69aded81da48593" providerId="LiveId" clId="{9DCFAC67-F80A-448B-B1E6-9C182D315F86}" dt="2022-11-29T06:38:54.135" v="910" actId="478"/>
          <ac:picMkLst>
            <pc:docMk/>
            <pc:sldMk cId="1920947018" sldId="1635"/>
            <ac:picMk id="1026" creationId="{EAD1C7B3-3BB3-F224-9B91-CC9B66A4EEBD}"/>
          </ac:picMkLst>
        </pc:picChg>
        <pc:picChg chg="add mod">
          <ac:chgData name="伊健 杜" userId="e69aded81da48593" providerId="LiveId" clId="{9DCFAC67-F80A-448B-B1E6-9C182D315F86}" dt="2022-11-29T06:38:58.542" v="914" actId="1076"/>
          <ac:picMkLst>
            <pc:docMk/>
            <pc:sldMk cId="1920947018" sldId="1635"/>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1109139813" sldId="1636"/>
        </pc:sldMkLst>
        <pc:spChg chg="mod">
          <ac:chgData name="伊健 杜" userId="e69aded81da48593" providerId="LiveId" clId="{9DCFAC67-F80A-448B-B1E6-9C182D315F86}" dt="2022-11-29T14:50:04.441" v="5667"/>
          <ac:spMkLst>
            <pc:docMk/>
            <pc:sldMk cId="1109139813" sldId="1636"/>
            <ac:spMk id="2" creationId="{10304424-DB4A-36E7-9E0D-D32A5DD0F26C}"/>
          </ac:spMkLst>
        </pc:spChg>
        <pc:spChg chg="mod">
          <ac:chgData name="伊健 杜" userId="e69aded81da48593" providerId="LiveId" clId="{9DCFAC67-F80A-448B-B1E6-9C182D315F86}" dt="2022-11-29T14:50:04.441" v="5667"/>
          <ac:spMkLst>
            <pc:docMk/>
            <pc:sldMk cId="1109139813" sldId="1636"/>
            <ac:spMk id="5" creationId="{E7287B0E-EF55-E721-8EFA-9A9183C0EDF9}"/>
          </ac:spMkLst>
        </pc:spChg>
        <pc:picChg chg="del">
          <ac:chgData name="伊健 杜" userId="e69aded81da48593" providerId="LiveId" clId="{9DCFAC67-F80A-448B-B1E6-9C182D315F86}" dt="2022-11-29T06:39:08.221" v="925" actId="478"/>
          <ac:picMkLst>
            <pc:docMk/>
            <pc:sldMk cId="1109139813" sldId="1636"/>
            <ac:picMk id="4098" creationId="{1D423411-AF44-DE37-A18E-B7CA96D2EF0D}"/>
          </ac:picMkLst>
        </pc:picChg>
        <pc:picChg chg="add mod">
          <ac:chgData name="伊健 杜" userId="e69aded81da48593" providerId="LiveId" clId="{9DCFAC67-F80A-448B-B1E6-9C182D315F86}" dt="2022-11-29T06:40:16.005" v="1075" actId="1076"/>
          <ac:picMkLst>
            <pc:docMk/>
            <pc:sldMk cId="1109139813" sldId="1636"/>
            <ac:picMk id="6146" creationId="{CC4D9583-30B3-BB6C-38A8-5B83C6E88E53}"/>
          </ac:picMkLst>
        </pc:picChg>
      </pc:sldChg>
      <pc:sldChg chg="modSp add mod">
        <pc:chgData name="伊健 杜" userId="e69aded81da48593" providerId="LiveId" clId="{9DCFAC67-F80A-448B-B1E6-9C182D315F86}" dt="2022-11-29T14:50:04.441" v="5667"/>
        <pc:sldMkLst>
          <pc:docMk/>
          <pc:sldMk cId="3068505379" sldId="1637"/>
        </pc:sldMkLst>
        <pc:spChg chg="mod">
          <ac:chgData name="伊健 杜" userId="e69aded81da48593" providerId="LiveId" clId="{9DCFAC67-F80A-448B-B1E6-9C182D315F86}" dt="2022-11-29T14:50:04.441" v="5667"/>
          <ac:spMkLst>
            <pc:docMk/>
            <pc:sldMk cId="3068505379" sldId="1637"/>
            <ac:spMk id="4" creationId="{2CD63A4E-E37B-41A6-9090-C7BF9F9D4BD7}"/>
          </ac:spMkLst>
        </pc:spChg>
      </pc:sldChg>
      <pc:sldChg chg="addSp delSp modSp add mod">
        <pc:chgData name="伊健 杜" userId="e69aded81da48593" providerId="LiveId" clId="{9DCFAC67-F80A-448B-B1E6-9C182D315F86}" dt="2022-11-29T14:50:04.441" v="5667"/>
        <pc:sldMkLst>
          <pc:docMk/>
          <pc:sldMk cId="3635934370" sldId="1638"/>
        </pc:sldMkLst>
        <pc:spChg chg="mod">
          <ac:chgData name="伊健 杜" userId="e69aded81da48593" providerId="LiveId" clId="{9DCFAC67-F80A-448B-B1E6-9C182D315F86}" dt="2022-11-29T14:50:04.441" v="5667"/>
          <ac:spMkLst>
            <pc:docMk/>
            <pc:sldMk cId="3635934370" sldId="1638"/>
            <ac:spMk id="3" creationId="{ABC6FAE7-B0DC-C53F-ABA7-511046C801BC}"/>
          </ac:spMkLst>
        </pc:spChg>
        <pc:picChg chg="add mod">
          <ac:chgData name="伊健 杜" userId="e69aded81da48593" providerId="LiveId" clId="{9DCFAC67-F80A-448B-B1E6-9C182D315F86}" dt="2022-11-29T13:34:36.526" v="1430" actId="1076"/>
          <ac:picMkLst>
            <pc:docMk/>
            <pc:sldMk cId="3635934370" sldId="1638"/>
            <ac:picMk id="2050" creationId="{52F766A6-36EB-5280-B189-B12B245BBCF7}"/>
          </ac:picMkLst>
        </pc:picChg>
        <pc:picChg chg="del">
          <ac:chgData name="伊健 杜" userId="e69aded81da48593" providerId="LiveId" clId="{9DCFAC67-F80A-448B-B1E6-9C182D315F86}" dt="2022-11-29T13:32:40.765" v="1418" actId="478"/>
          <ac:picMkLst>
            <pc:docMk/>
            <pc:sldMk cId="3635934370" sldId="1638"/>
            <ac:picMk id="15362" creationId="{4618BCC4-85AA-0403-A6C6-742574B59556}"/>
          </ac:picMkLst>
        </pc:picChg>
      </pc:sldChg>
      <pc:sldChg chg="addSp delSp modSp add mod">
        <pc:chgData name="伊健 杜" userId="e69aded81da48593" providerId="LiveId" clId="{9DCFAC67-F80A-448B-B1E6-9C182D315F86}" dt="2022-11-29T14:50:04.441" v="5667"/>
        <pc:sldMkLst>
          <pc:docMk/>
          <pc:sldMk cId="3669960574" sldId="1639"/>
        </pc:sldMkLst>
        <pc:spChg chg="mod">
          <ac:chgData name="伊健 杜" userId="e69aded81da48593" providerId="LiveId" clId="{9DCFAC67-F80A-448B-B1E6-9C182D315F86}" dt="2022-11-29T14:50:04.441" v="5667"/>
          <ac:spMkLst>
            <pc:docMk/>
            <pc:sldMk cId="3669960574" sldId="1639"/>
            <ac:spMk id="3" creationId="{ABC6FAE7-B0DC-C53F-ABA7-511046C801BC}"/>
          </ac:spMkLst>
        </pc:spChg>
        <pc:picChg chg="del">
          <ac:chgData name="伊健 杜" userId="e69aded81da48593" providerId="LiveId" clId="{9DCFAC67-F80A-448B-B1E6-9C182D315F86}" dt="2022-11-29T13:35:33.557" v="1432" actId="478"/>
          <ac:picMkLst>
            <pc:docMk/>
            <pc:sldMk cId="3669960574" sldId="1639"/>
            <ac:picMk id="2050" creationId="{52F766A6-36EB-5280-B189-B12B245BBCF7}"/>
          </ac:picMkLst>
        </pc:picChg>
        <pc:picChg chg="add mod">
          <ac:chgData name="伊健 杜" userId="e69aded81da48593" providerId="LiveId" clId="{9DCFAC67-F80A-448B-B1E6-9C182D315F86}" dt="2022-11-29T13:38:44" v="1502" actId="1076"/>
          <ac:picMkLst>
            <pc:docMk/>
            <pc:sldMk cId="3669960574" sldId="1639"/>
            <ac:picMk id="3074" creationId="{C93FBFF4-3B84-4B23-56E5-8343B7E6DD1D}"/>
          </ac:picMkLst>
        </pc:picChg>
      </pc:sldChg>
      <pc:sldChg chg="addSp delSp modSp add mod">
        <pc:chgData name="伊健 杜" userId="e69aded81da48593" providerId="LiveId" clId="{9DCFAC67-F80A-448B-B1E6-9C182D315F86}" dt="2022-11-30T15:21:26.780" v="5754" actId="478"/>
        <pc:sldMkLst>
          <pc:docMk/>
          <pc:sldMk cId="3723693010" sldId="1640"/>
        </pc:sldMkLst>
        <pc:spChg chg="add mod">
          <ac:chgData name="伊健 杜" userId="e69aded81da48593" providerId="LiveId" clId="{9DCFAC67-F80A-448B-B1E6-9C182D315F86}" dt="2022-11-29T13:40:13.651" v="1580"/>
          <ac:spMkLst>
            <pc:docMk/>
            <pc:sldMk cId="3723693010" sldId="1640"/>
            <ac:spMk id="2" creationId="{93750CB4-09CB-E972-8931-8149CF602B19}"/>
          </ac:spMkLst>
        </pc:spChg>
        <pc:spChg chg="add del mod">
          <ac:chgData name="伊健 杜" userId="e69aded81da48593" providerId="LiveId" clId="{9DCFAC67-F80A-448B-B1E6-9C182D315F86}" dt="2022-11-30T15:21:26.780" v="5754" actId="478"/>
          <ac:spMkLst>
            <pc:docMk/>
            <pc:sldMk cId="3723693010" sldId="1640"/>
            <ac:spMk id="3" creationId="{BD996CBA-B07C-6A2A-554D-0F1087131E74}"/>
          </ac:spMkLst>
        </pc:spChg>
        <pc:spChg chg="mod">
          <ac:chgData name="伊健 杜" userId="e69aded81da48593" providerId="LiveId" clId="{9DCFAC67-F80A-448B-B1E6-9C182D315F86}" dt="2022-11-29T14:50:04.441" v="5667"/>
          <ac:spMkLst>
            <pc:docMk/>
            <pc:sldMk cId="3723693010" sldId="164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725491534" sldId="1641"/>
        </pc:sldMkLst>
        <pc:spChg chg="mod">
          <ac:chgData name="伊健 杜" userId="e69aded81da48593" providerId="LiveId" clId="{9DCFAC67-F80A-448B-B1E6-9C182D315F86}" dt="2022-11-29T14:50:04.441" v="5667"/>
          <ac:spMkLst>
            <pc:docMk/>
            <pc:sldMk cId="1725491534" sldId="1641"/>
            <ac:spMk id="2" creationId="{10304424-DB4A-36E7-9E0D-D32A5DD0F26C}"/>
          </ac:spMkLst>
        </pc:spChg>
        <pc:spChg chg="mod">
          <ac:chgData name="伊健 杜" userId="e69aded81da48593" providerId="LiveId" clId="{9DCFAC67-F80A-448B-B1E6-9C182D315F86}" dt="2022-11-29T14:50:04.441" v="5667"/>
          <ac:spMkLst>
            <pc:docMk/>
            <pc:sldMk cId="1725491534" sldId="1641"/>
            <ac:spMk id="5" creationId="{E7287B0E-EF55-E721-8EFA-9A9183C0EDF9}"/>
          </ac:spMkLst>
        </pc:spChg>
        <pc:picChg chg="add mod">
          <ac:chgData name="伊健 杜" userId="e69aded81da48593" providerId="LiveId" clId="{9DCFAC67-F80A-448B-B1E6-9C182D315F86}" dt="2022-11-29T13:43:55.344" v="1748" actId="1076"/>
          <ac:picMkLst>
            <pc:docMk/>
            <pc:sldMk cId="1725491534" sldId="1641"/>
            <ac:picMk id="3" creationId="{ED3EC9A8-E88C-0516-7473-C4C56829BD0F}"/>
          </ac:picMkLst>
        </pc:picChg>
        <pc:picChg chg="del">
          <ac:chgData name="伊健 杜" userId="e69aded81da48593" providerId="LiveId" clId="{9DCFAC67-F80A-448B-B1E6-9C182D315F86}" dt="2022-11-29T13:42:05.755" v="1727" actId="478"/>
          <ac:picMkLst>
            <pc:docMk/>
            <pc:sldMk cId="1725491534" sldId="1641"/>
            <ac:picMk id="4098" creationId="{1D423411-AF44-DE37-A18E-B7CA96D2EF0D}"/>
          </ac:picMkLst>
        </pc:picChg>
      </pc:sldChg>
      <pc:sldChg chg="addSp delSp modSp add mod">
        <pc:chgData name="伊健 杜" userId="e69aded81da48593" providerId="LiveId" clId="{9DCFAC67-F80A-448B-B1E6-9C182D315F86}" dt="2022-11-29T14:50:04.441" v="5667"/>
        <pc:sldMkLst>
          <pc:docMk/>
          <pc:sldMk cId="632205816" sldId="1642"/>
        </pc:sldMkLst>
        <pc:spChg chg="mod">
          <ac:chgData name="伊健 杜" userId="e69aded81da48593" providerId="LiveId" clId="{9DCFAC67-F80A-448B-B1E6-9C182D315F86}" dt="2022-11-29T14:50:04.441" v="5667"/>
          <ac:spMkLst>
            <pc:docMk/>
            <pc:sldMk cId="632205816" sldId="1642"/>
            <ac:spMk id="2" creationId="{10304424-DB4A-36E7-9E0D-D32A5DD0F26C}"/>
          </ac:spMkLst>
        </pc:spChg>
        <pc:spChg chg="mod">
          <ac:chgData name="伊健 杜" userId="e69aded81da48593" providerId="LiveId" clId="{9DCFAC67-F80A-448B-B1E6-9C182D315F86}" dt="2022-11-29T14:50:04.441" v="5667"/>
          <ac:spMkLst>
            <pc:docMk/>
            <pc:sldMk cId="632205816" sldId="1642"/>
            <ac:spMk id="5" creationId="{E7287B0E-EF55-E721-8EFA-9A9183C0EDF9}"/>
          </ac:spMkLst>
        </pc:spChg>
        <pc:picChg chg="del">
          <ac:chgData name="伊健 杜" userId="e69aded81da48593" providerId="LiveId" clId="{9DCFAC67-F80A-448B-B1E6-9C182D315F86}" dt="2022-11-29T13:45:28.372" v="1770" actId="478"/>
          <ac:picMkLst>
            <pc:docMk/>
            <pc:sldMk cId="632205816" sldId="1642"/>
            <ac:picMk id="3" creationId="{ED3EC9A8-E88C-0516-7473-C4C56829BD0F}"/>
          </ac:picMkLst>
        </pc:picChg>
        <pc:picChg chg="add mod">
          <ac:chgData name="伊健 杜" userId="e69aded81da48593" providerId="LiveId" clId="{9DCFAC67-F80A-448B-B1E6-9C182D315F86}" dt="2022-11-29T13:45:38.079" v="1776" actId="1076"/>
          <ac:picMkLst>
            <pc:docMk/>
            <pc:sldMk cId="632205816" sldId="1642"/>
            <ac:picMk id="6146" creationId="{0D0C3F0A-307F-4A42-6752-327C1889BD3D}"/>
          </ac:picMkLst>
        </pc:picChg>
      </pc:sldChg>
      <pc:sldChg chg="new">
        <pc:chgData name="伊健 杜" userId="e69aded81da48593" providerId="LiveId" clId="{9DCFAC67-F80A-448B-B1E6-9C182D315F86}" dt="2022-11-29T13:46:19.260" v="1803" actId="680"/>
        <pc:sldMkLst>
          <pc:docMk/>
          <pc:sldMk cId="4260021333" sldId="1643"/>
        </pc:sldMkLst>
      </pc:sldChg>
      <pc:sldChg chg="addSp delSp modSp add mod">
        <pc:chgData name="伊健 杜" userId="e69aded81da48593" providerId="LiveId" clId="{9DCFAC67-F80A-448B-B1E6-9C182D315F86}" dt="2022-11-29T14:50:04.441" v="5667"/>
        <pc:sldMkLst>
          <pc:docMk/>
          <pc:sldMk cId="1033426215" sldId="1644"/>
        </pc:sldMkLst>
        <pc:spChg chg="mod">
          <ac:chgData name="伊健 杜" userId="e69aded81da48593" providerId="LiveId" clId="{9DCFAC67-F80A-448B-B1E6-9C182D315F86}" dt="2022-11-29T14:50:04.441" v="5667"/>
          <ac:spMkLst>
            <pc:docMk/>
            <pc:sldMk cId="1033426215" sldId="1644"/>
            <ac:spMk id="2" creationId="{10304424-DB4A-36E7-9E0D-D32A5DD0F26C}"/>
          </ac:spMkLst>
        </pc:spChg>
        <pc:spChg chg="mod">
          <ac:chgData name="伊健 杜" userId="e69aded81da48593" providerId="LiveId" clId="{9DCFAC67-F80A-448B-B1E6-9C182D315F86}" dt="2022-11-29T14:50:04.441" v="5667"/>
          <ac:spMkLst>
            <pc:docMk/>
            <pc:sldMk cId="1033426215" sldId="1644"/>
            <ac:spMk id="5" creationId="{E7287B0E-EF55-E721-8EFA-9A9183C0EDF9}"/>
          </ac:spMkLst>
        </pc:spChg>
        <pc:picChg chg="del">
          <ac:chgData name="伊健 杜" userId="e69aded81da48593" providerId="LiveId" clId="{9DCFAC67-F80A-448B-B1E6-9C182D315F86}" dt="2022-11-29T13:48:38.978" v="1909" actId="478"/>
          <ac:picMkLst>
            <pc:docMk/>
            <pc:sldMk cId="1033426215" sldId="1644"/>
            <ac:picMk id="3" creationId="{ED3EC9A8-E88C-0516-7473-C4C56829BD0F}"/>
          </ac:picMkLst>
        </pc:picChg>
        <pc:picChg chg="add mod">
          <ac:chgData name="伊健 杜" userId="e69aded81da48593" providerId="LiveId" clId="{9DCFAC67-F80A-448B-B1E6-9C182D315F86}" dt="2022-11-29T13:48:56.968" v="1914" actId="1076"/>
          <ac:picMkLst>
            <pc:docMk/>
            <pc:sldMk cId="1033426215" sldId="1644"/>
            <ac:picMk id="7170" creationId="{E24F5A0B-9811-3DC3-8B06-2941A6E62E17}"/>
          </ac:picMkLst>
        </pc:picChg>
      </pc:sldChg>
      <pc:sldChg chg="addSp delSp modSp add mod">
        <pc:chgData name="伊健 杜" userId="e69aded81da48593" providerId="LiveId" clId="{9DCFAC67-F80A-448B-B1E6-9C182D315F86}" dt="2022-11-29T14:50:04.441" v="5667"/>
        <pc:sldMkLst>
          <pc:docMk/>
          <pc:sldMk cId="2418504957" sldId="1645"/>
        </pc:sldMkLst>
        <pc:spChg chg="del mod">
          <ac:chgData name="伊健 杜" userId="e69aded81da48593" providerId="LiveId" clId="{9DCFAC67-F80A-448B-B1E6-9C182D315F86}" dt="2022-11-29T13:55:03.366" v="1958" actId="478"/>
          <ac:spMkLst>
            <pc:docMk/>
            <pc:sldMk cId="2418504957" sldId="1645"/>
            <ac:spMk id="2" creationId="{10304424-DB4A-36E7-9E0D-D32A5DD0F26C}"/>
          </ac:spMkLst>
        </pc:spChg>
        <pc:spChg chg="add mod">
          <ac:chgData name="伊健 杜" userId="e69aded81da48593" providerId="LiveId" clId="{9DCFAC67-F80A-448B-B1E6-9C182D315F86}" dt="2022-11-29T14:50:04.441" v="5667"/>
          <ac:spMkLst>
            <pc:docMk/>
            <pc:sldMk cId="2418504957" sldId="1645"/>
            <ac:spMk id="3" creationId="{3D1696D5-BF6A-A55F-8EB1-C97AE9F19E5C}"/>
          </ac:spMkLst>
        </pc:spChg>
        <pc:spChg chg="mod">
          <ac:chgData name="伊健 杜" userId="e69aded81da48593" providerId="LiveId" clId="{9DCFAC67-F80A-448B-B1E6-9C182D315F86}" dt="2022-11-29T14:50:04.441" v="5667"/>
          <ac:spMkLst>
            <pc:docMk/>
            <pc:sldMk cId="2418504957" sldId="1645"/>
            <ac:spMk id="5" creationId="{E7287B0E-EF55-E721-8EFA-9A9183C0EDF9}"/>
          </ac:spMkLst>
        </pc:spChg>
        <pc:spChg chg="add del mod">
          <ac:chgData name="伊健 杜" userId="e69aded81da48593" providerId="LiveId" clId="{9DCFAC67-F80A-448B-B1E6-9C182D315F86}" dt="2022-11-29T13:55:06.547" v="1959" actId="478"/>
          <ac:spMkLst>
            <pc:docMk/>
            <pc:sldMk cId="2418504957" sldId="1645"/>
            <ac:spMk id="6" creationId="{4C4FACA0-AF62-2158-F952-A51CF6792D2D}"/>
          </ac:spMkLst>
        </pc:spChg>
        <pc:picChg chg="del">
          <ac:chgData name="伊健 杜" userId="e69aded81da48593" providerId="LiveId" clId="{9DCFAC67-F80A-448B-B1E6-9C182D315F86}" dt="2022-11-29T13:49:08.466" v="1923" actId="478"/>
          <ac:picMkLst>
            <pc:docMk/>
            <pc:sldMk cId="2418504957" sldId="1645"/>
            <ac:picMk id="7170" creationId="{E24F5A0B-9811-3DC3-8B06-2941A6E62E17}"/>
          </ac:picMkLst>
        </pc:picChg>
        <pc:picChg chg="add mod">
          <ac:chgData name="伊健 杜" userId="e69aded81da48593" providerId="LiveId" clId="{9DCFAC67-F80A-448B-B1E6-9C182D315F86}" dt="2022-11-29T13:52:02.359" v="1927" actId="1076"/>
          <ac:picMkLst>
            <pc:docMk/>
            <pc:sldMk cId="2418504957" sldId="1645"/>
            <ac:picMk id="8194" creationId="{771D5028-0417-02F2-9F3A-77F7FA3C3C59}"/>
          </ac:picMkLst>
        </pc:picChg>
        <pc:picChg chg="add mod">
          <ac:chgData name="伊健 杜" userId="e69aded81da48593" providerId="LiveId" clId="{9DCFAC67-F80A-448B-B1E6-9C182D315F86}" dt="2022-11-29T13:54:49.897" v="1948" actId="1076"/>
          <ac:picMkLst>
            <pc:docMk/>
            <pc:sldMk cId="2418504957" sldId="1645"/>
            <ac:picMk id="8196" creationId="{19561FAE-84FD-2807-1EC3-1EBDCC866973}"/>
          </ac:picMkLst>
        </pc:picChg>
        <pc:picChg chg="add mod">
          <ac:chgData name="伊健 杜" userId="e69aded81da48593" providerId="LiveId" clId="{9DCFAC67-F80A-448B-B1E6-9C182D315F86}" dt="2022-11-29T13:54:47.923" v="1947" actId="14100"/>
          <ac:picMkLst>
            <pc:docMk/>
            <pc:sldMk cId="2418504957" sldId="1645"/>
            <ac:picMk id="8198" creationId="{35789C22-CFDF-2951-5DD3-310AAD49AD2A}"/>
          </ac:picMkLst>
        </pc:picChg>
        <pc:picChg chg="add mod">
          <ac:chgData name="伊健 杜" userId="e69aded81da48593" providerId="LiveId" clId="{9DCFAC67-F80A-448B-B1E6-9C182D315F86}" dt="2022-11-29T13:54:44.746" v="1945" actId="1076"/>
          <ac:picMkLst>
            <pc:docMk/>
            <pc:sldMk cId="2418504957" sldId="1645"/>
            <ac:picMk id="8200" creationId="{04A56A1B-D129-A43D-78BD-009E69DA94F6}"/>
          </ac:picMkLst>
        </pc:picChg>
      </pc:sldChg>
      <pc:sldChg chg="modSp add mod">
        <pc:chgData name="伊健 杜" userId="e69aded81da48593" providerId="LiveId" clId="{9DCFAC67-F80A-448B-B1E6-9C182D315F86}" dt="2022-11-29T14:50:04.441" v="5667"/>
        <pc:sldMkLst>
          <pc:docMk/>
          <pc:sldMk cId="574078309" sldId="1646"/>
        </pc:sldMkLst>
        <pc:spChg chg="mod">
          <ac:chgData name="伊健 杜" userId="e69aded81da48593" providerId="LiveId" clId="{9DCFAC67-F80A-448B-B1E6-9C182D315F86}" dt="2022-11-29T14:50:04.441" v="5667"/>
          <ac:spMkLst>
            <pc:docMk/>
            <pc:sldMk cId="574078309" sldId="1646"/>
            <ac:spMk id="4" creationId="{2CD63A4E-E37B-41A6-9090-C7BF9F9D4BD7}"/>
          </ac:spMkLst>
        </pc:spChg>
      </pc:sldChg>
      <pc:sldChg chg="addSp delSp modSp add mod">
        <pc:chgData name="伊健 杜" userId="e69aded81da48593" providerId="LiveId" clId="{9DCFAC67-F80A-448B-B1E6-9C182D315F86}" dt="2022-11-29T14:50:04.441" v="5667"/>
        <pc:sldMkLst>
          <pc:docMk/>
          <pc:sldMk cId="613182168" sldId="1647"/>
        </pc:sldMkLst>
        <pc:spChg chg="mod">
          <ac:chgData name="伊健 杜" userId="e69aded81da48593" providerId="LiveId" clId="{9DCFAC67-F80A-448B-B1E6-9C182D315F86}" dt="2022-11-29T14:50:04.441" v="5667"/>
          <ac:spMkLst>
            <pc:docMk/>
            <pc:sldMk cId="613182168" sldId="1647"/>
            <ac:spMk id="2" creationId="{10304424-DB4A-36E7-9E0D-D32A5DD0F26C}"/>
          </ac:spMkLst>
        </pc:spChg>
        <pc:spChg chg="mod">
          <ac:chgData name="伊健 杜" userId="e69aded81da48593" providerId="LiveId" clId="{9DCFAC67-F80A-448B-B1E6-9C182D315F86}" dt="2022-11-29T14:50:04.441" v="5667"/>
          <ac:spMkLst>
            <pc:docMk/>
            <pc:sldMk cId="613182168" sldId="1647"/>
            <ac:spMk id="5" creationId="{E7287B0E-EF55-E721-8EFA-9A9183C0EDF9}"/>
          </ac:spMkLst>
        </pc:spChg>
        <pc:picChg chg="del">
          <ac:chgData name="伊健 杜" userId="e69aded81da48593" providerId="LiveId" clId="{9DCFAC67-F80A-448B-B1E6-9C182D315F86}" dt="2022-11-29T13:58:43.010" v="2090" actId="478"/>
          <ac:picMkLst>
            <pc:docMk/>
            <pc:sldMk cId="613182168" sldId="1647"/>
            <ac:picMk id="3" creationId="{ED3EC9A8-E88C-0516-7473-C4C56829BD0F}"/>
          </ac:picMkLst>
        </pc:picChg>
        <pc:picChg chg="add mod">
          <ac:chgData name="伊健 杜" userId="e69aded81da48593" providerId="LiveId" clId="{9DCFAC67-F80A-448B-B1E6-9C182D315F86}" dt="2022-11-29T13:58:49.489" v="2098" actId="688"/>
          <ac:picMkLst>
            <pc:docMk/>
            <pc:sldMk cId="613182168" sldId="1647"/>
            <ac:picMk id="9218" creationId="{090AB60C-BA30-A600-0D60-41B7B7087F0C}"/>
          </ac:picMkLst>
        </pc:picChg>
      </pc:sldChg>
      <pc:sldChg chg="addSp delSp modSp add mod">
        <pc:chgData name="伊健 杜" userId="e69aded81da48593" providerId="LiveId" clId="{9DCFAC67-F80A-448B-B1E6-9C182D315F86}" dt="2022-11-29T15:45:05.231" v="5685" actId="20577"/>
        <pc:sldMkLst>
          <pc:docMk/>
          <pc:sldMk cId="3106689935" sldId="1648"/>
        </pc:sldMkLst>
        <pc:spChg chg="mod">
          <ac:chgData name="伊健 杜" userId="e69aded81da48593" providerId="LiveId" clId="{9DCFAC67-F80A-448B-B1E6-9C182D315F86}" dt="2022-11-29T14:50:04.441" v="5667"/>
          <ac:spMkLst>
            <pc:docMk/>
            <pc:sldMk cId="3106689935" sldId="1648"/>
            <ac:spMk id="2" creationId="{10304424-DB4A-36E7-9E0D-D32A5DD0F26C}"/>
          </ac:spMkLst>
        </pc:spChg>
        <pc:spChg chg="mod">
          <ac:chgData name="伊健 杜" userId="e69aded81da48593" providerId="LiveId" clId="{9DCFAC67-F80A-448B-B1E6-9C182D315F86}" dt="2022-11-29T15:45:05.231" v="5685" actId="20577"/>
          <ac:spMkLst>
            <pc:docMk/>
            <pc:sldMk cId="3106689935" sldId="1648"/>
            <ac:spMk id="5" creationId="{E7287B0E-EF55-E721-8EFA-9A9183C0EDF9}"/>
          </ac:spMkLst>
        </pc:spChg>
        <pc:picChg chg="del">
          <ac:chgData name="伊健 杜" userId="e69aded81da48593" providerId="LiveId" clId="{9DCFAC67-F80A-448B-B1E6-9C182D315F86}" dt="2022-11-29T13:59:04.912" v="2135" actId="478"/>
          <ac:picMkLst>
            <pc:docMk/>
            <pc:sldMk cId="3106689935" sldId="1648"/>
            <ac:picMk id="9218" creationId="{090AB60C-BA30-A600-0D60-41B7B7087F0C}"/>
          </ac:picMkLst>
        </pc:picChg>
        <pc:picChg chg="add mod">
          <ac:chgData name="伊健 杜" userId="e69aded81da48593" providerId="LiveId" clId="{9DCFAC67-F80A-448B-B1E6-9C182D315F86}" dt="2022-11-29T14:00:17.112" v="2233" actId="1076"/>
          <ac:picMkLst>
            <pc:docMk/>
            <pc:sldMk cId="3106689935" sldId="1648"/>
            <ac:picMk id="10242" creationId="{B8C68F2D-1F73-1730-A9BC-4FB949D3BD59}"/>
          </ac:picMkLst>
        </pc:picChg>
      </pc:sldChg>
      <pc:sldChg chg="add del">
        <pc:chgData name="伊健 杜" userId="e69aded81da48593" providerId="LiveId" clId="{9DCFAC67-F80A-448B-B1E6-9C182D315F86}" dt="2022-11-29T14:00:34.938" v="2235" actId="47"/>
        <pc:sldMkLst>
          <pc:docMk/>
          <pc:sldMk cId="1302666078" sldId="1649"/>
        </pc:sldMkLst>
      </pc:sldChg>
      <pc:sldChg chg="addSp delSp modSp add mod">
        <pc:chgData name="伊健 杜" userId="e69aded81da48593" providerId="LiveId" clId="{9DCFAC67-F80A-448B-B1E6-9C182D315F86}" dt="2022-11-29T14:50:04.441" v="5667"/>
        <pc:sldMkLst>
          <pc:docMk/>
          <pc:sldMk cId="2359702286" sldId="1649"/>
        </pc:sldMkLst>
        <pc:spChg chg="mod">
          <ac:chgData name="伊健 杜" userId="e69aded81da48593" providerId="LiveId" clId="{9DCFAC67-F80A-448B-B1E6-9C182D315F86}" dt="2022-11-29T14:50:04.441" v="5667"/>
          <ac:spMkLst>
            <pc:docMk/>
            <pc:sldMk cId="2359702286" sldId="1649"/>
            <ac:spMk id="2" creationId="{10304424-DB4A-36E7-9E0D-D32A5DD0F26C}"/>
          </ac:spMkLst>
        </pc:spChg>
        <pc:spChg chg="mod">
          <ac:chgData name="伊健 杜" userId="e69aded81da48593" providerId="LiveId" clId="{9DCFAC67-F80A-448B-B1E6-9C182D315F86}" dt="2022-11-29T14:50:04.441" v="5667"/>
          <ac:spMkLst>
            <pc:docMk/>
            <pc:sldMk cId="2359702286" sldId="1649"/>
            <ac:spMk id="5" creationId="{E7287B0E-EF55-E721-8EFA-9A9183C0EDF9}"/>
          </ac:spMkLst>
        </pc:spChg>
        <pc:picChg chg="del">
          <ac:chgData name="伊健 杜" userId="e69aded81da48593" providerId="LiveId" clId="{9DCFAC67-F80A-448B-B1E6-9C182D315F86}" dt="2022-11-29T14:02:08.837" v="2292" actId="478"/>
          <ac:picMkLst>
            <pc:docMk/>
            <pc:sldMk cId="2359702286" sldId="1649"/>
            <ac:picMk id="9218" creationId="{090AB60C-BA30-A600-0D60-41B7B7087F0C}"/>
          </ac:picMkLst>
        </pc:picChg>
        <pc:picChg chg="add mod">
          <ac:chgData name="伊健 杜" userId="e69aded81da48593" providerId="LiveId" clId="{9DCFAC67-F80A-448B-B1E6-9C182D315F86}" dt="2022-11-29T14:03:54.653" v="2503" actId="1076"/>
          <ac:picMkLst>
            <pc:docMk/>
            <pc:sldMk cId="2359702286" sldId="1649"/>
            <ac:picMk id="11266" creationId="{28366005-7048-0560-FEE1-B2BA02A8486A}"/>
          </ac:picMkLst>
        </pc:picChg>
      </pc:sldChg>
      <pc:sldChg chg="modSp add mod">
        <pc:chgData name="伊健 杜" userId="e69aded81da48593" providerId="LiveId" clId="{9DCFAC67-F80A-448B-B1E6-9C182D315F86}" dt="2022-11-29T14:50:04.441" v="5667"/>
        <pc:sldMkLst>
          <pc:docMk/>
          <pc:sldMk cId="3486609757" sldId="1650"/>
        </pc:sldMkLst>
        <pc:spChg chg="mod">
          <ac:chgData name="伊健 杜" userId="e69aded81da48593" providerId="LiveId" clId="{9DCFAC67-F80A-448B-B1E6-9C182D315F86}" dt="2022-11-29T14:50:04.441" v="5667"/>
          <ac:spMkLst>
            <pc:docMk/>
            <pc:sldMk cId="3486609757" sldId="1650"/>
            <ac:spMk id="4" creationId="{2CD63A4E-E37B-41A6-9090-C7BF9F9D4BD7}"/>
          </ac:spMkLst>
        </pc:spChg>
      </pc:sldChg>
      <pc:sldChg chg="addSp delSp modSp add mod">
        <pc:chgData name="伊健 杜" userId="e69aded81da48593" providerId="LiveId" clId="{9DCFAC67-F80A-448B-B1E6-9C182D315F86}" dt="2022-11-29T14:50:04.441" v="5667"/>
        <pc:sldMkLst>
          <pc:docMk/>
          <pc:sldMk cId="1255261345" sldId="1651"/>
        </pc:sldMkLst>
        <pc:spChg chg="mod">
          <ac:chgData name="伊健 杜" userId="e69aded81da48593" providerId="LiveId" clId="{9DCFAC67-F80A-448B-B1E6-9C182D315F86}" dt="2022-11-29T14:50:04.441" v="5667"/>
          <ac:spMkLst>
            <pc:docMk/>
            <pc:sldMk cId="1255261345" sldId="1651"/>
            <ac:spMk id="2" creationId="{10304424-DB4A-36E7-9E0D-D32A5DD0F26C}"/>
          </ac:spMkLst>
        </pc:spChg>
        <pc:spChg chg="mod">
          <ac:chgData name="伊健 杜" userId="e69aded81da48593" providerId="LiveId" clId="{9DCFAC67-F80A-448B-B1E6-9C182D315F86}" dt="2022-11-29T14:50:04.441" v="5667"/>
          <ac:spMkLst>
            <pc:docMk/>
            <pc:sldMk cId="1255261345" sldId="1651"/>
            <ac:spMk id="5" creationId="{E7287B0E-EF55-E721-8EFA-9A9183C0EDF9}"/>
          </ac:spMkLst>
        </pc:spChg>
        <pc:picChg chg="del">
          <ac:chgData name="伊健 杜" userId="e69aded81da48593" providerId="LiveId" clId="{9DCFAC67-F80A-448B-B1E6-9C182D315F86}" dt="2022-11-29T14:05:07.591" v="2721" actId="478"/>
          <ac:picMkLst>
            <pc:docMk/>
            <pc:sldMk cId="1255261345" sldId="1651"/>
            <ac:picMk id="11266" creationId="{28366005-7048-0560-FEE1-B2BA02A8486A}"/>
          </ac:picMkLst>
        </pc:picChg>
        <pc:picChg chg="add mod">
          <ac:chgData name="伊健 杜" userId="e69aded81da48593" providerId="LiveId" clId="{9DCFAC67-F80A-448B-B1E6-9C182D315F86}" dt="2022-11-29T14:05:24.717" v="2725" actId="1076"/>
          <ac:picMkLst>
            <pc:docMk/>
            <pc:sldMk cId="1255261345" sldId="1651"/>
            <ac:picMk id="12290" creationId="{5519B86B-FDAB-4390-7F02-EF42C7370779}"/>
          </ac:picMkLst>
        </pc:picChg>
      </pc:sldChg>
      <pc:sldChg chg="addSp delSp modSp add mod">
        <pc:chgData name="伊健 杜" userId="e69aded81da48593" providerId="LiveId" clId="{9DCFAC67-F80A-448B-B1E6-9C182D315F86}" dt="2022-11-29T14:50:04.441" v="5667"/>
        <pc:sldMkLst>
          <pc:docMk/>
          <pc:sldMk cId="3447177732" sldId="1652"/>
        </pc:sldMkLst>
        <pc:spChg chg="mod">
          <ac:chgData name="伊健 杜" userId="e69aded81da48593" providerId="LiveId" clId="{9DCFAC67-F80A-448B-B1E6-9C182D315F86}" dt="2022-11-29T14:05:40.057" v="2740"/>
          <ac:spMkLst>
            <pc:docMk/>
            <pc:sldMk cId="3447177732" sldId="1652"/>
            <ac:spMk id="2" creationId="{10304424-DB4A-36E7-9E0D-D32A5DD0F26C}"/>
          </ac:spMkLst>
        </pc:spChg>
        <pc:spChg chg="mod">
          <ac:chgData name="伊健 杜" userId="e69aded81da48593" providerId="LiveId" clId="{9DCFAC67-F80A-448B-B1E6-9C182D315F86}" dt="2022-11-29T14:50:04.441" v="5667"/>
          <ac:spMkLst>
            <pc:docMk/>
            <pc:sldMk cId="3447177732" sldId="1652"/>
            <ac:spMk id="5" creationId="{E7287B0E-EF55-E721-8EFA-9A9183C0EDF9}"/>
          </ac:spMkLst>
        </pc:spChg>
        <pc:picChg chg="del">
          <ac:chgData name="伊健 杜" userId="e69aded81da48593" providerId="LiveId" clId="{9DCFAC67-F80A-448B-B1E6-9C182D315F86}" dt="2022-11-29T14:06:46.826" v="2823" actId="478"/>
          <ac:picMkLst>
            <pc:docMk/>
            <pc:sldMk cId="3447177732" sldId="1652"/>
            <ac:picMk id="11266" creationId="{28366005-7048-0560-FEE1-B2BA02A8486A}"/>
          </ac:picMkLst>
        </pc:picChg>
        <pc:picChg chg="add mod">
          <ac:chgData name="伊健 杜" userId="e69aded81da48593" providerId="LiveId" clId="{9DCFAC67-F80A-448B-B1E6-9C182D315F86}" dt="2022-11-29T14:08:27.940" v="2825" actId="1076"/>
          <ac:picMkLst>
            <pc:docMk/>
            <pc:sldMk cId="3447177732" sldId="1652"/>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1360828132" sldId="1653"/>
        </pc:sldMkLst>
        <pc:spChg chg="mod">
          <ac:chgData name="伊健 杜" userId="e69aded81da48593" providerId="LiveId" clId="{9DCFAC67-F80A-448B-B1E6-9C182D315F86}" dt="2022-11-29T14:50:04.441" v="5667"/>
          <ac:spMkLst>
            <pc:docMk/>
            <pc:sldMk cId="1360828132" sldId="1653"/>
            <ac:spMk id="5" creationId="{E7287B0E-EF55-E721-8EFA-9A9183C0EDF9}"/>
          </ac:spMkLst>
        </pc:spChg>
        <pc:picChg chg="del">
          <ac:chgData name="伊健 杜" userId="e69aded81da48593" providerId="LiveId" clId="{9DCFAC67-F80A-448B-B1E6-9C182D315F86}" dt="2022-11-29T14:09:08.408" v="2941" actId="478"/>
          <ac:picMkLst>
            <pc:docMk/>
            <pc:sldMk cId="1360828132" sldId="1653"/>
            <ac:picMk id="13314" creationId="{1738FE9A-9B02-AD49-BB29-EE363CE3B250}"/>
          </ac:picMkLst>
        </pc:picChg>
        <pc:picChg chg="add mod">
          <ac:chgData name="伊健 杜" userId="e69aded81da48593" providerId="LiveId" clId="{9DCFAC67-F80A-448B-B1E6-9C182D315F86}" dt="2022-11-29T14:10:34.030" v="2947" actId="1076"/>
          <ac:picMkLst>
            <pc:docMk/>
            <pc:sldMk cId="1360828132" sldId="1653"/>
            <ac:picMk id="15362" creationId="{815ECF87-A879-9EF0-A5E5-B0BA56A0611E}"/>
          </ac:picMkLst>
        </pc:picChg>
      </pc:sldChg>
      <pc:sldChg chg="addSp delSp modSp add mod">
        <pc:chgData name="伊健 杜" userId="e69aded81da48593" providerId="LiveId" clId="{9DCFAC67-F80A-448B-B1E6-9C182D315F86}" dt="2022-11-29T16:02:40.588" v="5729" actId="478"/>
        <pc:sldMkLst>
          <pc:docMk/>
          <pc:sldMk cId="382516160" sldId="1654"/>
        </pc:sldMkLst>
        <pc:spChg chg="add del mod">
          <ac:chgData name="伊健 杜" userId="e69aded81da48593" providerId="LiveId" clId="{9DCFAC67-F80A-448B-B1E6-9C182D315F86}" dt="2022-11-29T16:02:40.588" v="5729" actId="478"/>
          <ac:spMkLst>
            <pc:docMk/>
            <pc:sldMk cId="382516160" sldId="1654"/>
            <ac:spMk id="2" creationId="{0D0952E0-790E-30B9-C45E-2DC5039C6B22}"/>
          </ac:spMkLst>
        </pc:spChg>
        <pc:spChg chg="mod">
          <ac:chgData name="伊健 杜" userId="e69aded81da48593" providerId="LiveId" clId="{9DCFAC67-F80A-448B-B1E6-9C182D315F86}" dt="2022-11-29T14:50:04.441" v="5667"/>
          <ac:spMkLst>
            <pc:docMk/>
            <pc:sldMk cId="382516160" sldId="1654"/>
            <ac:spMk id="4" creationId="{2CD63A4E-E37B-41A6-9090-C7BF9F9D4BD7}"/>
          </ac:spMkLst>
        </pc:spChg>
      </pc:sldChg>
      <pc:sldChg chg="addSp delSp modSp add del mod">
        <pc:chgData name="伊健 杜" userId="e69aded81da48593" providerId="LiveId" clId="{9DCFAC67-F80A-448B-B1E6-9C182D315F86}" dt="2022-11-29T14:10:47.448" v="2977" actId="47"/>
        <pc:sldMkLst>
          <pc:docMk/>
          <pc:sldMk cId="4209738668" sldId="1654"/>
        </pc:sldMkLst>
        <pc:picChg chg="add mod">
          <ac:chgData name="伊健 杜" userId="e69aded81da48593" providerId="LiveId" clId="{9DCFAC67-F80A-448B-B1E6-9C182D315F86}" dt="2022-11-29T14:09:23.013" v="2945" actId="1076"/>
          <ac:picMkLst>
            <pc:docMk/>
            <pc:sldMk cId="4209738668" sldId="1654"/>
            <ac:picMk id="4" creationId="{8E203BCA-078C-B0A3-F576-6BC20514CD1A}"/>
          </ac:picMkLst>
        </pc:picChg>
        <pc:picChg chg="del">
          <ac:chgData name="伊健 杜" userId="e69aded81da48593" providerId="LiveId" clId="{9DCFAC67-F80A-448B-B1E6-9C182D315F86}" dt="2022-11-29T14:09:17.204" v="2943" actId="478"/>
          <ac:picMkLst>
            <pc:docMk/>
            <pc:sldMk cId="4209738668" sldId="1654"/>
            <ac:picMk id="13314" creationId="{1738FE9A-9B02-AD49-BB29-EE363CE3B250}"/>
          </ac:picMkLst>
        </pc:picChg>
      </pc:sldChg>
      <pc:sldChg chg="addSp delSp modSp add mod">
        <pc:chgData name="伊健 杜" userId="e69aded81da48593" providerId="LiveId" clId="{9DCFAC67-F80A-448B-B1E6-9C182D315F86}" dt="2022-11-29T14:50:04.441" v="5667"/>
        <pc:sldMkLst>
          <pc:docMk/>
          <pc:sldMk cId="4258371911" sldId="1655"/>
        </pc:sldMkLst>
        <pc:spChg chg="mod">
          <ac:chgData name="伊健 杜" userId="e69aded81da48593" providerId="LiveId" clId="{9DCFAC67-F80A-448B-B1E6-9C182D315F86}" dt="2022-11-29T14:23:59.619" v="3526"/>
          <ac:spMkLst>
            <pc:docMk/>
            <pc:sldMk cId="4258371911" sldId="1655"/>
            <ac:spMk id="2" creationId="{10304424-DB4A-36E7-9E0D-D32A5DD0F26C}"/>
          </ac:spMkLst>
        </pc:spChg>
        <pc:spChg chg="mod">
          <ac:chgData name="伊健 杜" userId="e69aded81da48593" providerId="LiveId" clId="{9DCFAC67-F80A-448B-B1E6-9C182D315F86}" dt="2022-11-29T14:50:04.441" v="5667"/>
          <ac:spMkLst>
            <pc:docMk/>
            <pc:sldMk cId="4258371911" sldId="1655"/>
            <ac:spMk id="5" creationId="{E7287B0E-EF55-E721-8EFA-9A9183C0EDF9}"/>
          </ac:spMkLst>
        </pc:spChg>
        <pc:picChg chg="del">
          <ac:chgData name="伊健 杜" userId="e69aded81da48593" providerId="LiveId" clId="{9DCFAC67-F80A-448B-B1E6-9C182D315F86}" dt="2022-11-29T14:24:27.939" v="3657" actId="478"/>
          <ac:picMkLst>
            <pc:docMk/>
            <pc:sldMk cId="4258371911" sldId="1655"/>
            <ac:picMk id="13314" creationId="{1738FE9A-9B02-AD49-BB29-EE363CE3B250}"/>
          </ac:picMkLst>
        </pc:picChg>
        <pc:picChg chg="add mod">
          <ac:chgData name="伊健 杜" userId="e69aded81da48593" providerId="LiveId" clId="{9DCFAC67-F80A-448B-B1E6-9C182D315F86}" dt="2022-11-29T14:26:08.411" v="3662" actId="1076"/>
          <ac:picMkLst>
            <pc:docMk/>
            <pc:sldMk cId="4258371911" sldId="1655"/>
            <ac:picMk id="17410" creationId="{309010C3-4391-1C51-4243-FAACAFF4E1A2}"/>
          </ac:picMkLst>
        </pc:picChg>
      </pc:sldChg>
      <pc:sldChg chg="addSp modSp add mod">
        <pc:chgData name="伊健 杜" userId="e69aded81da48593" providerId="LiveId" clId="{9DCFAC67-F80A-448B-B1E6-9C182D315F86}" dt="2022-11-29T14:50:04.441" v="5667"/>
        <pc:sldMkLst>
          <pc:docMk/>
          <pc:sldMk cId="844771689" sldId="1656"/>
        </pc:sldMkLst>
        <pc:spChg chg="mod">
          <ac:chgData name="伊健 杜" userId="e69aded81da48593" providerId="LiveId" clId="{9DCFAC67-F80A-448B-B1E6-9C182D315F86}" dt="2022-11-29T14:16:10.405" v="3072"/>
          <ac:spMkLst>
            <pc:docMk/>
            <pc:sldMk cId="844771689" sldId="1656"/>
            <ac:spMk id="2" creationId="{93750CB4-09CB-E972-8931-8149CF602B19}"/>
          </ac:spMkLst>
        </pc:spChg>
        <pc:spChg chg="add mod">
          <ac:chgData name="伊健 杜" userId="e69aded81da48593" providerId="LiveId" clId="{9DCFAC67-F80A-448B-B1E6-9C182D315F86}" dt="2022-11-29T14:50:04.441" v="5667"/>
          <ac:spMkLst>
            <pc:docMk/>
            <pc:sldMk cId="844771689" sldId="1656"/>
            <ac:spMk id="3" creationId="{7399300E-0691-B394-65B1-19AA10A98F34}"/>
          </ac:spMkLst>
        </pc:spChg>
        <pc:spChg chg="mod">
          <ac:chgData name="伊健 杜" userId="e69aded81da48593" providerId="LiveId" clId="{9DCFAC67-F80A-448B-B1E6-9C182D315F86}" dt="2022-11-29T14:50:04.441" v="5667"/>
          <ac:spMkLst>
            <pc:docMk/>
            <pc:sldMk cId="844771689" sldId="1656"/>
            <ac:spMk id="4" creationId="{2CD63A4E-E37B-41A6-9090-C7BF9F9D4BD7}"/>
          </ac:spMkLst>
        </pc:spChg>
        <pc:picChg chg="add mod">
          <ac:chgData name="伊健 杜" userId="e69aded81da48593" providerId="LiveId" clId="{9DCFAC67-F80A-448B-B1E6-9C182D315F86}" dt="2022-11-29T14:19:00.067" v="3179" actId="1076"/>
          <ac:picMkLst>
            <pc:docMk/>
            <pc:sldMk cId="844771689" sldId="1656"/>
            <ac:picMk id="16386" creationId="{3D9F0DE3-C6BE-C90E-16B0-739BBE9409FE}"/>
          </ac:picMkLst>
        </pc:picChg>
      </pc:sldChg>
      <pc:sldChg chg="addSp delSp modSp add mod">
        <pc:chgData name="伊健 杜" userId="e69aded81da48593" providerId="LiveId" clId="{9DCFAC67-F80A-448B-B1E6-9C182D315F86}" dt="2022-11-29T14:50:04.441" v="5667"/>
        <pc:sldMkLst>
          <pc:docMk/>
          <pc:sldMk cId="1358456787" sldId="1657"/>
        </pc:sldMkLst>
        <pc:spChg chg="mod">
          <ac:chgData name="伊健 杜" userId="e69aded81da48593" providerId="LiveId" clId="{9DCFAC67-F80A-448B-B1E6-9C182D315F86}" dt="2022-11-29T14:50:04.441" v="5667"/>
          <ac:spMkLst>
            <pc:docMk/>
            <pc:sldMk cId="1358456787" sldId="1657"/>
            <ac:spMk id="3" creationId="{7399300E-0691-B394-65B1-19AA10A98F34}"/>
          </ac:spMkLst>
        </pc:spChg>
        <pc:spChg chg="mod">
          <ac:chgData name="伊健 杜" userId="e69aded81da48593" providerId="LiveId" clId="{9DCFAC67-F80A-448B-B1E6-9C182D315F86}" dt="2022-11-29T14:50:04.441" v="5667"/>
          <ac:spMkLst>
            <pc:docMk/>
            <pc:sldMk cId="1358456787" sldId="1657"/>
            <ac:spMk id="4" creationId="{2CD63A4E-E37B-41A6-9090-C7BF9F9D4BD7}"/>
          </ac:spMkLst>
        </pc:spChg>
        <pc:picChg chg="del mod">
          <ac:chgData name="伊健 杜" userId="e69aded81da48593" providerId="LiveId" clId="{9DCFAC67-F80A-448B-B1E6-9C182D315F86}" dt="2022-11-29T14:19:10.922" v="3182" actId="478"/>
          <ac:picMkLst>
            <pc:docMk/>
            <pc:sldMk cId="1358456787" sldId="1657"/>
            <ac:picMk id="16386" creationId="{3D9F0DE3-C6BE-C90E-16B0-739BBE9409FE}"/>
          </ac:picMkLst>
        </pc:picChg>
        <pc:picChg chg="add mod">
          <ac:chgData name="伊健 杜" userId="e69aded81da48593" providerId="LiveId" clId="{9DCFAC67-F80A-448B-B1E6-9C182D315F86}" dt="2022-11-29T14:19:57.012" v="3255" actId="1076"/>
          <ac:picMkLst>
            <pc:docMk/>
            <pc:sldMk cId="1358456787" sldId="1657"/>
            <ac:picMk id="18434" creationId="{1B69370F-AF6E-5133-F9DC-1284EB3967A4}"/>
          </ac:picMkLst>
        </pc:picChg>
      </pc:sldChg>
      <pc:sldChg chg="addSp delSp modSp add mod">
        <pc:chgData name="伊健 杜" userId="e69aded81da48593" providerId="LiveId" clId="{9DCFAC67-F80A-448B-B1E6-9C182D315F86}" dt="2022-11-29T14:50:04.441" v="5667"/>
        <pc:sldMkLst>
          <pc:docMk/>
          <pc:sldMk cId="1575561204" sldId="1658"/>
        </pc:sldMkLst>
        <pc:spChg chg="mod">
          <ac:chgData name="伊健 杜" userId="e69aded81da48593" providerId="LiveId" clId="{9DCFAC67-F80A-448B-B1E6-9C182D315F86}" dt="2022-11-29T14:50:04.441" v="5667"/>
          <ac:spMkLst>
            <pc:docMk/>
            <pc:sldMk cId="1575561204" sldId="1658"/>
            <ac:spMk id="3" creationId="{7399300E-0691-B394-65B1-19AA10A98F34}"/>
          </ac:spMkLst>
        </pc:spChg>
        <pc:spChg chg="mod">
          <ac:chgData name="伊健 杜" userId="e69aded81da48593" providerId="LiveId" clId="{9DCFAC67-F80A-448B-B1E6-9C182D315F86}" dt="2022-11-29T14:20:26.981" v="3261" actId="20577"/>
          <ac:spMkLst>
            <pc:docMk/>
            <pc:sldMk cId="1575561204" sldId="1658"/>
            <ac:spMk id="4" creationId="{2CD63A4E-E37B-41A6-9090-C7BF9F9D4BD7}"/>
          </ac:spMkLst>
        </pc:spChg>
        <pc:spChg chg="add mod">
          <ac:chgData name="伊健 杜" userId="e69aded81da48593" providerId="LiveId" clId="{9DCFAC67-F80A-448B-B1E6-9C182D315F86}" dt="2022-11-29T14:50:04.441" v="5667"/>
          <ac:spMkLst>
            <pc:docMk/>
            <pc:sldMk cId="1575561204" sldId="1658"/>
            <ac:spMk id="5" creationId="{4D8D32DF-2550-E88F-B3A8-8FB0069FFFBC}"/>
          </ac:spMkLst>
        </pc:spChg>
        <pc:picChg chg="del">
          <ac:chgData name="伊健 杜" userId="e69aded81da48593" providerId="LiveId" clId="{9DCFAC67-F80A-448B-B1E6-9C182D315F86}" dt="2022-11-29T14:21:37.413" v="3262" actId="478"/>
          <ac:picMkLst>
            <pc:docMk/>
            <pc:sldMk cId="1575561204" sldId="1658"/>
            <ac:picMk id="18434" creationId="{1B69370F-AF6E-5133-F9DC-1284EB3967A4}"/>
          </ac:picMkLst>
        </pc:picChg>
        <pc:picChg chg="add mod">
          <ac:chgData name="伊健 杜" userId="e69aded81da48593" providerId="LiveId" clId="{9DCFAC67-F80A-448B-B1E6-9C182D315F86}" dt="2022-11-29T14:22:34.758" v="3401" actId="1076"/>
          <ac:picMkLst>
            <pc:docMk/>
            <pc:sldMk cId="1575561204" sldId="1658"/>
            <ac:picMk id="19458" creationId="{BE07EBB1-6103-4C5E-8AD0-04F4AEAFDF41}"/>
          </ac:picMkLst>
        </pc:picChg>
      </pc:sldChg>
      <pc:sldChg chg="modSp add mod">
        <pc:chgData name="伊健 杜" userId="e69aded81da48593" providerId="LiveId" clId="{9DCFAC67-F80A-448B-B1E6-9C182D315F86}" dt="2022-11-29T14:50:04.441" v="5667"/>
        <pc:sldMkLst>
          <pc:docMk/>
          <pc:sldMk cId="390046188" sldId="1659"/>
        </pc:sldMkLst>
        <pc:spChg chg="mod">
          <ac:chgData name="伊健 杜" userId="e69aded81da48593" providerId="LiveId" clId="{9DCFAC67-F80A-448B-B1E6-9C182D315F86}" dt="2022-11-29T14:50:04.441" v="5667"/>
          <ac:spMkLst>
            <pc:docMk/>
            <pc:sldMk cId="390046188" sldId="1659"/>
            <ac:spMk id="4" creationId="{2CD63A4E-E37B-41A6-9090-C7BF9F9D4BD7}"/>
          </ac:spMkLst>
        </pc:spChg>
      </pc:sldChg>
      <pc:sldChg chg="addSp delSp modSp add mod">
        <pc:chgData name="伊健 杜" userId="e69aded81da48593" providerId="LiveId" clId="{9DCFAC67-F80A-448B-B1E6-9C182D315F86}" dt="2022-11-29T14:50:04.441" v="5667"/>
        <pc:sldMkLst>
          <pc:docMk/>
          <pc:sldMk cId="4229946150" sldId="1660"/>
        </pc:sldMkLst>
        <pc:spChg chg="mod">
          <ac:chgData name="伊健 杜" userId="e69aded81da48593" providerId="LiveId" clId="{9DCFAC67-F80A-448B-B1E6-9C182D315F86}" dt="2022-11-29T14:50:04.441" v="5667"/>
          <ac:spMkLst>
            <pc:docMk/>
            <pc:sldMk cId="4229946150" sldId="1660"/>
            <ac:spMk id="5" creationId="{E7287B0E-EF55-E721-8EFA-9A9183C0EDF9}"/>
          </ac:spMkLst>
        </pc:spChg>
        <pc:picChg chg="del">
          <ac:chgData name="伊健 杜" userId="e69aded81da48593" providerId="LiveId" clId="{9DCFAC67-F80A-448B-B1E6-9C182D315F86}" dt="2022-11-29T14:28:17.218" v="3746" actId="478"/>
          <ac:picMkLst>
            <pc:docMk/>
            <pc:sldMk cId="4229946150" sldId="1660"/>
            <ac:picMk id="17410" creationId="{309010C3-4391-1C51-4243-FAACAFF4E1A2}"/>
          </ac:picMkLst>
        </pc:picChg>
        <pc:picChg chg="add mod">
          <ac:chgData name="伊健 杜" userId="e69aded81da48593" providerId="LiveId" clId="{9DCFAC67-F80A-448B-B1E6-9C182D315F86}" dt="2022-11-29T14:28:18.566" v="3748" actId="1076"/>
          <ac:picMkLst>
            <pc:docMk/>
            <pc:sldMk cId="4229946150" sldId="1660"/>
            <ac:picMk id="20482" creationId="{5641B899-34DA-F55F-41EA-93871B4B98D9}"/>
          </ac:picMkLst>
        </pc:picChg>
      </pc:sldChg>
      <pc:sldChg chg="delSp modSp add del">
        <pc:chgData name="伊健 杜" userId="e69aded81da48593" providerId="LiveId" clId="{9DCFAC67-F80A-448B-B1E6-9C182D315F86}" dt="2022-11-29T14:30:22.789" v="3874" actId="47"/>
        <pc:sldMkLst>
          <pc:docMk/>
          <pc:sldMk cId="1358589360" sldId="1661"/>
        </pc:sldMkLst>
        <pc:picChg chg="del mod">
          <ac:chgData name="伊健 杜" userId="e69aded81da48593" providerId="LiveId" clId="{9DCFAC67-F80A-448B-B1E6-9C182D315F86}" dt="2022-11-29T14:30:21.077" v="3873" actId="478"/>
          <ac:picMkLst>
            <pc:docMk/>
            <pc:sldMk cId="1358589360" sldId="1661"/>
            <ac:picMk id="20482" creationId="{5641B899-34DA-F55F-41EA-93871B4B98D9}"/>
          </ac:picMkLst>
        </pc:picChg>
      </pc:sldChg>
      <pc:sldChg chg="addSp delSp modSp add mod">
        <pc:chgData name="伊健 杜" userId="e69aded81da48593" providerId="LiveId" clId="{9DCFAC67-F80A-448B-B1E6-9C182D315F86}" dt="2022-11-29T14:50:04.441" v="5667"/>
        <pc:sldMkLst>
          <pc:docMk/>
          <pc:sldMk cId="4170320492" sldId="1661"/>
        </pc:sldMkLst>
        <pc:spChg chg="mod">
          <ac:chgData name="伊健 杜" userId="e69aded81da48593" providerId="LiveId" clId="{9DCFAC67-F80A-448B-B1E6-9C182D315F86}" dt="2022-11-29T14:50:04.441" v="5667"/>
          <ac:spMkLst>
            <pc:docMk/>
            <pc:sldMk cId="4170320492" sldId="1661"/>
            <ac:spMk id="2" creationId="{10304424-DB4A-36E7-9E0D-D32A5DD0F26C}"/>
          </ac:spMkLst>
        </pc:spChg>
        <pc:spChg chg="mod">
          <ac:chgData name="伊健 杜" userId="e69aded81da48593" providerId="LiveId" clId="{9DCFAC67-F80A-448B-B1E6-9C182D315F86}" dt="2022-11-29T14:50:04.441" v="5667"/>
          <ac:spMkLst>
            <pc:docMk/>
            <pc:sldMk cId="4170320492" sldId="1661"/>
            <ac:spMk id="5" creationId="{E7287B0E-EF55-E721-8EFA-9A9183C0EDF9}"/>
          </ac:spMkLst>
        </pc:spChg>
        <pc:picChg chg="del mod">
          <ac:chgData name="伊健 杜" userId="e69aded81da48593" providerId="LiveId" clId="{9DCFAC67-F80A-448B-B1E6-9C182D315F86}" dt="2022-11-29T14:31:27.766" v="3995" actId="478"/>
          <ac:picMkLst>
            <pc:docMk/>
            <pc:sldMk cId="4170320492" sldId="1661"/>
            <ac:picMk id="20482" creationId="{5641B899-34DA-F55F-41EA-93871B4B98D9}"/>
          </ac:picMkLst>
        </pc:picChg>
        <pc:picChg chg="add mod">
          <ac:chgData name="伊健 杜" userId="e69aded81da48593" providerId="LiveId" clId="{9DCFAC67-F80A-448B-B1E6-9C182D315F86}" dt="2022-11-29T14:31:52.936" v="4000" actId="1076"/>
          <ac:picMkLst>
            <pc:docMk/>
            <pc:sldMk cId="4170320492" sldId="1661"/>
            <ac:picMk id="21506" creationId="{5BD170EB-D10A-0ADA-00D2-B1756108DB3E}"/>
          </ac:picMkLst>
        </pc:picChg>
      </pc:sldChg>
      <pc:sldChg chg="addSp delSp modSp add mod">
        <pc:chgData name="伊健 杜" userId="e69aded81da48593" providerId="LiveId" clId="{9DCFAC67-F80A-448B-B1E6-9C182D315F86}" dt="2022-11-29T14:50:04.441" v="5667"/>
        <pc:sldMkLst>
          <pc:docMk/>
          <pc:sldMk cId="3620070148" sldId="1662"/>
        </pc:sldMkLst>
        <pc:spChg chg="mod">
          <ac:chgData name="伊健 杜" userId="e69aded81da48593" providerId="LiveId" clId="{9DCFAC67-F80A-448B-B1E6-9C182D315F86}" dt="2022-11-29T14:50:04.441" v="5667"/>
          <ac:spMkLst>
            <pc:docMk/>
            <pc:sldMk cId="3620070148" sldId="1662"/>
            <ac:spMk id="2" creationId="{10304424-DB4A-36E7-9E0D-D32A5DD0F26C}"/>
          </ac:spMkLst>
        </pc:spChg>
        <pc:spChg chg="mod">
          <ac:chgData name="伊健 杜" userId="e69aded81da48593" providerId="LiveId" clId="{9DCFAC67-F80A-448B-B1E6-9C182D315F86}" dt="2022-11-29T14:50:04.441" v="5667"/>
          <ac:spMkLst>
            <pc:docMk/>
            <pc:sldMk cId="3620070148" sldId="1662"/>
            <ac:spMk id="5" creationId="{E7287B0E-EF55-E721-8EFA-9A9183C0EDF9}"/>
          </ac:spMkLst>
        </pc:spChg>
        <pc:picChg chg="del">
          <ac:chgData name="伊健 杜" userId="e69aded81da48593" providerId="LiveId" clId="{9DCFAC67-F80A-448B-B1E6-9C182D315F86}" dt="2022-11-29T14:33:36.473" v="4230" actId="478"/>
          <ac:picMkLst>
            <pc:docMk/>
            <pc:sldMk cId="3620070148" sldId="1662"/>
            <ac:picMk id="21506" creationId="{5BD170EB-D10A-0ADA-00D2-B1756108DB3E}"/>
          </ac:picMkLst>
        </pc:picChg>
        <pc:picChg chg="add mod">
          <ac:chgData name="伊健 杜" userId="e69aded81da48593" providerId="LiveId" clId="{9DCFAC67-F80A-448B-B1E6-9C182D315F86}" dt="2022-11-29T14:34:26.733" v="4236" actId="1076"/>
          <ac:picMkLst>
            <pc:docMk/>
            <pc:sldMk cId="3620070148" sldId="1662"/>
            <ac:picMk id="23554" creationId="{C6938F5C-205B-50F1-0133-990AD01D9286}"/>
          </ac:picMkLst>
        </pc:picChg>
      </pc:sldChg>
      <pc:sldChg chg="addSp modSp add mod">
        <pc:chgData name="伊健 杜" userId="e69aded81da48593" providerId="LiveId" clId="{9DCFAC67-F80A-448B-B1E6-9C182D315F86}" dt="2022-11-30T15:58:06.191" v="5774" actId="20577"/>
        <pc:sldMkLst>
          <pc:docMk/>
          <pc:sldMk cId="1174473443" sldId="1663"/>
        </pc:sldMkLst>
        <pc:spChg chg="add mod">
          <ac:chgData name="伊健 杜" userId="e69aded81da48593" providerId="LiveId" clId="{9DCFAC67-F80A-448B-B1E6-9C182D315F86}" dt="2022-11-30T15:58:06.191" v="5774" actId="20577"/>
          <ac:spMkLst>
            <pc:docMk/>
            <pc:sldMk cId="1174473443" sldId="1663"/>
            <ac:spMk id="2" creationId="{EEAAE549-BBFA-88EF-663B-9BA8C2C4C98C}"/>
          </ac:spMkLst>
        </pc:spChg>
        <pc:spChg chg="mod">
          <ac:chgData name="伊健 杜" userId="e69aded81da48593" providerId="LiveId" clId="{9DCFAC67-F80A-448B-B1E6-9C182D315F86}" dt="2022-11-29T14:50:04.441" v="5667"/>
          <ac:spMkLst>
            <pc:docMk/>
            <pc:sldMk cId="1174473443" sldId="1663"/>
            <ac:spMk id="4" creationId="{2CD63A4E-E37B-41A6-9090-C7BF9F9D4BD7}"/>
          </ac:spMkLst>
        </pc:spChg>
      </pc:sldChg>
      <pc:sldChg chg="addSp delSp modSp add mod">
        <pc:chgData name="伊健 杜" userId="e69aded81da48593" providerId="LiveId" clId="{9DCFAC67-F80A-448B-B1E6-9C182D315F86}" dt="2022-11-29T14:50:04.441" v="5667"/>
        <pc:sldMkLst>
          <pc:docMk/>
          <pc:sldMk cId="2846733632" sldId="1664"/>
        </pc:sldMkLst>
        <pc:spChg chg="mod">
          <ac:chgData name="伊健 杜" userId="e69aded81da48593" providerId="LiveId" clId="{9DCFAC67-F80A-448B-B1E6-9C182D315F86}" dt="2022-11-29T14:35:17.039" v="4292"/>
          <ac:spMkLst>
            <pc:docMk/>
            <pc:sldMk cId="2846733632" sldId="1664"/>
            <ac:spMk id="2" creationId="{10304424-DB4A-36E7-9E0D-D32A5DD0F26C}"/>
          </ac:spMkLst>
        </pc:spChg>
        <pc:spChg chg="mod">
          <ac:chgData name="伊健 杜" userId="e69aded81da48593" providerId="LiveId" clId="{9DCFAC67-F80A-448B-B1E6-9C182D315F86}" dt="2022-11-29T14:50:04.441" v="5667"/>
          <ac:spMkLst>
            <pc:docMk/>
            <pc:sldMk cId="2846733632" sldId="1664"/>
            <ac:spMk id="5" creationId="{E7287B0E-EF55-E721-8EFA-9A9183C0EDF9}"/>
          </ac:spMkLst>
        </pc:spChg>
        <pc:picChg chg="del">
          <ac:chgData name="伊健 杜" userId="e69aded81da48593" providerId="LiveId" clId="{9DCFAC67-F80A-448B-B1E6-9C182D315F86}" dt="2022-11-29T14:37:29.452" v="4497" actId="478"/>
          <ac:picMkLst>
            <pc:docMk/>
            <pc:sldMk cId="2846733632" sldId="1664"/>
            <ac:picMk id="21506" creationId="{5BD170EB-D10A-0ADA-00D2-B1756108DB3E}"/>
          </ac:picMkLst>
        </pc:picChg>
        <pc:picChg chg="add mod">
          <ac:chgData name="伊健 杜" userId="e69aded81da48593" providerId="LiveId" clId="{9DCFAC67-F80A-448B-B1E6-9C182D315F86}" dt="2022-11-29T14:37:55.496" v="4502" actId="14100"/>
          <ac:picMkLst>
            <pc:docMk/>
            <pc:sldMk cId="2846733632" sldId="1664"/>
            <ac:picMk id="24578" creationId="{DB516D46-20A6-8BBF-6665-0412808AFE03}"/>
          </ac:picMkLst>
        </pc:picChg>
      </pc:sldChg>
      <pc:sldChg chg="addSp delSp modSp add mod">
        <pc:chgData name="伊健 杜" userId="e69aded81da48593" providerId="LiveId" clId="{9DCFAC67-F80A-448B-B1E6-9C182D315F86}" dt="2022-11-29T14:50:04.441" v="5667"/>
        <pc:sldMkLst>
          <pc:docMk/>
          <pc:sldMk cId="3970273814" sldId="1665"/>
        </pc:sldMkLst>
        <pc:spChg chg="mod">
          <ac:chgData name="伊健 杜" userId="e69aded81da48593" providerId="LiveId" clId="{9DCFAC67-F80A-448B-B1E6-9C182D315F86}" dt="2022-11-29T14:50:04.441" v="5667"/>
          <ac:spMkLst>
            <pc:docMk/>
            <pc:sldMk cId="3970273814" sldId="1665"/>
            <ac:spMk id="5" creationId="{E7287B0E-EF55-E721-8EFA-9A9183C0EDF9}"/>
          </ac:spMkLst>
        </pc:spChg>
        <pc:picChg chg="del">
          <ac:chgData name="伊健 杜" userId="e69aded81da48593" providerId="LiveId" clId="{9DCFAC67-F80A-448B-B1E6-9C182D315F86}" dt="2022-11-29T14:38:56.655" v="4702" actId="478"/>
          <ac:picMkLst>
            <pc:docMk/>
            <pc:sldMk cId="3970273814" sldId="1665"/>
            <ac:picMk id="24578" creationId="{DB516D46-20A6-8BBF-6665-0412808AFE03}"/>
          </ac:picMkLst>
        </pc:picChg>
        <pc:picChg chg="add mod">
          <ac:chgData name="伊健 杜" userId="e69aded81da48593" providerId="LiveId" clId="{9DCFAC67-F80A-448B-B1E6-9C182D315F86}" dt="2022-11-29T14:40:23.941" v="4706" actId="1076"/>
          <ac:picMkLst>
            <pc:docMk/>
            <pc:sldMk cId="3970273814" sldId="1665"/>
            <ac:picMk id="25602" creationId="{3BCE1BE6-EECA-D4CD-6481-BDF0EDEF9266}"/>
          </ac:picMkLst>
        </pc:picChg>
      </pc:sldChg>
      <pc:sldChg chg="addSp delSp modSp add mod">
        <pc:chgData name="伊健 杜" userId="e69aded81da48593" providerId="LiveId" clId="{9DCFAC67-F80A-448B-B1E6-9C182D315F86}" dt="2022-11-29T14:50:04.441" v="5667"/>
        <pc:sldMkLst>
          <pc:docMk/>
          <pc:sldMk cId="1614446235" sldId="1666"/>
        </pc:sldMkLst>
        <pc:spChg chg="mod">
          <ac:chgData name="伊健 杜" userId="e69aded81da48593" providerId="LiveId" clId="{9DCFAC67-F80A-448B-B1E6-9C182D315F86}" dt="2022-11-29T14:50:04.441" v="5667"/>
          <ac:spMkLst>
            <pc:docMk/>
            <pc:sldMk cId="1614446235" sldId="1666"/>
            <ac:spMk id="2" creationId="{10304424-DB4A-36E7-9E0D-D32A5DD0F26C}"/>
          </ac:spMkLst>
        </pc:spChg>
        <pc:spChg chg="mod">
          <ac:chgData name="伊健 杜" userId="e69aded81da48593" providerId="LiveId" clId="{9DCFAC67-F80A-448B-B1E6-9C182D315F86}" dt="2022-11-29T14:50:04.441" v="5667"/>
          <ac:spMkLst>
            <pc:docMk/>
            <pc:sldMk cId="1614446235" sldId="1666"/>
            <ac:spMk id="5" creationId="{E7287B0E-EF55-E721-8EFA-9A9183C0EDF9}"/>
          </ac:spMkLst>
        </pc:spChg>
        <pc:picChg chg="del">
          <ac:chgData name="伊健 杜" userId="e69aded81da48593" providerId="LiveId" clId="{9DCFAC67-F80A-448B-B1E6-9C182D315F86}" dt="2022-11-29T14:41:13.848" v="4810" actId="478"/>
          <ac:picMkLst>
            <pc:docMk/>
            <pc:sldMk cId="1614446235" sldId="1666"/>
            <ac:picMk id="24578" creationId="{DB516D46-20A6-8BBF-6665-0412808AFE03}"/>
          </ac:picMkLst>
        </pc:picChg>
        <pc:picChg chg="add mod">
          <ac:chgData name="伊健 杜" userId="e69aded81da48593" providerId="LiveId" clId="{9DCFAC67-F80A-448B-B1E6-9C182D315F86}" dt="2022-11-29T14:42:31.553" v="4815" actId="1076"/>
          <ac:picMkLst>
            <pc:docMk/>
            <pc:sldMk cId="1614446235" sldId="1666"/>
            <ac:picMk id="26626" creationId="{BCD22DEB-691C-246E-956F-01A8DEB0DBCE}"/>
          </ac:picMkLst>
        </pc:picChg>
      </pc:sldChg>
      <pc:sldChg chg="addSp delSp modSp add mod">
        <pc:chgData name="伊健 杜" userId="e69aded81da48593" providerId="LiveId" clId="{9DCFAC67-F80A-448B-B1E6-9C182D315F86}" dt="2022-11-29T14:50:04.441" v="5667"/>
        <pc:sldMkLst>
          <pc:docMk/>
          <pc:sldMk cId="3623434506" sldId="1667"/>
        </pc:sldMkLst>
        <pc:spChg chg="mod">
          <ac:chgData name="伊健 杜" userId="e69aded81da48593" providerId="LiveId" clId="{9DCFAC67-F80A-448B-B1E6-9C182D315F86}" dt="2022-11-29T14:50:04.441" v="5667"/>
          <ac:spMkLst>
            <pc:docMk/>
            <pc:sldMk cId="3623434506" sldId="1667"/>
            <ac:spMk id="2" creationId="{10304424-DB4A-36E7-9E0D-D32A5DD0F26C}"/>
          </ac:spMkLst>
        </pc:spChg>
        <pc:spChg chg="mod">
          <ac:chgData name="伊健 杜" userId="e69aded81da48593" providerId="LiveId" clId="{9DCFAC67-F80A-448B-B1E6-9C182D315F86}" dt="2022-11-29T14:50:04.441" v="5667"/>
          <ac:spMkLst>
            <pc:docMk/>
            <pc:sldMk cId="3623434506" sldId="1667"/>
            <ac:spMk id="5" creationId="{E7287B0E-EF55-E721-8EFA-9A9183C0EDF9}"/>
          </ac:spMkLst>
        </pc:spChg>
        <pc:picChg chg="del">
          <ac:chgData name="伊健 杜" userId="e69aded81da48593" providerId="LiveId" clId="{9DCFAC67-F80A-448B-B1E6-9C182D315F86}" dt="2022-11-29T14:42:34.908" v="4817" actId="478"/>
          <ac:picMkLst>
            <pc:docMk/>
            <pc:sldMk cId="3623434506" sldId="1667"/>
            <ac:picMk id="26626" creationId="{BCD22DEB-691C-246E-956F-01A8DEB0DBCE}"/>
          </ac:picMkLst>
        </pc:picChg>
        <pc:picChg chg="add mod">
          <ac:chgData name="伊健 杜" userId="e69aded81da48593" providerId="LiveId" clId="{9DCFAC67-F80A-448B-B1E6-9C182D315F86}" dt="2022-11-29T14:44:11.458" v="4897" actId="1076"/>
          <ac:picMkLst>
            <pc:docMk/>
            <pc:sldMk cId="3623434506" sldId="1667"/>
            <ac:picMk id="27650" creationId="{C70DCAD9-8200-8594-1452-A852C60CE5B8}"/>
          </ac:picMkLst>
        </pc:picChg>
      </pc:sldChg>
      <pc:sldChg chg="addSp delSp modSp add mod modNotesTx">
        <pc:chgData name="伊健 杜" userId="e69aded81da48593" providerId="LiveId" clId="{9DCFAC67-F80A-448B-B1E6-9C182D315F86}" dt="2022-11-30T16:03:55.521" v="5778" actId="20577"/>
        <pc:sldMkLst>
          <pc:docMk/>
          <pc:sldMk cId="3943296893" sldId="1668"/>
        </pc:sldMkLst>
        <pc:spChg chg="mod">
          <ac:chgData name="伊健 杜" userId="e69aded81da48593" providerId="LiveId" clId="{9DCFAC67-F80A-448B-B1E6-9C182D315F86}" dt="2022-11-30T16:03:55.521" v="5778" actId="20577"/>
          <ac:spMkLst>
            <pc:docMk/>
            <pc:sldMk cId="3943296893" sldId="1668"/>
            <ac:spMk id="4" creationId="{2CD63A4E-E37B-41A6-9090-C7BF9F9D4BD7}"/>
          </ac:spMkLst>
        </pc:spChg>
        <pc:picChg chg="add del mod">
          <ac:chgData name="伊健 杜" userId="e69aded81da48593" providerId="LiveId" clId="{9DCFAC67-F80A-448B-B1E6-9C182D315F86}" dt="2022-11-29T14:46:32.722" v="5102" actId="21"/>
          <ac:picMkLst>
            <pc:docMk/>
            <pc:sldMk cId="3943296893" sldId="1668"/>
            <ac:picMk id="2" creationId="{18510586-05B3-87A9-8282-E9038F445726}"/>
          </ac:picMkLst>
        </pc:picChg>
      </pc:sldChg>
      <pc:sldChg chg="add del">
        <pc:chgData name="伊健 杜" userId="e69aded81da48593" providerId="LiveId" clId="{9DCFAC67-F80A-448B-B1E6-9C182D315F86}" dt="2022-11-29T14:45:45.258" v="5027" actId="47"/>
        <pc:sldMkLst>
          <pc:docMk/>
          <pc:sldMk cId="1787879979" sldId="1669"/>
        </pc:sldMkLst>
      </pc:sldChg>
      <pc:sldChg chg="addSp delSp modSp add mod">
        <pc:chgData name="伊健 杜" userId="e69aded81da48593" providerId="LiveId" clId="{9DCFAC67-F80A-448B-B1E6-9C182D315F86}" dt="2022-11-30T16:11:33.833" v="5781" actId="20577"/>
        <pc:sldMkLst>
          <pc:docMk/>
          <pc:sldMk cId="2890553167" sldId="1669"/>
        </pc:sldMkLst>
        <pc:spChg chg="mod">
          <ac:chgData name="伊健 杜" userId="e69aded81da48593" providerId="LiveId" clId="{9DCFAC67-F80A-448B-B1E6-9C182D315F86}" dt="2022-11-29T14:45:52.622" v="5035"/>
          <ac:spMkLst>
            <pc:docMk/>
            <pc:sldMk cId="2890553167" sldId="1669"/>
            <ac:spMk id="2" creationId="{93750CB4-09CB-E972-8931-8149CF602B19}"/>
          </ac:spMkLst>
        </pc:spChg>
        <pc:spChg chg="del">
          <ac:chgData name="伊健 杜" userId="e69aded81da48593" providerId="LiveId" clId="{9DCFAC67-F80A-448B-B1E6-9C182D315F86}" dt="2022-11-29T14:46:02.646" v="5036" actId="478"/>
          <ac:spMkLst>
            <pc:docMk/>
            <pc:sldMk cId="2890553167" sldId="1669"/>
            <ac:spMk id="3" creationId="{7399300E-0691-B394-65B1-19AA10A98F34}"/>
          </ac:spMkLst>
        </pc:spChg>
        <pc:spChg chg="mod">
          <ac:chgData name="伊健 杜" userId="e69aded81da48593" providerId="LiveId" clId="{9DCFAC67-F80A-448B-B1E6-9C182D315F86}" dt="2022-11-30T16:11:33.833" v="5781" actId="20577"/>
          <ac:spMkLst>
            <pc:docMk/>
            <pc:sldMk cId="2890553167" sldId="1669"/>
            <ac:spMk id="4" creationId="{2CD63A4E-E37B-41A6-9090-C7BF9F9D4BD7}"/>
          </ac:spMkLst>
        </pc:spChg>
        <pc:picChg chg="add mod">
          <ac:chgData name="伊健 杜" userId="e69aded81da48593" providerId="LiveId" clId="{9DCFAC67-F80A-448B-B1E6-9C182D315F86}" dt="2022-11-29T14:46:34.433" v="5104" actId="1076"/>
          <ac:picMkLst>
            <pc:docMk/>
            <pc:sldMk cId="2890553167" sldId="1669"/>
            <ac:picMk id="5" creationId="{80423C9F-5431-7FFB-C167-AC96263D9DF9}"/>
          </ac:picMkLst>
        </pc:picChg>
        <pc:picChg chg="del">
          <ac:chgData name="伊健 杜" userId="e69aded81da48593" providerId="LiveId" clId="{9DCFAC67-F80A-448B-B1E6-9C182D315F86}" dt="2022-11-29T14:46:03.019" v="5037" actId="478"/>
          <ac:picMkLst>
            <pc:docMk/>
            <pc:sldMk cId="2890553167" sldId="1669"/>
            <ac:picMk id="16386" creationId="{3D9F0DE3-C6BE-C90E-16B0-739BBE9409FE}"/>
          </ac:picMkLst>
        </pc:picChg>
      </pc:sldChg>
      <pc:sldChg chg="modSp new mod">
        <pc:chgData name="伊健 杜" userId="e69aded81da48593" providerId="LiveId" clId="{9DCFAC67-F80A-448B-B1E6-9C182D315F86}" dt="2022-11-29T14:46:13.632" v="5062" actId="20577"/>
        <pc:sldMkLst>
          <pc:docMk/>
          <pc:sldMk cId="2873396240" sldId="1670"/>
        </pc:sldMkLst>
        <pc:spChg chg="mod">
          <ac:chgData name="伊健 杜" userId="e69aded81da48593" providerId="LiveId" clId="{9DCFAC67-F80A-448B-B1E6-9C182D315F86}" dt="2022-11-29T14:46:13.632" v="5062" actId="20577"/>
          <ac:spMkLst>
            <pc:docMk/>
            <pc:sldMk cId="2873396240" sldId="1670"/>
            <ac:spMk id="2" creationId="{2827E16F-A3A2-618A-4DEA-25E6E1BCB7C8}"/>
          </ac:spMkLst>
        </pc:spChg>
      </pc:sldChg>
      <pc:sldChg chg="addSp delSp modSp add mod">
        <pc:chgData name="伊健 杜" userId="e69aded81da48593" providerId="LiveId" clId="{9DCFAC67-F80A-448B-B1E6-9C182D315F86}" dt="2022-11-29T14:50:04.441" v="5667"/>
        <pc:sldMkLst>
          <pc:docMk/>
          <pc:sldMk cId="3884756548" sldId="1671"/>
        </pc:sldMkLst>
        <pc:spChg chg="mod">
          <ac:chgData name="伊健 杜" userId="e69aded81da48593" providerId="LiveId" clId="{9DCFAC67-F80A-448B-B1E6-9C182D315F86}" dt="2022-11-29T14:50:04.441" v="5667"/>
          <ac:spMkLst>
            <pc:docMk/>
            <pc:sldMk cId="3884756548" sldId="1671"/>
            <ac:spMk id="4" creationId="{2CD63A4E-E37B-41A6-9090-C7BF9F9D4BD7}"/>
          </ac:spMkLst>
        </pc:spChg>
        <pc:picChg chg="del">
          <ac:chgData name="伊健 杜" userId="e69aded81da48593" providerId="LiveId" clId="{9DCFAC67-F80A-448B-B1E6-9C182D315F86}" dt="2022-11-29T14:46:36.835" v="5106" actId="478"/>
          <ac:picMkLst>
            <pc:docMk/>
            <pc:sldMk cId="3884756548" sldId="1671"/>
            <ac:picMk id="5" creationId="{80423C9F-5431-7FFB-C167-AC96263D9DF9}"/>
          </ac:picMkLst>
        </pc:picChg>
        <pc:picChg chg="add mod">
          <ac:chgData name="伊健 杜" userId="e69aded81da48593" providerId="LiveId" clId="{9DCFAC67-F80A-448B-B1E6-9C182D315F86}" dt="2022-11-29T14:47:32.947" v="5252" actId="1076"/>
          <ac:picMkLst>
            <pc:docMk/>
            <pc:sldMk cId="3884756548" sldId="1671"/>
            <ac:picMk id="28674" creationId="{E68A4788-4059-6502-678B-FCA2656F1E93}"/>
          </ac:picMkLst>
        </pc:picChg>
      </pc:sldChg>
      <pc:sldChg chg="addSp delSp modSp add mod">
        <pc:chgData name="伊健 杜" userId="e69aded81da48593" providerId="LiveId" clId="{9DCFAC67-F80A-448B-B1E6-9C182D315F86}" dt="2022-11-29T14:50:04.441" v="5667"/>
        <pc:sldMkLst>
          <pc:docMk/>
          <pc:sldMk cId="882423663" sldId="1672"/>
        </pc:sldMkLst>
        <pc:spChg chg="mod">
          <ac:chgData name="伊健 杜" userId="e69aded81da48593" providerId="LiveId" clId="{9DCFAC67-F80A-448B-B1E6-9C182D315F86}" dt="2022-11-29T14:50:04.441" v="5667"/>
          <ac:spMkLst>
            <pc:docMk/>
            <pc:sldMk cId="882423663" sldId="1672"/>
            <ac:spMk id="4" creationId="{2CD63A4E-E37B-41A6-9090-C7BF9F9D4BD7}"/>
          </ac:spMkLst>
        </pc:spChg>
        <pc:picChg chg="del">
          <ac:chgData name="伊健 杜" userId="e69aded81da48593" providerId="LiveId" clId="{9DCFAC67-F80A-448B-B1E6-9C182D315F86}" dt="2022-11-29T14:48:29.232" v="5468" actId="478"/>
          <ac:picMkLst>
            <pc:docMk/>
            <pc:sldMk cId="882423663" sldId="1672"/>
            <ac:picMk id="28674" creationId="{E68A4788-4059-6502-678B-FCA2656F1E93}"/>
          </ac:picMkLst>
        </pc:picChg>
        <pc:picChg chg="add mod">
          <ac:chgData name="伊健 杜" userId="e69aded81da48593" providerId="LiveId" clId="{9DCFAC67-F80A-448B-B1E6-9C182D315F86}" dt="2022-11-29T14:49:12.528" v="5475" actId="1076"/>
          <ac:picMkLst>
            <pc:docMk/>
            <pc:sldMk cId="882423663" sldId="1672"/>
            <ac:picMk id="32770" creationId="{5A8EF8D5-91A3-B822-9A01-FF09A2A32E94}"/>
          </ac:picMkLst>
        </pc:picChg>
      </pc:sldChg>
      <pc:sldChg chg="modSp add mod">
        <pc:chgData name="伊健 杜" userId="e69aded81da48593" providerId="LiveId" clId="{9DCFAC67-F80A-448B-B1E6-9C182D315F86}" dt="2022-11-29T14:50:04.441" v="5667"/>
        <pc:sldMkLst>
          <pc:docMk/>
          <pc:sldMk cId="2221160068" sldId="1673"/>
        </pc:sldMkLst>
        <pc:spChg chg="mod">
          <ac:chgData name="伊健 杜" userId="e69aded81da48593" providerId="LiveId" clId="{9DCFAC67-F80A-448B-B1E6-9C182D315F86}" dt="2022-11-29T14:50:04.441" v="5667"/>
          <ac:spMkLst>
            <pc:docMk/>
            <pc:sldMk cId="2221160068" sldId="1673"/>
            <ac:spMk id="4" creationId="{2CD63A4E-E37B-41A6-9090-C7BF9F9D4BD7}"/>
          </ac:spMkLst>
        </pc:spChg>
      </pc:sldChg>
      <pc:sldChg chg="add del">
        <pc:chgData name="伊健 杜" userId="e69aded81da48593" providerId="LiveId" clId="{9DCFAC67-F80A-448B-B1E6-9C182D315F86}" dt="2022-11-29T14:49:00.608" v="5470" actId="47"/>
        <pc:sldMkLst>
          <pc:docMk/>
          <pc:sldMk cId="4196756099" sldId="1673"/>
        </pc:sldMkLst>
      </pc:sldChg>
    </pc:docChg>
  </pc:docChgLst>
  <pc:docChgLst>
    <pc:chgData name="伊健 杜" userId="e69aded81da48593" providerId="LiveId" clId="{87D56104-748E-4961-88D4-29E69C62AA7D}"/>
    <pc:docChg chg="addSld delSld modSld">
      <pc:chgData name="伊健 杜" userId="e69aded81da48593" providerId="LiveId" clId="{87D56104-748E-4961-88D4-29E69C62AA7D}" dt="2022-11-10T14:53:04.155" v="32" actId="14100"/>
      <pc:docMkLst>
        <pc:docMk/>
      </pc:docMkLst>
      <pc:sldChg chg="del">
        <pc:chgData name="伊健 杜" userId="e69aded81da48593" providerId="LiveId" clId="{87D56104-748E-4961-88D4-29E69C62AA7D}" dt="2022-11-10T14:29:05.502" v="0" actId="47"/>
        <pc:sldMkLst>
          <pc:docMk/>
          <pc:sldMk cId="3489661798" sldId="1369"/>
        </pc:sldMkLst>
      </pc:sldChg>
      <pc:sldChg chg="del">
        <pc:chgData name="伊健 杜" userId="e69aded81da48593" providerId="LiveId" clId="{87D56104-748E-4961-88D4-29E69C62AA7D}" dt="2022-11-10T14:29:05.502" v="0" actId="47"/>
        <pc:sldMkLst>
          <pc:docMk/>
          <pc:sldMk cId="4147561219" sldId="1370"/>
        </pc:sldMkLst>
      </pc:sldChg>
      <pc:sldChg chg="del">
        <pc:chgData name="伊健 杜" userId="e69aded81da48593" providerId="LiveId" clId="{87D56104-748E-4961-88D4-29E69C62AA7D}" dt="2022-11-10T14:29:05.502" v="0" actId="47"/>
        <pc:sldMkLst>
          <pc:docMk/>
          <pc:sldMk cId="819749412" sldId="1371"/>
        </pc:sldMkLst>
      </pc:sldChg>
      <pc:sldChg chg="addSp delSp modSp add mod">
        <pc:chgData name="伊健 杜" userId="e69aded81da48593" providerId="LiveId" clId="{87D56104-748E-4961-88D4-29E69C62AA7D}" dt="2022-11-10T14:51:24.591" v="27" actId="1076"/>
        <pc:sldMkLst>
          <pc:docMk/>
          <pc:sldMk cId="664068428" sldId="1419"/>
        </pc:sldMkLst>
        <pc:spChg chg="add del mod">
          <ac:chgData name="伊健 杜" userId="e69aded81da48593" providerId="LiveId" clId="{87D56104-748E-4961-88D4-29E69C62AA7D}" dt="2022-11-10T14:50:38.613" v="12" actId="478"/>
          <ac:spMkLst>
            <pc:docMk/>
            <pc:sldMk cId="664068428" sldId="1419"/>
            <ac:spMk id="3" creationId="{F032293D-FAB4-5434-36FA-84CF0166B87B}"/>
          </ac:spMkLst>
        </pc:spChg>
        <pc:spChg chg="add del mod">
          <ac:chgData name="伊健 杜" userId="e69aded81da48593" providerId="LiveId" clId="{87D56104-748E-4961-88D4-29E69C62AA7D}" dt="2022-11-10T14:50:38.613" v="12" actId="478"/>
          <ac:spMkLst>
            <pc:docMk/>
            <pc:sldMk cId="664068428" sldId="1419"/>
            <ac:spMk id="6" creationId="{0E369B93-BC22-83EE-AFDB-8F536D02F7C8}"/>
          </ac:spMkLst>
        </pc:spChg>
        <pc:picChg chg="add mod">
          <ac:chgData name="伊健 杜" userId="e69aded81da48593" providerId="LiveId" clId="{87D56104-748E-4961-88D4-29E69C62AA7D}" dt="2022-11-10T14:50:39.590" v="13" actId="1076"/>
          <ac:picMkLst>
            <pc:docMk/>
            <pc:sldMk cId="664068428" sldId="1419"/>
            <ac:picMk id="2" creationId="{8E75A0F4-064C-C348-49AB-6AF51CAA1ACA}"/>
          </ac:picMkLst>
        </pc:picChg>
        <pc:picChg chg="del mod">
          <ac:chgData name="伊健 杜" userId="e69aded81da48593" providerId="LiveId" clId="{87D56104-748E-4961-88D4-29E69C62AA7D}" dt="2022-11-10T14:49:56.374" v="3" actId="478"/>
          <ac:picMkLst>
            <pc:docMk/>
            <pc:sldMk cId="664068428" sldId="1419"/>
            <ac:picMk id="4" creationId="{7E3D8C72-24A9-9A3F-1D39-C41EDEF253C9}"/>
          </ac:picMkLst>
        </pc:picChg>
        <pc:picChg chg="add del mod">
          <ac:chgData name="伊健 杜" userId="e69aded81da48593" providerId="LiveId" clId="{87D56104-748E-4961-88D4-29E69C62AA7D}" dt="2022-11-10T14:50:38.613" v="12" actId="478"/>
          <ac:picMkLst>
            <pc:docMk/>
            <pc:sldMk cId="664068428" sldId="1419"/>
            <ac:picMk id="5" creationId="{50AD61DD-28A7-80A4-2DEA-8447142D8DB5}"/>
          </ac:picMkLst>
        </pc:picChg>
        <pc:picChg chg="add mod">
          <ac:chgData name="伊健 杜" userId="e69aded81da48593" providerId="LiveId" clId="{87D56104-748E-4961-88D4-29E69C62AA7D}" dt="2022-11-10T14:50:42.884" v="15" actId="1076"/>
          <ac:picMkLst>
            <pc:docMk/>
            <pc:sldMk cId="664068428" sldId="1419"/>
            <ac:picMk id="7" creationId="{EEBCB9B0-2BEB-D92D-3292-1415472AC445}"/>
          </ac:picMkLst>
        </pc:picChg>
        <pc:picChg chg="add mod">
          <ac:chgData name="伊健 杜" userId="e69aded81da48593" providerId="LiveId" clId="{87D56104-748E-4961-88D4-29E69C62AA7D}" dt="2022-11-10T14:51:24.591" v="27" actId="1076"/>
          <ac:picMkLst>
            <pc:docMk/>
            <pc:sldMk cId="664068428" sldId="1419"/>
            <ac:picMk id="8" creationId="{15CD8080-1FC3-A8D8-F16F-5C10E9B0ECCE}"/>
          </ac:picMkLst>
        </pc:picChg>
        <pc:picChg chg="add mod">
          <ac:chgData name="伊健 杜" userId="e69aded81da48593" providerId="LiveId" clId="{87D56104-748E-4961-88D4-29E69C62AA7D}" dt="2022-11-10T14:51:20.275" v="25" actId="1076"/>
          <ac:picMkLst>
            <pc:docMk/>
            <pc:sldMk cId="664068428" sldId="1419"/>
            <ac:picMk id="1026" creationId="{25BC9060-ABFB-28BD-3D1D-B2687DA7EE8B}"/>
          </ac:picMkLst>
        </pc:picChg>
        <pc:picChg chg="del mod">
          <ac:chgData name="伊健 杜" userId="e69aded81da48593" providerId="LiveId" clId="{87D56104-748E-4961-88D4-29E69C62AA7D}" dt="2022-11-10T14:49:56.374" v="3" actId="478"/>
          <ac:picMkLst>
            <pc:docMk/>
            <pc:sldMk cId="664068428" sldId="1419"/>
            <ac:picMk id="23554" creationId="{BFC2C6A0-47FA-7D6F-DE3A-00BD8D9CCD14}"/>
          </ac:picMkLst>
        </pc:picChg>
        <pc:picChg chg="del mod">
          <ac:chgData name="伊健 杜" userId="e69aded81da48593" providerId="LiveId" clId="{87D56104-748E-4961-88D4-29E69C62AA7D}" dt="2022-11-10T14:49:56.374" v="3" actId="478"/>
          <ac:picMkLst>
            <pc:docMk/>
            <pc:sldMk cId="664068428" sldId="1419"/>
            <ac:picMk id="23556" creationId="{52CF17A6-2C05-5D87-2F91-FA1A47A5D073}"/>
          </ac:picMkLst>
        </pc:picChg>
        <pc:picChg chg="del mod">
          <ac:chgData name="伊健 杜" userId="e69aded81da48593" providerId="LiveId" clId="{87D56104-748E-4961-88D4-29E69C62AA7D}" dt="2022-11-10T14:49:56.374" v="3" actId="478"/>
          <ac:picMkLst>
            <pc:docMk/>
            <pc:sldMk cId="664068428" sldId="1419"/>
            <ac:picMk id="23558" creationId="{FC4C1C10-D3AB-E9D5-FAE1-DACF20D5C80F}"/>
          </ac:picMkLst>
        </pc:picChg>
      </pc:sldChg>
      <pc:sldChg chg="addSp delSp modSp add">
        <pc:chgData name="伊健 杜" userId="e69aded81da48593" providerId="LiveId" clId="{87D56104-748E-4961-88D4-29E69C62AA7D}" dt="2022-11-10T14:53:04.155" v="32" actId="14100"/>
        <pc:sldMkLst>
          <pc:docMk/>
          <pc:sldMk cId="2322224778" sldId="1420"/>
        </pc:sldMkLst>
        <pc:picChg chg="add mod">
          <ac:chgData name="伊健 杜" userId="e69aded81da48593" providerId="LiveId" clId="{87D56104-748E-4961-88D4-29E69C62AA7D}" dt="2022-11-10T14:53:04.155" v="32" actId="14100"/>
          <ac:picMkLst>
            <pc:docMk/>
            <pc:sldMk cId="2322224778" sldId="1420"/>
            <ac:picMk id="2050" creationId="{9F6FE37F-F5E4-C8D9-C1FD-2DBBFD6D6586}"/>
          </ac:picMkLst>
        </pc:picChg>
        <pc:picChg chg="del">
          <ac:chgData name="伊健 杜" userId="e69aded81da48593" providerId="LiveId" clId="{87D56104-748E-4961-88D4-29E69C62AA7D}" dt="2022-11-10T14:51:37.082" v="29" actId="478"/>
          <ac:picMkLst>
            <pc:docMk/>
            <pc:sldMk cId="2322224778" sldId="1420"/>
            <ac:picMk id="25606" creationId="{82CEF583-D3A0-B47B-DAEF-BDA934841878}"/>
          </ac:picMkLst>
        </pc:picChg>
      </pc:sldChg>
    </pc:docChg>
  </pc:docChgLst>
  <pc:docChgLst>
    <pc:chgData name="伊健 杜" userId="e69aded81da48593" providerId="LiveId" clId="{4DBD0F54-5E01-49DE-AEEA-C4D4B33BE1D1}"/>
    <pc:docChg chg="undo custSel addSld delSld modSld sldOrd modSection">
      <pc:chgData name="伊健 杜" userId="e69aded81da48593" providerId="LiveId" clId="{4DBD0F54-5E01-49DE-AEEA-C4D4B33BE1D1}" dt="2022-09-29T04:10:14.020" v="6174" actId="2696"/>
      <pc:docMkLst>
        <pc:docMk/>
      </pc:docMkLst>
      <pc:sldChg chg="modSp mod">
        <pc:chgData name="伊健 杜" userId="e69aded81da48593" providerId="LiveId" clId="{4DBD0F54-5E01-49DE-AEEA-C4D4B33BE1D1}" dt="2022-09-27T14:03:02.581" v="6170"/>
        <pc:sldMkLst>
          <pc:docMk/>
          <pc:sldMk cId="3180688205" sldId="256"/>
        </pc:sldMkLst>
        <pc:spChg chg="mod">
          <ac:chgData name="伊健 杜" userId="e69aded81da48593" providerId="LiveId" clId="{4DBD0F54-5E01-49DE-AEEA-C4D4B33BE1D1}" dt="2022-09-27T14:03:02.581" v="6170"/>
          <ac:spMkLst>
            <pc:docMk/>
            <pc:sldMk cId="3180688205" sldId="256"/>
            <ac:spMk id="2" creationId="{1F01E9DD-2818-4BD0-9996-984FE0985E67}"/>
          </ac:spMkLst>
        </pc:spChg>
      </pc:sldChg>
      <pc:sldChg chg="addSp delSp modSp mod">
        <pc:chgData name="伊健 杜" userId="e69aded81da48593" providerId="LiveId" clId="{4DBD0F54-5E01-49DE-AEEA-C4D4B33BE1D1}" dt="2022-09-27T10:57:15.955" v="3533" actId="20577"/>
        <pc:sldMkLst>
          <pc:docMk/>
          <pc:sldMk cId="3517469593" sldId="772"/>
        </pc:sldMkLst>
        <pc:spChg chg="mod">
          <ac:chgData name="伊健 杜" userId="e69aded81da48593" providerId="LiveId" clId="{4DBD0F54-5E01-49DE-AEEA-C4D4B33BE1D1}" dt="2022-09-27T10:57:15.955" v="3533" actId="20577"/>
          <ac:spMkLst>
            <pc:docMk/>
            <pc:sldMk cId="3517469593" sldId="772"/>
            <ac:spMk id="2" creationId="{81F4B079-5182-7332-4978-966F1AEEF4D2}"/>
          </ac:spMkLst>
        </pc:spChg>
        <pc:spChg chg="mod">
          <ac:chgData name="伊健 杜" userId="e69aded81da48593" providerId="LiveId" clId="{4DBD0F54-5E01-49DE-AEEA-C4D4B33BE1D1}" dt="2022-09-27T05:38:56.341" v="3344"/>
          <ac:spMkLst>
            <pc:docMk/>
            <pc:sldMk cId="3517469593" sldId="772"/>
            <ac:spMk id="4" creationId="{CFC1CF28-580E-2280-640A-ADB8853307E7}"/>
          </ac:spMkLst>
        </pc:spChg>
        <pc:picChg chg="del">
          <ac:chgData name="伊健 杜" userId="e69aded81da48593" providerId="LiveId" clId="{4DBD0F54-5E01-49DE-AEEA-C4D4B33BE1D1}" dt="2022-09-27T03:27:08.017" v="1967" actId="478"/>
          <ac:picMkLst>
            <pc:docMk/>
            <pc:sldMk cId="3517469593" sldId="772"/>
            <ac:picMk id="1026" creationId="{A9AB5EB3-A1E4-D1A3-2C29-C7D4C26A3042}"/>
          </ac:picMkLst>
        </pc:picChg>
        <pc:picChg chg="add mod">
          <ac:chgData name="伊健 杜" userId="e69aded81da48593" providerId="LiveId" clId="{4DBD0F54-5E01-49DE-AEEA-C4D4B33BE1D1}" dt="2022-09-27T03:41:32.104" v="2195" actId="1076"/>
          <ac:picMkLst>
            <pc:docMk/>
            <pc:sldMk cId="3517469593" sldId="772"/>
            <ac:picMk id="9218" creationId="{071B5468-72CC-EC6B-3F95-EEED4026497A}"/>
          </ac:picMkLst>
        </pc:picChg>
      </pc:sldChg>
      <pc:sldChg chg="del">
        <pc:chgData name="伊健 杜" userId="e69aded81da48593" providerId="LiveId" clId="{4DBD0F54-5E01-49DE-AEEA-C4D4B33BE1D1}" dt="2022-09-27T03:30:31.503" v="2080" actId="47"/>
        <pc:sldMkLst>
          <pc:docMk/>
          <pc:sldMk cId="2805022146" sldId="802"/>
        </pc:sldMkLst>
      </pc:sldChg>
      <pc:sldChg chg="del">
        <pc:chgData name="伊健 杜" userId="e69aded81da48593" providerId="LiveId" clId="{4DBD0F54-5E01-49DE-AEEA-C4D4B33BE1D1}" dt="2022-09-27T03:30:31.503" v="2080" actId="47"/>
        <pc:sldMkLst>
          <pc:docMk/>
          <pc:sldMk cId="2721925750" sldId="803"/>
        </pc:sldMkLst>
      </pc:sldChg>
      <pc:sldChg chg="del">
        <pc:chgData name="伊健 杜" userId="e69aded81da48593" providerId="LiveId" clId="{4DBD0F54-5E01-49DE-AEEA-C4D4B33BE1D1}" dt="2022-09-27T03:30:31.503" v="2080" actId="47"/>
        <pc:sldMkLst>
          <pc:docMk/>
          <pc:sldMk cId="3124511879" sldId="804"/>
        </pc:sldMkLst>
      </pc:sldChg>
      <pc:sldChg chg="del">
        <pc:chgData name="伊健 杜" userId="e69aded81da48593" providerId="LiveId" clId="{4DBD0F54-5E01-49DE-AEEA-C4D4B33BE1D1}" dt="2022-09-27T03:30:31.503" v="2080" actId="47"/>
        <pc:sldMkLst>
          <pc:docMk/>
          <pc:sldMk cId="180003114" sldId="805"/>
        </pc:sldMkLst>
      </pc:sldChg>
      <pc:sldChg chg="del">
        <pc:chgData name="伊健 杜" userId="e69aded81da48593" providerId="LiveId" clId="{4DBD0F54-5E01-49DE-AEEA-C4D4B33BE1D1}" dt="2022-09-27T03:30:31.503" v="2080" actId="47"/>
        <pc:sldMkLst>
          <pc:docMk/>
          <pc:sldMk cId="377093153" sldId="806"/>
        </pc:sldMkLst>
      </pc:sldChg>
      <pc:sldChg chg="del">
        <pc:chgData name="伊健 杜" userId="e69aded81da48593" providerId="LiveId" clId="{4DBD0F54-5E01-49DE-AEEA-C4D4B33BE1D1}" dt="2022-09-27T03:30:31.503" v="2080" actId="47"/>
        <pc:sldMkLst>
          <pc:docMk/>
          <pc:sldMk cId="970001701" sldId="807"/>
        </pc:sldMkLst>
      </pc:sldChg>
      <pc:sldChg chg="del">
        <pc:chgData name="伊健 杜" userId="e69aded81da48593" providerId="LiveId" clId="{4DBD0F54-5E01-49DE-AEEA-C4D4B33BE1D1}" dt="2022-09-27T03:30:31.503" v="2080" actId="47"/>
        <pc:sldMkLst>
          <pc:docMk/>
          <pc:sldMk cId="365054757" sldId="808"/>
        </pc:sldMkLst>
      </pc:sldChg>
      <pc:sldChg chg="del">
        <pc:chgData name="伊健 杜" userId="e69aded81da48593" providerId="LiveId" clId="{4DBD0F54-5E01-49DE-AEEA-C4D4B33BE1D1}" dt="2022-09-27T03:30:31.503" v="2080" actId="47"/>
        <pc:sldMkLst>
          <pc:docMk/>
          <pc:sldMk cId="605152000" sldId="809"/>
        </pc:sldMkLst>
      </pc:sldChg>
      <pc:sldChg chg="del">
        <pc:chgData name="伊健 杜" userId="e69aded81da48593" providerId="LiveId" clId="{4DBD0F54-5E01-49DE-AEEA-C4D4B33BE1D1}" dt="2022-09-27T03:30:31.503" v="2080" actId="47"/>
        <pc:sldMkLst>
          <pc:docMk/>
          <pc:sldMk cId="2190613205" sldId="810"/>
        </pc:sldMkLst>
      </pc:sldChg>
      <pc:sldChg chg="del">
        <pc:chgData name="伊健 杜" userId="e69aded81da48593" providerId="LiveId" clId="{4DBD0F54-5E01-49DE-AEEA-C4D4B33BE1D1}" dt="2022-09-27T03:30:31.503" v="2080" actId="47"/>
        <pc:sldMkLst>
          <pc:docMk/>
          <pc:sldMk cId="1775969116" sldId="811"/>
        </pc:sldMkLst>
      </pc:sldChg>
      <pc:sldChg chg="del">
        <pc:chgData name="伊健 杜" userId="e69aded81da48593" providerId="LiveId" clId="{4DBD0F54-5E01-49DE-AEEA-C4D4B33BE1D1}" dt="2022-09-27T03:30:31.503" v="2080" actId="47"/>
        <pc:sldMkLst>
          <pc:docMk/>
          <pc:sldMk cId="3776950867" sldId="812"/>
        </pc:sldMkLst>
      </pc:sldChg>
      <pc:sldChg chg="del">
        <pc:chgData name="伊健 杜" userId="e69aded81da48593" providerId="LiveId" clId="{4DBD0F54-5E01-49DE-AEEA-C4D4B33BE1D1}" dt="2022-09-27T03:30:31.503" v="2080" actId="47"/>
        <pc:sldMkLst>
          <pc:docMk/>
          <pc:sldMk cId="3001799640" sldId="813"/>
        </pc:sldMkLst>
      </pc:sldChg>
      <pc:sldChg chg="del">
        <pc:chgData name="伊健 杜" userId="e69aded81da48593" providerId="LiveId" clId="{4DBD0F54-5E01-49DE-AEEA-C4D4B33BE1D1}" dt="2022-09-27T03:30:31.503" v="2080" actId="47"/>
        <pc:sldMkLst>
          <pc:docMk/>
          <pc:sldMk cId="2373919707" sldId="814"/>
        </pc:sldMkLst>
      </pc:sldChg>
      <pc:sldChg chg="del">
        <pc:chgData name="伊健 杜" userId="e69aded81da48593" providerId="LiveId" clId="{4DBD0F54-5E01-49DE-AEEA-C4D4B33BE1D1}" dt="2022-09-27T03:30:31.503" v="2080" actId="47"/>
        <pc:sldMkLst>
          <pc:docMk/>
          <pc:sldMk cId="1539618794" sldId="815"/>
        </pc:sldMkLst>
      </pc:sldChg>
      <pc:sldChg chg="del">
        <pc:chgData name="伊健 杜" userId="e69aded81da48593" providerId="LiveId" clId="{4DBD0F54-5E01-49DE-AEEA-C4D4B33BE1D1}" dt="2022-09-27T03:30:31.503" v="2080" actId="47"/>
        <pc:sldMkLst>
          <pc:docMk/>
          <pc:sldMk cId="3036937584" sldId="824"/>
        </pc:sldMkLst>
      </pc:sldChg>
      <pc:sldChg chg="del">
        <pc:chgData name="伊健 杜" userId="e69aded81da48593" providerId="LiveId" clId="{4DBD0F54-5E01-49DE-AEEA-C4D4B33BE1D1}" dt="2022-09-27T03:30:31.503" v="2080" actId="47"/>
        <pc:sldMkLst>
          <pc:docMk/>
          <pc:sldMk cId="1853446889" sldId="825"/>
        </pc:sldMkLst>
      </pc:sldChg>
      <pc:sldChg chg="del">
        <pc:chgData name="伊健 杜" userId="e69aded81da48593" providerId="LiveId" clId="{4DBD0F54-5E01-49DE-AEEA-C4D4B33BE1D1}" dt="2022-09-27T03:30:31.503" v="2080" actId="47"/>
        <pc:sldMkLst>
          <pc:docMk/>
          <pc:sldMk cId="1868189798" sldId="826"/>
        </pc:sldMkLst>
      </pc:sldChg>
      <pc:sldChg chg="del">
        <pc:chgData name="伊健 杜" userId="e69aded81da48593" providerId="LiveId" clId="{4DBD0F54-5E01-49DE-AEEA-C4D4B33BE1D1}" dt="2022-09-27T03:30:31.503" v="2080" actId="47"/>
        <pc:sldMkLst>
          <pc:docMk/>
          <pc:sldMk cId="740102621" sldId="827"/>
        </pc:sldMkLst>
      </pc:sldChg>
      <pc:sldChg chg="del">
        <pc:chgData name="伊健 杜" userId="e69aded81da48593" providerId="LiveId" clId="{4DBD0F54-5E01-49DE-AEEA-C4D4B33BE1D1}" dt="2022-09-27T03:30:31.503" v="2080" actId="47"/>
        <pc:sldMkLst>
          <pc:docMk/>
          <pc:sldMk cId="1701802196" sldId="828"/>
        </pc:sldMkLst>
      </pc:sldChg>
      <pc:sldChg chg="del">
        <pc:chgData name="伊健 杜" userId="e69aded81da48593" providerId="LiveId" clId="{4DBD0F54-5E01-49DE-AEEA-C4D4B33BE1D1}" dt="2022-09-27T03:30:31.503" v="2080" actId="47"/>
        <pc:sldMkLst>
          <pc:docMk/>
          <pc:sldMk cId="1331756103" sldId="829"/>
        </pc:sldMkLst>
      </pc:sldChg>
      <pc:sldChg chg="del">
        <pc:chgData name="伊健 杜" userId="e69aded81da48593" providerId="LiveId" clId="{4DBD0F54-5E01-49DE-AEEA-C4D4B33BE1D1}" dt="2022-09-27T03:30:31.503" v="2080" actId="47"/>
        <pc:sldMkLst>
          <pc:docMk/>
          <pc:sldMk cId="3615361864" sldId="830"/>
        </pc:sldMkLst>
      </pc:sldChg>
      <pc:sldChg chg="del">
        <pc:chgData name="伊健 杜" userId="e69aded81da48593" providerId="LiveId" clId="{4DBD0F54-5E01-49DE-AEEA-C4D4B33BE1D1}" dt="2022-09-27T03:30:31.503" v="2080" actId="47"/>
        <pc:sldMkLst>
          <pc:docMk/>
          <pc:sldMk cId="2185364814" sldId="831"/>
        </pc:sldMkLst>
      </pc:sldChg>
      <pc:sldChg chg="del">
        <pc:chgData name="伊健 杜" userId="e69aded81da48593" providerId="LiveId" clId="{4DBD0F54-5E01-49DE-AEEA-C4D4B33BE1D1}" dt="2022-09-27T03:30:31.503" v="2080" actId="47"/>
        <pc:sldMkLst>
          <pc:docMk/>
          <pc:sldMk cId="1290189956" sldId="832"/>
        </pc:sldMkLst>
      </pc:sldChg>
      <pc:sldChg chg="del">
        <pc:chgData name="伊健 杜" userId="e69aded81da48593" providerId="LiveId" clId="{4DBD0F54-5E01-49DE-AEEA-C4D4B33BE1D1}" dt="2022-09-27T03:30:31.503" v="2080" actId="47"/>
        <pc:sldMkLst>
          <pc:docMk/>
          <pc:sldMk cId="1109904131" sldId="833"/>
        </pc:sldMkLst>
      </pc:sldChg>
      <pc:sldChg chg="del">
        <pc:chgData name="伊健 杜" userId="e69aded81da48593" providerId="LiveId" clId="{4DBD0F54-5E01-49DE-AEEA-C4D4B33BE1D1}" dt="2022-09-27T03:30:31.503" v="2080" actId="47"/>
        <pc:sldMkLst>
          <pc:docMk/>
          <pc:sldMk cId="754227894" sldId="834"/>
        </pc:sldMkLst>
      </pc:sldChg>
      <pc:sldChg chg="del">
        <pc:chgData name="伊健 杜" userId="e69aded81da48593" providerId="LiveId" clId="{4DBD0F54-5E01-49DE-AEEA-C4D4B33BE1D1}" dt="2022-09-27T03:30:31.503" v="2080" actId="47"/>
        <pc:sldMkLst>
          <pc:docMk/>
          <pc:sldMk cId="3834757603" sldId="835"/>
        </pc:sldMkLst>
      </pc:sldChg>
      <pc:sldChg chg="del">
        <pc:chgData name="伊健 杜" userId="e69aded81da48593" providerId="LiveId" clId="{4DBD0F54-5E01-49DE-AEEA-C4D4B33BE1D1}" dt="2022-09-27T03:30:31.503" v="2080" actId="47"/>
        <pc:sldMkLst>
          <pc:docMk/>
          <pc:sldMk cId="1212283748" sldId="836"/>
        </pc:sldMkLst>
      </pc:sldChg>
      <pc:sldChg chg="del">
        <pc:chgData name="伊健 杜" userId="e69aded81da48593" providerId="LiveId" clId="{4DBD0F54-5E01-49DE-AEEA-C4D4B33BE1D1}" dt="2022-09-27T03:30:31.503" v="2080" actId="47"/>
        <pc:sldMkLst>
          <pc:docMk/>
          <pc:sldMk cId="3669707053" sldId="837"/>
        </pc:sldMkLst>
      </pc:sldChg>
      <pc:sldChg chg="del">
        <pc:chgData name="伊健 杜" userId="e69aded81da48593" providerId="LiveId" clId="{4DBD0F54-5E01-49DE-AEEA-C4D4B33BE1D1}" dt="2022-09-27T03:30:31.503" v="2080" actId="47"/>
        <pc:sldMkLst>
          <pc:docMk/>
          <pc:sldMk cId="1521298679" sldId="838"/>
        </pc:sldMkLst>
      </pc:sldChg>
      <pc:sldChg chg="del">
        <pc:chgData name="伊健 杜" userId="e69aded81da48593" providerId="LiveId" clId="{4DBD0F54-5E01-49DE-AEEA-C4D4B33BE1D1}" dt="2022-09-27T03:30:31.503" v="2080" actId="47"/>
        <pc:sldMkLst>
          <pc:docMk/>
          <pc:sldMk cId="2772173396" sldId="839"/>
        </pc:sldMkLst>
      </pc:sldChg>
      <pc:sldChg chg="del">
        <pc:chgData name="伊健 杜" userId="e69aded81da48593" providerId="LiveId" clId="{4DBD0F54-5E01-49DE-AEEA-C4D4B33BE1D1}" dt="2022-09-27T03:30:31.503" v="2080" actId="47"/>
        <pc:sldMkLst>
          <pc:docMk/>
          <pc:sldMk cId="2995714008" sldId="840"/>
        </pc:sldMkLst>
      </pc:sldChg>
      <pc:sldChg chg="del">
        <pc:chgData name="伊健 杜" userId="e69aded81da48593" providerId="LiveId" clId="{4DBD0F54-5E01-49DE-AEEA-C4D4B33BE1D1}" dt="2022-09-27T03:30:31.503" v="2080" actId="47"/>
        <pc:sldMkLst>
          <pc:docMk/>
          <pc:sldMk cId="984240185" sldId="841"/>
        </pc:sldMkLst>
      </pc:sldChg>
      <pc:sldChg chg="del">
        <pc:chgData name="伊健 杜" userId="e69aded81da48593" providerId="LiveId" clId="{4DBD0F54-5E01-49DE-AEEA-C4D4B33BE1D1}" dt="2022-09-27T03:30:31.503" v="2080" actId="47"/>
        <pc:sldMkLst>
          <pc:docMk/>
          <pc:sldMk cId="2224362505" sldId="842"/>
        </pc:sldMkLst>
      </pc:sldChg>
      <pc:sldChg chg="del">
        <pc:chgData name="伊健 杜" userId="e69aded81da48593" providerId="LiveId" clId="{4DBD0F54-5E01-49DE-AEEA-C4D4B33BE1D1}" dt="2022-09-27T03:30:31.503" v="2080" actId="47"/>
        <pc:sldMkLst>
          <pc:docMk/>
          <pc:sldMk cId="1184441123" sldId="843"/>
        </pc:sldMkLst>
      </pc:sldChg>
      <pc:sldChg chg="del">
        <pc:chgData name="伊健 杜" userId="e69aded81da48593" providerId="LiveId" clId="{4DBD0F54-5E01-49DE-AEEA-C4D4B33BE1D1}" dt="2022-09-27T03:30:31.503" v="2080" actId="47"/>
        <pc:sldMkLst>
          <pc:docMk/>
          <pc:sldMk cId="829059941" sldId="844"/>
        </pc:sldMkLst>
      </pc:sldChg>
      <pc:sldChg chg="del">
        <pc:chgData name="伊健 杜" userId="e69aded81da48593" providerId="LiveId" clId="{4DBD0F54-5E01-49DE-AEEA-C4D4B33BE1D1}" dt="2022-09-27T03:30:31.503" v="2080" actId="47"/>
        <pc:sldMkLst>
          <pc:docMk/>
          <pc:sldMk cId="1399815622" sldId="845"/>
        </pc:sldMkLst>
      </pc:sldChg>
      <pc:sldChg chg="del">
        <pc:chgData name="伊健 杜" userId="e69aded81da48593" providerId="LiveId" clId="{4DBD0F54-5E01-49DE-AEEA-C4D4B33BE1D1}" dt="2022-09-27T03:30:31.503" v="2080" actId="47"/>
        <pc:sldMkLst>
          <pc:docMk/>
          <pc:sldMk cId="1600190259" sldId="846"/>
        </pc:sldMkLst>
      </pc:sldChg>
      <pc:sldChg chg="del">
        <pc:chgData name="伊健 杜" userId="e69aded81da48593" providerId="LiveId" clId="{4DBD0F54-5E01-49DE-AEEA-C4D4B33BE1D1}" dt="2022-09-27T03:30:31.503" v="2080" actId="47"/>
        <pc:sldMkLst>
          <pc:docMk/>
          <pc:sldMk cId="4006749714" sldId="847"/>
        </pc:sldMkLst>
      </pc:sldChg>
      <pc:sldChg chg="modSp add del mod">
        <pc:chgData name="伊健 杜" userId="e69aded81da48593" providerId="LiveId" clId="{4DBD0F54-5E01-49DE-AEEA-C4D4B33BE1D1}" dt="2022-09-27T12:33:51.966" v="4173" actId="20577"/>
        <pc:sldMkLst>
          <pc:docMk/>
          <pc:sldMk cId="907117066" sldId="848"/>
        </pc:sldMkLst>
        <pc:spChg chg="mod">
          <ac:chgData name="伊健 杜" userId="e69aded81da48593" providerId="LiveId" clId="{4DBD0F54-5E01-49DE-AEEA-C4D4B33BE1D1}" dt="2022-09-27T12:33:51.966" v="4173" actId="20577"/>
          <ac:spMkLst>
            <pc:docMk/>
            <pc:sldMk cId="907117066" sldId="848"/>
            <ac:spMk id="2" creationId="{1302A11A-625D-774F-23B3-739301B530C3}"/>
          </ac:spMkLst>
        </pc:spChg>
      </pc:sldChg>
      <pc:sldChg chg="addSp delSp modSp add del mod">
        <pc:chgData name="伊健 杜" userId="e69aded81da48593" providerId="LiveId" clId="{4DBD0F54-5E01-49DE-AEEA-C4D4B33BE1D1}" dt="2022-09-27T13:24:36.381" v="6167"/>
        <pc:sldMkLst>
          <pc:docMk/>
          <pc:sldMk cId="4210279185" sldId="849"/>
        </pc:sldMkLst>
        <pc:spChg chg="mod">
          <ac:chgData name="伊健 杜" userId="e69aded81da48593" providerId="LiveId" clId="{4DBD0F54-5E01-49DE-AEEA-C4D4B33BE1D1}" dt="2022-09-27T13:24:36.381" v="6167"/>
          <ac:spMkLst>
            <pc:docMk/>
            <pc:sldMk cId="4210279185" sldId="849"/>
            <ac:spMk id="2" creationId="{C8729606-2632-8A94-684F-590468A8AC0C}"/>
          </ac:spMkLst>
        </pc:spChg>
        <pc:picChg chg="del">
          <ac:chgData name="伊健 杜" userId="e69aded81da48593" providerId="LiveId" clId="{4DBD0F54-5E01-49DE-AEEA-C4D4B33BE1D1}" dt="2022-09-27T12:51:33.024" v="4572" actId="478"/>
          <ac:picMkLst>
            <pc:docMk/>
            <pc:sldMk cId="4210279185" sldId="849"/>
            <ac:picMk id="3074" creationId="{292A6DD3-EE64-52BB-2CFC-D97FB93C60C7}"/>
          </ac:picMkLst>
        </pc:picChg>
        <pc:picChg chg="del">
          <ac:chgData name="伊健 杜" userId="e69aded81da48593" providerId="LiveId" clId="{4DBD0F54-5E01-49DE-AEEA-C4D4B33BE1D1}" dt="2022-09-27T12:51:33.024" v="4572" actId="478"/>
          <ac:picMkLst>
            <pc:docMk/>
            <pc:sldMk cId="4210279185" sldId="849"/>
            <ac:picMk id="3076" creationId="{9460899F-2C64-F3B5-4FDC-E28466086E02}"/>
          </ac:picMkLst>
        </pc:picChg>
        <pc:picChg chg="add mod">
          <ac:chgData name="伊健 杜" userId="e69aded81da48593" providerId="LiveId" clId="{4DBD0F54-5E01-49DE-AEEA-C4D4B33BE1D1}" dt="2022-09-27T12:52:58.440" v="4575" actId="1076"/>
          <ac:picMkLst>
            <pc:docMk/>
            <pc:sldMk cId="4210279185" sldId="849"/>
            <ac:picMk id="10242" creationId="{6FE79B9A-57A8-F2E7-BC3B-E7D42026EE00}"/>
          </ac:picMkLst>
        </pc:picChg>
      </pc:sldChg>
      <pc:sldChg chg="delSp modSp mod">
        <pc:chgData name="伊健 杜" userId="e69aded81da48593" providerId="LiveId" clId="{4DBD0F54-5E01-49DE-AEEA-C4D4B33BE1D1}" dt="2022-09-27T02:29:15.379" v="57" actId="1076"/>
        <pc:sldMkLst>
          <pc:docMk/>
          <pc:sldMk cId="2593079863" sldId="850"/>
        </pc:sldMkLst>
        <pc:spChg chg="mod">
          <ac:chgData name="伊健 杜" userId="e69aded81da48593" providerId="LiveId" clId="{4DBD0F54-5E01-49DE-AEEA-C4D4B33BE1D1}" dt="2022-09-27T02:29:15.379" v="57" actId="1076"/>
          <ac:spMkLst>
            <pc:docMk/>
            <pc:sldMk cId="2593079863" sldId="850"/>
            <ac:spMk id="2" creationId="{E79E1BCB-D050-90E4-6BA8-9C0749FBE7D3}"/>
          </ac:spMkLst>
        </pc:spChg>
        <pc:spChg chg="del">
          <ac:chgData name="伊健 杜" userId="e69aded81da48593" providerId="LiveId" clId="{4DBD0F54-5E01-49DE-AEEA-C4D4B33BE1D1}" dt="2022-09-27T02:27:24.012" v="28" actId="478"/>
          <ac:spMkLst>
            <pc:docMk/>
            <pc:sldMk cId="2593079863" sldId="850"/>
            <ac:spMk id="4" creationId="{CDE25F7A-DB50-4577-C33F-B24122A17B1C}"/>
          </ac:spMkLst>
        </pc:spChg>
        <pc:spChg chg="del mod">
          <ac:chgData name="伊健 杜" userId="e69aded81da48593" providerId="LiveId" clId="{4DBD0F54-5E01-49DE-AEEA-C4D4B33BE1D1}" dt="2022-09-27T02:29:11.151" v="56" actId="478"/>
          <ac:spMkLst>
            <pc:docMk/>
            <pc:sldMk cId="2593079863" sldId="850"/>
            <ac:spMk id="5" creationId="{DBC94FE8-EF65-35BF-B937-7EB162E0C999}"/>
          </ac:spMkLst>
        </pc:spChg>
        <pc:spChg chg="del mod">
          <ac:chgData name="伊健 杜" userId="e69aded81da48593" providerId="LiveId" clId="{4DBD0F54-5E01-49DE-AEEA-C4D4B33BE1D1}" dt="2022-09-27T02:29:11.151" v="56" actId="478"/>
          <ac:spMkLst>
            <pc:docMk/>
            <pc:sldMk cId="2593079863" sldId="850"/>
            <ac:spMk id="6" creationId="{052F8859-C5F9-47FD-C099-6A0C562BC112}"/>
          </ac:spMkLst>
        </pc:spChg>
        <pc:spChg chg="del">
          <ac:chgData name="伊健 杜" userId="e69aded81da48593" providerId="LiveId" clId="{4DBD0F54-5E01-49DE-AEEA-C4D4B33BE1D1}" dt="2022-09-27T02:27:25.705" v="29" actId="478"/>
          <ac:spMkLst>
            <pc:docMk/>
            <pc:sldMk cId="2593079863" sldId="850"/>
            <ac:spMk id="9" creationId="{B7A22E17-46BC-3CA2-E144-F5B64A181F1C}"/>
          </ac:spMkLst>
        </pc:spChg>
      </pc:sldChg>
      <pc:sldChg chg="del">
        <pc:chgData name="伊健 杜" userId="e69aded81da48593" providerId="LiveId" clId="{4DBD0F54-5E01-49DE-AEEA-C4D4B33BE1D1}" dt="2022-09-27T03:20:41.710" v="1858" actId="47"/>
        <pc:sldMkLst>
          <pc:docMk/>
          <pc:sldMk cId="2817424330" sldId="851"/>
        </pc:sldMkLst>
      </pc:sldChg>
      <pc:sldChg chg="del">
        <pc:chgData name="伊健 杜" userId="e69aded81da48593" providerId="LiveId" clId="{4DBD0F54-5E01-49DE-AEEA-C4D4B33BE1D1}" dt="2022-09-27T03:20:41.710" v="1858" actId="47"/>
        <pc:sldMkLst>
          <pc:docMk/>
          <pc:sldMk cId="2615331582" sldId="852"/>
        </pc:sldMkLst>
      </pc:sldChg>
      <pc:sldChg chg="del">
        <pc:chgData name="伊健 杜" userId="e69aded81da48593" providerId="LiveId" clId="{4DBD0F54-5E01-49DE-AEEA-C4D4B33BE1D1}" dt="2022-09-27T03:30:31.503" v="2080" actId="47"/>
        <pc:sldMkLst>
          <pc:docMk/>
          <pc:sldMk cId="4098201673" sldId="853"/>
        </pc:sldMkLst>
      </pc:sldChg>
      <pc:sldChg chg="del">
        <pc:chgData name="伊健 杜" userId="e69aded81da48593" providerId="LiveId" clId="{4DBD0F54-5E01-49DE-AEEA-C4D4B33BE1D1}" dt="2022-09-27T03:30:31.503" v="2080" actId="47"/>
        <pc:sldMkLst>
          <pc:docMk/>
          <pc:sldMk cId="4148412482" sldId="854"/>
        </pc:sldMkLst>
      </pc:sldChg>
      <pc:sldChg chg="del">
        <pc:chgData name="伊健 杜" userId="e69aded81da48593" providerId="LiveId" clId="{4DBD0F54-5E01-49DE-AEEA-C4D4B33BE1D1}" dt="2022-09-27T03:30:31.503" v="2080" actId="47"/>
        <pc:sldMkLst>
          <pc:docMk/>
          <pc:sldMk cId="1582307899" sldId="855"/>
        </pc:sldMkLst>
      </pc:sldChg>
      <pc:sldChg chg="addSp delSp modSp new mod modAnim">
        <pc:chgData name="伊健 杜" userId="e69aded81da48593" providerId="LiveId" clId="{4DBD0F54-5E01-49DE-AEEA-C4D4B33BE1D1}" dt="2022-09-27T05:38:56.341" v="3344"/>
        <pc:sldMkLst>
          <pc:docMk/>
          <pc:sldMk cId="2080713796" sldId="856"/>
        </pc:sldMkLst>
        <pc:spChg chg="mod">
          <ac:chgData name="伊健 杜" userId="e69aded81da48593" providerId="LiveId" clId="{4DBD0F54-5E01-49DE-AEEA-C4D4B33BE1D1}" dt="2022-09-27T02:31:19.730" v="138" actId="1076"/>
          <ac:spMkLst>
            <pc:docMk/>
            <pc:sldMk cId="2080713796" sldId="856"/>
            <ac:spMk id="2" creationId="{3FC9D311-1D38-1A6E-2629-0393157FB00E}"/>
          </ac:spMkLst>
        </pc:spChg>
        <pc:spChg chg="del">
          <ac:chgData name="伊健 杜" userId="e69aded81da48593" providerId="LiveId" clId="{4DBD0F54-5E01-49DE-AEEA-C4D4B33BE1D1}" dt="2022-09-27T02:29:37.971" v="72" actId="478"/>
          <ac:spMkLst>
            <pc:docMk/>
            <pc:sldMk cId="2080713796" sldId="856"/>
            <ac:spMk id="3" creationId="{123C07F5-D461-0726-F856-35E5C069630E}"/>
          </ac:spMkLst>
        </pc:spChg>
        <pc:spChg chg="add mod">
          <ac:chgData name="伊健 杜" userId="e69aded81da48593" providerId="LiveId" clId="{4DBD0F54-5E01-49DE-AEEA-C4D4B33BE1D1}" dt="2022-09-27T02:34:20.598" v="411" actId="1076"/>
          <ac:spMkLst>
            <pc:docMk/>
            <pc:sldMk cId="2080713796" sldId="856"/>
            <ac:spMk id="4" creationId="{247A05B1-C576-43D7-8879-C0FB62814CFB}"/>
          </ac:spMkLst>
        </pc:spChg>
        <pc:spChg chg="add mod">
          <ac:chgData name="伊健 杜" userId="e69aded81da48593" providerId="LiveId" clId="{4DBD0F54-5E01-49DE-AEEA-C4D4B33BE1D1}" dt="2022-09-27T02:31:14.184" v="136" actId="1076"/>
          <ac:spMkLst>
            <pc:docMk/>
            <pc:sldMk cId="2080713796" sldId="856"/>
            <ac:spMk id="5" creationId="{36255723-FC20-5806-DEAC-F72C5EF3F280}"/>
          </ac:spMkLst>
        </pc:spChg>
        <pc:spChg chg="add mod">
          <ac:chgData name="伊健 杜" userId="e69aded81da48593" providerId="LiveId" clId="{4DBD0F54-5E01-49DE-AEEA-C4D4B33BE1D1}" dt="2022-09-27T05:38:56.341" v="3344"/>
          <ac:spMkLst>
            <pc:docMk/>
            <pc:sldMk cId="2080713796" sldId="856"/>
            <ac:spMk id="6" creationId="{DAC82A86-5065-6250-D4B7-6859E63B3AC9}"/>
          </ac:spMkLst>
        </pc:spChg>
        <pc:spChg chg="add mod">
          <ac:chgData name="伊健 杜" userId="e69aded81da48593" providerId="LiveId" clId="{4DBD0F54-5E01-49DE-AEEA-C4D4B33BE1D1}" dt="2022-09-27T05:38:56.341" v="3344"/>
          <ac:spMkLst>
            <pc:docMk/>
            <pc:sldMk cId="2080713796" sldId="856"/>
            <ac:spMk id="7" creationId="{5EC1038B-2FAC-4F9B-A96C-B8EEC61A78E7}"/>
          </ac:spMkLst>
        </pc:spChg>
        <pc:spChg chg="add mod">
          <ac:chgData name="伊健 杜" userId="e69aded81da48593" providerId="LiveId" clId="{4DBD0F54-5E01-49DE-AEEA-C4D4B33BE1D1}" dt="2022-09-27T02:34:17.237" v="410" actId="1076"/>
          <ac:spMkLst>
            <pc:docMk/>
            <pc:sldMk cId="2080713796" sldId="856"/>
            <ac:spMk id="8" creationId="{66D5CE2E-99A0-EAAB-D292-A1B0AE8E626E}"/>
          </ac:spMkLst>
        </pc:spChg>
        <pc:picChg chg="add del mod">
          <ac:chgData name="伊健 杜" userId="e69aded81da48593" providerId="LiveId" clId="{4DBD0F54-5E01-49DE-AEEA-C4D4B33BE1D1}" dt="2022-09-27T02:30:43.729" v="130" actId="478"/>
          <ac:picMkLst>
            <pc:docMk/>
            <pc:sldMk cId="2080713796" sldId="856"/>
            <ac:picMk id="1026" creationId="{2B99F154-C262-44D3-FEDC-C1A6C31EE95F}"/>
          </ac:picMkLst>
        </pc:picChg>
        <pc:picChg chg="add mod">
          <ac:chgData name="伊健 杜" userId="e69aded81da48593" providerId="LiveId" clId="{4DBD0F54-5E01-49DE-AEEA-C4D4B33BE1D1}" dt="2022-09-27T02:34:28.123" v="413" actId="1076"/>
          <ac:picMkLst>
            <pc:docMk/>
            <pc:sldMk cId="2080713796" sldId="856"/>
            <ac:picMk id="1028" creationId="{A57A5242-E6ED-F05F-06AA-161C7BAD39D8}"/>
          </ac:picMkLst>
        </pc:picChg>
      </pc:sldChg>
      <pc:sldChg chg="addSp delSp modSp add mod delAnim">
        <pc:chgData name="伊健 杜" userId="e69aded81da48593" providerId="LiveId" clId="{4DBD0F54-5E01-49DE-AEEA-C4D4B33BE1D1}" dt="2022-09-27T05:38:56.341" v="3344"/>
        <pc:sldMkLst>
          <pc:docMk/>
          <pc:sldMk cId="4008503688" sldId="857"/>
        </pc:sldMkLst>
        <pc:spChg chg="del">
          <ac:chgData name="伊健 杜" userId="e69aded81da48593" providerId="LiveId" clId="{4DBD0F54-5E01-49DE-AEEA-C4D4B33BE1D1}" dt="2022-09-27T02:35:08.877" v="415" actId="478"/>
          <ac:spMkLst>
            <pc:docMk/>
            <pc:sldMk cId="4008503688" sldId="857"/>
            <ac:spMk id="2" creationId="{3FC9D311-1D38-1A6E-2629-0393157FB00E}"/>
          </ac:spMkLst>
        </pc:spChg>
        <pc:spChg chg="mod">
          <ac:chgData name="伊健 杜" userId="e69aded81da48593" providerId="LiveId" clId="{4DBD0F54-5E01-49DE-AEEA-C4D4B33BE1D1}" dt="2022-09-27T05:38:56.341" v="3344"/>
          <ac:spMkLst>
            <pc:docMk/>
            <pc:sldMk cId="4008503688" sldId="857"/>
            <ac:spMk id="4" creationId="{247A05B1-C576-43D7-8879-C0FB62814CFB}"/>
          </ac:spMkLst>
        </pc:spChg>
        <pc:spChg chg="mod">
          <ac:chgData name="伊健 杜" userId="e69aded81da48593" providerId="LiveId" clId="{4DBD0F54-5E01-49DE-AEEA-C4D4B33BE1D1}" dt="2022-09-27T05:38:56.341" v="3344"/>
          <ac:spMkLst>
            <pc:docMk/>
            <pc:sldMk cId="4008503688" sldId="857"/>
            <ac:spMk id="5" creationId="{36255723-FC20-5806-DEAC-F72C5EF3F280}"/>
          </ac:spMkLst>
        </pc:spChg>
        <pc:spChg chg="mod">
          <ac:chgData name="伊健 杜" userId="e69aded81da48593" providerId="LiveId" clId="{4DBD0F54-5E01-49DE-AEEA-C4D4B33BE1D1}" dt="2022-09-27T05:38:56.341" v="3344"/>
          <ac:spMkLst>
            <pc:docMk/>
            <pc:sldMk cId="4008503688" sldId="857"/>
            <ac:spMk id="6" creationId="{DAC82A86-5065-6250-D4B7-6859E63B3AC9}"/>
          </ac:spMkLst>
        </pc:spChg>
        <pc:spChg chg="mod">
          <ac:chgData name="伊健 杜" userId="e69aded81da48593" providerId="LiveId" clId="{4DBD0F54-5E01-49DE-AEEA-C4D4B33BE1D1}" dt="2022-09-27T05:38:56.341" v="3344"/>
          <ac:spMkLst>
            <pc:docMk/>
            <pc:sldMk cId="4008503688" sldId="857"/>
            <ac:spMk id="7" creationId="{5EC1038B-2FAC-4F9B-A96C-B8EEC61A78E7}"/>
          </ac:spMkLst>
        </pc:spChg>
        <pc:spChg chg="del">
          <ac:chgData name="伊健 杜" userId="e69aded81da48593" providerId="LiveId" clId="{4DBD0F54-5E01-49DE-AEEA-C4D4B33BE1D1}" dt="2022-09-27T02:36:38.028" v="652" actId="478"/>
          <ac:spMkLst>
            <pc:docMk/>
            <pc:sldMk cId="4008503688" sldId="857"/>
            <ac:spMk id="8" creationId="{66D5CE2E-99A0-EAAB-D292-A1B0AE8E626E}"/>
          </ac:spMkLst>
        </pc:spChg>
        <pc:spChg chg="add del mod">
          <ac:chgData name="伊健 杜" userId="e69aded81da48593" providerId="LiveId" clId="{4DBD0F54-5E01-49DE-AEEA-C4D4B33BE1D1}" dt="2022-09-27T02:35:10.702" v="416" actId="478"/>
          <ac:spMkLst>
            <pc:docMk/>
            <pc:sldMk cId="4008503688" sldId="857"/>
            <ac:spMk id="9" creationId="{4CA4A830-C01C-31CE-09B5-75CFFD4C617A}"/>
          </ac:spMkLst>
        </pc:spChg>
        <pc:picChg chg="add mod">
          <ac:chgData name="伊健 杜" userId="e69aded81da48593" providerId="LiveId" clId="{4DBD0F54-5E01-49DE-AEEA-C4D4B33BE1D1}" dt="2022-09-27T02:50:53.627" v="814" actId="1076"/>
          <ac:picMkLst>
            <pc:docMk/>
            <pc:sldMk cId="4008503688" sldId="857"/>
            <ac:picMk id="10" creationId="{97BB4A17-CE10-9955-3DE3-03A5D2FC7DE7}"/>
          </ac:picMkLst>
        </pc:picChg>
        <pc:picChg chg="mod">
          <ac:chgData name="伊健 杜" userId="e69aded81da48593" providerId="LiveId" clId="{4DBD0F54-5E01-49DE-AEEA-C4D4B33BE1D1}" dt="2022-09-27T02:37:47.483" v="807" actId="1076"/>
          <ac:picMkLst>
            <pc:docMk/>
            <pc:sldMk cId="4008503688" sldId="857"/>
            <ac:picMk id="1028" creationId="{A57A5242-E6ED-F05F-06AA-161C7BAD39D8}"/>
          </ac:picMkLst>
        </pc:picChg>
        <pc:picChg chg="add mod">
          <ac:chgData name="伊健 杜" userId="e69aded81da48593" providerId="LiveId" clId="{4DBD0F54-5E01-49DE-AEEA-C4D4B33BE1D1}" dt="2022-09-27T02:50:56.389" v="816" actId="1076"/>
          <ac:picMkLst>
            <pc:docMk/>
            <pc:sldMk cId="4008503688" sldId="857"/>
            <ac:picMk id="2050" creationId="{E0FB084B-26FF-BAF5-453F-66CF15A536EC}"/>
          </ac:picMkLst>
        </pc:picChg>
      </pc:sldChg>
      <pc:sldChg chg="addSp delSp modSp add mod delAnim">
        <pc:chgData name="伊健 杜" userId="e69aded81da48593" providerId="LiveId" clId="{4DBD0F54-5E01-49DE-AEEA-C4D4B33BE1D1}" dt="2022-09-27T05:38:56.341" v="3344"/>
        <pc:sldMkLst>
          <pc:docMk/>
          <pc:sldMk cId="1504034460" sldId="858"/>
        </pc:sldMkLst>
        <pc:spChg chg="mod">
          <ac:chgData name="伊健 杜" userId="e69aded81da48593" providerId="LiveId" clId="{4DBD0F54-5E01-49DE-AEEA-C4D4B33BE1D1}" dt="2022-09-27T02:51:26.478" v="831" actId="20577"/>
          <ac:spMkLst>
            <pc:docMk/>
            <pc:sldMk cId="1504034460" sldId="858"/>
            <ac:spMk id="2" creationId="{3FC9D311-1D38-1A6E-2629-0393157FB00E}"/>
          </ac:spMkLst>
        </pc:spChg>
        <pc:spChg chg="add mod">
          <ac:chgData name="伊健 杜" userId="e69aded81da48593" providerId="LiveId" clId="{4DBD0F54-5E01-49DE-AEEA-C4D4B33BE1D1}" dt="2022-09-27T05:38:56.341" v="3344"/>
          <ac:spMkLst>
            <pc:docMk/>
            <pc:sldMk cId="1504034460" sldId="858"/>
            <ac:spMk id="3" creationId="{408A7F6E-7182-8FA8-2688-CD50F3177E54}"/>
          </ac:spMkLst>
        </pc:spChg>
        <pc:spChg chg="mod">
          <ac:chgData name="伊健 杜" userId="e69aded81da48593" providerId="LiveId" clId="{4DBD0F54-5E01-49DE-AEEA-C4D4B33BE1D1}" dt="2022-09-27T02:55:17.769" v="1035" actId="1076"/>
          <ac:spMkLst>
            <pc:docMk/>
            <pc:sldMk cId="1504034460" sldId="858"/>
            <ac:spMk id="4" creationId="{247A05B1-C576-43D7-8879-C0FB62814CFB}"/>
          </ac:spMkLst>
        </pc:spChg>
        <pc:spChg chg="mod">
          <ac:chgData name="伊健 杜" userId="e69aded81da48593" providerId="LiveId" clId="{4DBD0F54-5E01-49DE-AEEA-C4D4B33BE1D1}" dt="2022-09-27T05:38:56.341" v="3344"/>
          <ac:spMkLst>
            <pc:docMk/>
            <pc:sldMk cId="1504034460" sldId="858"/>
            <ac:spMk id="5" creationId="{36255723-FC20-5806-DEAC-F72C5EF3F280}"/>
          </ac:spMkLst>
        </pc:spChg>
        <pc:spChg chg="del">
          <ac:chgData name="伊健 杜" userId="e69aded81da48593" providerId="LiveId" clId="{4DBD0F54-5E01-49DE-AEEA-C4D4B33BE1D1}" dt="2022-09-27T02:52:54.663" v="848" actId="478"/>
          <ac:spMkLst>
            <pc:docMk/>
            <pc:sldMk cId="1504034460" sldId="858"/>
            <ac:spMk id="6" creationId="{DAC82A86-5065-6250-D4B7-6859E63B3AC9}"/>
          </ac:spMkLst>
        </pc:spChg>
        <pc:spChg chg="del mod">
          <ac:chgData name="伊健 杜" userId="e69aded81da48593" providerId="LiveId" clId="{4DBD0F54-5E01-49DE-AEEA-C4D4B33BE1D1}" dt="2022-09-27T02:52:56.427" v="851" actId="478"/>
          <ac:spMkLst>
            <pc:docMk/>
            <pc:sldMk cId="1504034460" sldId="858"/>
            <ac:spMk id="7" creationId="{5EC1038B-2FAC-4F9B-A96C-B8EEC61A78E7}"/>
          </ac:spMkLst>
        </pc:spChg>
        <pc:spChg chg="del">
          <ac:chgData name="伊健 杜" userId="e69aded81da48593" providerId="LiveId" clId="{4DBD0F54-5E01-49DE-AEEA-C4D4B33BE1D1}" dt="2022-09-27T02:52:53.421" v="847" actId="478"/>
          <ac:spMkLst>
            <pc:docMk/>
            <pc:sldMk cId="1504034460" sldId="858"/>
            <ac:spMk id="8" creationId="{66D5CE2E-99A0-EAAB-D292-A1B0AE8E626E}"/>
          </ac:spMkLst>
        </pc:spChg>
        <pc:spChg chg="add del mod">
          <ac:chgData name="伊健 杜" userId="e69aded81da48593" providerId="LiveId" clId="{4DBD0F54-5E01-49DE-AEEA-C4D4B33BE1D1}" dt="2022-09-27T02:55:00.617" v="992" actId="478"/>
          <ac:spMkLst>
            <pc:docMk/>
            <pc:sldMk cId="1504034460" sldId="858"/>
            <ac:spMk id="9" creationId="{3F92DC51-B8C1-F559-68A4-A6F01F36762D}"/>
          </ac:spMkLst>
        </pc:spChg>
        <pc:spChg chg="add mod">
          <ac:chgData name="伊健 杜" userId="e69aded81da48593" providerId="LiveId" clId="{4DBD0F54-5E01-49DE-AEEA-C4D4B33BE1D1}" dt="2022-09-27T05:38:56.341" v="3344"/>
          <ac:spMkLst>
            <pc:docMk/>
            <pc:sldMk cId="1504034460" sldId="858"/>
            <ac:spMk id="10" creationId="{64D3BE31-0AA5-1921-8349-319F61DAB487}"/>
          </ac:spMkLst>
        </pc:spChg>
        <pc:spChg chg="add mod">
          <ac:chgData name="伊健 杜" userId="e69aded81da48593" providerId="LiveId" clId="{4DBD0F54-5E01-49DE-AEEA-C4D4B33BE1D1}" dt="2022-09-27T05:38:56.341" v="3344"/>
          <ac:spMkLst>
            <pc:docMk/>
            <pc:sldMk cId="1504034460" sldId="858"/>
            <ac:spMk id="11" creationId="{BED6E336-9389-7E71-38F1-4630356941F1}"/>
          </ac:spMkLst>
        </pc:spChg>
        <pc:spChg chg="add mod">
          <ac:chgData name="伊健 杜" userId="e69aded81da48593" providerId="LiveId" clId="{4DBD0F54-5E01-49DE-AEEA-C4D4B33BE1D1}" dt="2022-09-27T02:56:40.297" v="1088" actId="11529"/>
          <ac:spMkLst>
            <pc:docMk/>
            <pc:sldMk cId="1504034460" sldId="858"/>
            <ac:spMk id="12" creationId="{C9058387-5B9A-5A4B-351B-EAC0B09D750B}"/>
          </ac:spMkLst>
        </pc:spChg>
        <pc:spChg chg="add mod">
          <ac:chgData name="伊健 杜" userId="e69aded81da48593" providerId="LiveId" clId="{4DBD0F54-5E01-49DE-AEEA-C4D4B33BE1D1}" dt="2022-09-27T02:58:12.869" v="1101" actId="1076"/>
          <ac:spMkLst>
            <pc:docMk/>
            <pc:sldMk cId="1504034460" sldId="858"/>
            <ac:spMk id="13" creationId="{81503368-7D7C-AC67-119D-D0408278FDCF}"/>
          </ac:spMkLst>
        </pc:spChg>
        <pc:picChg chg="del">
          <ac:chgData name="伊健 杜" userId="e69aded81da48593" providerId="LiveId" clId="{4DBD0F54-5E01-49DE-AEEA-C4D4B33BE1D1}" dt="2022-09-27T02:52:55.098" v="849" actId="478"/>
          <ac:picMkLst>
            <pc:docMk/>
            <pc:sldMk cId="1504034460" sldId="858"/>
            <ac:picMk id="1028" creationId="{A57A5242-E6ED-F05F-06AA-161C7BAD39D8}"/>
          </ac:picMkLst>
        </pc:picChg>
        <pc:picChg chg="add mod">
          <ac:chgData name="伊健 杜" userId="e69aded81da48593" providerId="LiveId" clId="{4DBD0F54-5E01-49DE-AEEA-C4D4B33BE1D1}" dt="2022-09-27T02:56:19.185" v="1084" actId="1076"/>
          <ac:picMkLst>
            <pc:docMk/>
            <pc:sldMk cId="1504034460" sldId="858"/>
            <ac:picMk id="3074" creationId="{C3C1412E-7550-1E7C-FEAC-88741F177786}"/>
          </ac:picMkLst>
        </pc:picChg>
        <pc:picChg chg="add mod">
          <ac:chgData name="伊健 杜" userId="e69aded81da48593" providerId="LiveId" clId="{4DBD0F54-5E01-49DE-AEEA-C4D4B33BE1D1}" dt="2022-09-27T02:56:41.671" v="1089" actId="1076"/>
          <ac:picMkLst>
            <pc:docMk/>
            <pc:sldMk cId="1504034460" sldId="858"/>
            <ac:picMk id="3076" creationId="{6C25C89A-A48D-C98E-6CA0-8705C0347C58}"/>
          </ac:picMkLst>
        </pc:picChg>
        <pc:picChg chg="add mod">
          <ac:chgData name="伊健 杜" userId="e69aded81da48593" providerId="LiveId" clId="{4DBD0F54-5E01-49DE-AEEA-C4D4B33BE1D1}" dt="2022-09-27T02:57:33.854" v="1092" actId="1076"/>
          <ac:picMkLst>
            <pc:docMk/>
            <pc:sldMk cId="1504034460" sldId="858"/>
            <ac:picMk id="3078" creationId="{6EA013EF-972A-E6C4-E02B-B445CE51A391}"/>
          </ac:picMkLst>
        </pc:picChg>
        <pc:picChg chg="add mod">
          <ac:chgData name="伊健 杜" userId="e69aded81da48593" providerId="LiveId" clId="{4DBD0F54-5E01-49DE-AEEA-C4D4B33BE1D1}" dt="2022-09-27T02:58:03.614" v="1099" actId="1076"/>
          <ac:picMkLst>
            <pc:docMk/>
            <pc:sldMk cId="1504034460" sldId="858"/>
            <ac:picMk id="3080" creationId="{19D489FC-458D-17FA-2ED1-08C35881CD82}"/>
          </ac:picMkLst>
        </pc:picChg>
      </pc:sldChg>
      <pc:sldChg chg="addSp delSp modSp new mod">
        <pc:chgData name="伊健 杜" userId="e69aded81da48593" providerId="LiveId" clId="{4DBD0F54-5E01-49DE-AEEA-C4D4B33BE1D1}" dt="2022-09-27T05:38:56.341" v="3344"/>
        <pc:sldMkLst>
          <pc:docMk/>
          <pc:sldMk cId="2971274492" sldId="859"/>
        </pc:sldMkLst>
        <pc:spChg chg="del">
          <ac:chgData name="伊健 杜" userId="e69aded81da48593" providerId="LiveId" clId="{4DBD0F54-5E01-49DE-AEEA-C4D4B33BE1D1}" dt="2022-09-27T02:58:35.034" v="1103" actId="478"/>
          <ac:spMkLst>
            <pc:docMk/>
            <pc:sldMk cId="2971274492" sldId="859"/>
            <ac:spMk id="2" creationId="{B04DCA51-6238-355C-9D74-4A11E0E8912E}"/>
          </ac:spMkLst>
        </pc:spChg>
        <pc:spChg chg="del">
          <ac:chgData name="伊健 杜" userId="e69aded81da48593" providerId="LiveId" clId="{4DBD0F54-5E01-49DE-AEEA-C4D4B33BE1D1}" dt="2022-09-27T02:58:35.034" v="1103" actId="478"/>
          <ac:spMkLst>
            <pc:docMk/>
            <pc:sldMk cId="2971274492" sldId="859"/>
            <ac:spMk id="3" creationId="{23C1BEC0-C376-6BDC-A6DF-19E371E92F39}"/>
          </ac:spMkLst>
        </pc:spChg>
        <pc:spChg chg="add mod">
          <ac:chgData name="伊健 杜" userId="e69aded81da48593" providerId="LiveId" clId="{4DBD0F54-5E01-49DE-AEEA-C4D4B33BE1D1}" dt="2022-09-27T02:58:39.719" v="1104"/>
          <ac:spMkLst>
            <pc:docMk/>
            <pc:sldMk cId="2971274492" sldId="859"/>
            <ac:spMk id="4" creationId="{7ED5D4E3-5216-5AFA-A016-D610DAE0B20A}"/>
          </ac:spMkLst>
        </pc:spChg>
        <pc:spChg chg="add mod">
          <ac:chgData name="伊健 杜" userId="e69aded81da48593" providerId="LiveId" clId="{4DBD0F54-5E01-49DE-AEEA-C4D4B33BE1D1}" dt="2022-09-27T02:58:44.067" v="1112"/>
          <ac:spMkLst>
            <pc:docMk/>
            <pc:sldMk cId="2971274492" sldId="859"/>
            <ac:spMk id="5" creationId="{F50C56E2-78A4-3DA2-5B50-D5C77BDF3FE1}"/>
          </ac:spMkLst>
        </pc:spChg>
        <pc:spChg chg="add del mod">
          <ac:chgData name="伊健 杜" userId="e69aded81da48593" providerId="LiveId" clId="{4DBD0F54-5E01-49DE-AEEA-C4D4B33BE1D1}" dt="2022-09-27T03:01:25.972" v="1195"/>
          <ac:spMkLst>
            <pc:docMk/>
            <pc:sldMk cId="2971274492" sldId="859"/>
            <ac:spMk id="6" creationId="{6701F74F-0303-E3EC-6AD8-410149FF5409}"/>
          </ac:spMkLst>
        </pc:spChg>
        <pc:spChg chg="add mod">
          <ac:chgData name="伊健 杜" userId="e69aded81da48593" providerId="LiveId" clId="{4DBD0F54-5E01-49DE-AEEA-C4D4B33BE1D1}" dt="2022-09-27T03:02:57.070" v="1329" actId="1076"/>
          <ac:spMkLst>
            <pc:docMk/>
            <pc:sldMk cId="2971274492" sldId="859"/>
            <ac:spMk id="7" creationId="{35887370-E015-4480-4858-F06223320F9F}"/>
          </ac:spMkLst>
        </pc:spChg>
        <pc:spChg chg="add mod">
          <ac:chgData name="伊健 杜" userId="e69aded81da48593" providerId="LiveId" clId="{4DBD0F54-5E01-49DE-AEEA-C4D4B33BE1D1}" dt="2022-09-27T03:03:49.978" v="1473" actId="1076"/>
          <ac:spMkLst>
            <pc:docMk/>
            <pc:sldMk cId="2971274492" sldId="859"/>
            <ac:spMk id="8" creationId="{E58B3578-B70A-E0F3-A4B8-3220171E8CC6}"/>
          </ac:spMkLst>
        </pc:spChg>
        <pc:spChg chg="add mod">
          <ac:chgData name="伊健 杜" userId="e69aded81da48593" providerId="LiveId" clId="{4DBD0F54-5E01-49DE-AEEA-C4D4B33BE1D1}" dt="2022-09-27T05:38:56.341" v="3344"/>
          <ac:spMkLst>
            <pc:docMk/>
            <pc:sldMk cId="2971274492" sldId="859"/>
            <ac:spMk id="9" creationId="{9B291C11-A0C4-8943-E10D-831887167BC0}"/>
          </ac:spMkLst>
        </pc:spChg>
        <pc:spChg chg="add mod">
          <ac:chgData name="伊健 杜" userId="e69aded81da48593" providerId="LiveId" clId="{4DBD0F54-5E01-49DE-AEEA-C4D4B33BE1D1}" dt="2022-09-27T05:38:56.341" v="3344"/>
          <ac:spMkLst>
            <pc:docMk/>
            <pc:sldMk cId="2971274492" sldId="859"/>
            <ac:spMk id="10" creationId="{F64E161F-7858-1390-B188-9DE5BBF10F8B}"/>
          </ac:spMkLst>
        </pc:spChg>
        <pc:spChg chg="add mod">
          <ac:chgData name="伊健 杜" userId="e69aded81da48593" providerId="LiveId" clId="{4DBD0F54-5E01-49DE-AEEA-C4D4B33BE1D1}" dt="2022-09-27T05:38:56.341" v="3344"/>
          <ac:spMkLst>
            <pc:docMk/>
            <pc:sldMk cId="2971274492" sldId="859"/>
            <ac:spMk id="11" creationId="{F11C1159-DF27-4BA6-2A1B-9D39CBF9C748}"/>
          </ac:spMkLst>
        </pc:spChg>
        <pc:spChg chg="add mod">
          <ac:chgData name="伊健 杜" userId="e69aded81da48593" providerId="LiveId" clId="{4DBD0F54-5E01-49DE-AEEA-C4D4B33BE1D1}" dt="2022-09-27T05:38:56.341" v="3344"/>
          <ac:spMkLst>
            <pc:docMk/>
            <pc:sldMk cId="2971274492" sldId="859"/>
            <ac:spMk id="12" creationId="{E6A9D13A-D528-D483-57FE-B813065F91D8}"/>
          </ac:spMkLst>
        </pc:spChg>
        <pc:spChg chg="add mod">
          <ac:chgData name="伊健 杜" userId="e69aded81da48593" providerId="LiveId" clId="{4DBD0F54-5E01-49DE-AEEA-C4D4B33BE1D1}" dt="2022-09-27T05:38:56.341" v="3344"/>
          <ac:spMkLst>
            <pc:docMk/>
            <pc:sldMk cId="2971274492" sldId="859"/>
            <ac:spMk id="13" creationId="{314FACBF-57CD-7B58-23F3-37F6B069852E}"/>
          </ac:spMkLst>
        </pc:spChg>
        <pc:spChg chg="add mod">
          <ac:chgData name="伊健 杜" userId="e69aded81da48593" providerId="LiveId" clId="{4DBD0F54-5E01-49DE-AEEA-C4D4B33BE1D1}" dt="2022-09-27T03:05:20.283" v="1636"/>
          <ac:spMkLst>
            <pc:docMk/>
            <pc:sldMk cId="2971274492" sldId="859"/>
            <ac:spMk id="14" creationId="{B3BA3657-1F78-2324-1487-485B73191CBA}"/>
          </ac:spMkLst>
        </pc:spChg>
        <pc:spChg chg="add mod">
          <ac:chgData name="伊健 杜" userId="e69aded81da48593" providerId="LiveId" clId="{4DBD0F54-5E01-49DE-AEEA-C4D4B33BE1D1}" dt="2022-09-27T05:38:56.341" v="3344"/>
          <ac:spMkLst>
            <pc:docMk/>
            <pc:sldMk cId="2971274492" sldId="859"/>
            <ac:spMk id="15" creationId="{2FB5A5D1-9C1F-E518-C12D-FF2EA0F13F1A}"/>
          </ac:spMkLst>
        </pc:spChg>
        <pc:spChg chg="add mod">
          <ac:chgData name="伊健 杜" userId="e69aded81da48593" providerId="LiveId" clId="{4DBD0F54-5E01-49DE-AEEA-C4D4B33BE1D1}" dt="2022-09-27T05:38:56.341" v="3344"/>
          <ac:spMkLst>
            <pc:docMk/>
            <pc:sldMk cId="2971274492" sldId="859"/>
            <ac:spMk id="16" creationId="{3BFECB56-661F-5E99-AC78-246989C71AFB}"/>
          </ac:spMkLst>
        </pc:spChg>
        <pc:spChg chg="add mod">
          <ac:chgData name="伊健 杜" userId="e69aded81da48593" providerId="LiveId" clId="{4DBD0F54-5E01-49DE-AEEA-C4D4B33BE1D1}" dt="2022-09-27T05:38:56.341" v="3344"/>
          <ac:spMkLst>
            <pc:docMk/>
            <pc:sldMk cId="2971274492" sldId="859"/>
            <ac:spMk id="17" creationId="{E20CC177-0A54-701E-A401-65A58C30DF2A}"/>
          </ac:spMkLst>
        </pc:spChg>
        <pc:spChg chg="add mod">
          <ac:chgData name="伊健 杜" userId="e69aded81da48593" providerId="LiveId" clId="{4DBD0F54-5E01-49DE-AEEA-C4D4B33BE1D1}" dt="2022-09-27T05:38:56.341" v="3344"/>
          <ac:spMkLst>
            <pc:docMk/>
            <pc:sldMk cId="2971274492" sldId="859"/>
            <ac:spMk id="18" creationId="{2A392F90-785C-B115-F9E7-DC874C0E81C0}"/>
          </ac:spMkLst>
        </pc:spChg>
      </pc:sldChg>
      <pc:sldChg chg="addSp delSp modSp new mod">
        <pc:chgData name="伊健 杜" userId="e69aded81da48593" providerId="LiveId" clId="{4DBD0F54-5E01-49DE-AEEA-C4D4B33BE1D1}" dt="2022-09-27T05:38:56.341" v="3344"/>
        <pc:sldMkLst>
          <pc:docMk/>
          <pc:sldMk cId="1362255843" sldId="860"/>
        </pc:sldMkLst>
        <pc:spChg chg="del">
          <ac:chgData name="伊健 杜" userId="e69aded81da48593" providerId="LiveId" clId="{4DBD0F54-5E01-49DE-AEEA-C4D4B33BE1D1}" dt="2022-09-27T03:29:25.003" v="1969" actId="478"/>
          <ac:spMkLst>
            <pc:docMk/>
            <pc:sldMk cId="1362255843" sldId="860"/>
            <ac:spMk id="2" creationId="{F68F8113-31A1-1F3F-050B-C75B33681F78}"/>
          </ac:spMkLst>
        </pc:spChg>
        <pc:spChg chg="del">
          <ac:chgData name="伊健 杜" userId="e69aded81da48593" providerId="LiveId" clId="{4DBD0F54-5E01-49DE-AEEA-C4D4B33BE1D1}" dt="2022-09-27T03:29:25.003" v="1969" actId="478"/>
          <ac:spMkLst>
            <pc:docMk/>
            <pc:sldMk cId="1362255843" sldId="860"/>
            <ac:spMk id="3" creationId="{F22363C3-FFDC-4F69-64BA-1CC4BF9E922E}"/>
          </ac:spMkLst>
        </pc:spChg>
        <pc:spChg chg="add mod">
          <ac:chgData name="伊健 杜" userId="e69aded81da48593" providerId="LiveId" clId="{4DBD0F54-5E01-49DE-AEEA-C4D4B33BE1D1}" dt="2022-09-27T05:38:56.341" v="3344"/>
          <ac:spMkLst>
            <pc:docMk/>
            <pc:sldMk cId="1362255843" sldId="860"/>
            <ac:spMk id="4" creationId="{159D0018-7D4F-0E6D-9907-7DDE9E282ACA}"/>
          </ac:spMkLst>
        </pc:spChg>
        <pc:spChg chg="add mod">
          <ac:chgData name="伊健 杜" userId="e69aded81da48593" providerId="LiveId" clId="{4DBD0F54-5E01-49DE-AEEA-C4D4B33BE1D1}" dt="2022-09-27T05:38:56.341" v="3344"/>
          <ac:spMkLst>
            <pc:docMk/>
            <pc:sldMk cId="1362255843" sldId="860"/>
            <ac:spMk id="5" creationId="{82EA1B9F-7070-0D19-62BC-FEFB9D2FCC3D}"/>
          </ac:spMkLst>
        </pc:spChg>
        <pc:picChg chg="add mod">
          <ac:chgData name="伊健 杜" userId="e69aded81da48593" providerId="LiveId" clId="{4DBD0F54-5E01-49DE-AEEA-C4D4B33BE1D1}" dt="2022-09-27T03:29:41.293" v="1979" actId="1076"/>
          <ac:picMkLst>
            <pc:docMk/>
            <pc:sldMk cId="1362255843" sldId="860"/>
            <ac:picMk id="4098" creationId="{248CC93B-87D0-C2D9-4131-28933EA48606}"/>
          </ac:picMkLst>
        </pc:picChg>
      </pc:sldChg>
      <pc:sldChg chg="addSp delSp modSp add mod">
        <pc:chgData name="伊健 杜" userId="e69aded81da48593" providerId="LiveId" clId="{4DBD0F54-5E01-49DE-AEEA-C4D4B33BE1D1}" dt="2022-09-27T05:38:56.341" v="3344"/>
        <pc:sldMkLst>
          <pc:docMk/>
          <pc:sldMk cId="3747254197" sldId="861"/>
        </pc:sldMkLst>
        <pc:spChg chg="add mod">
          <ac:chgData name="伊健 杜" userId="e69aded81da48593" providerId="LiveId" clId="{4DBD0F54-5E01-49DE-AEEA-C4D4B33BE1D1}" dt="2022-09-27T05:38:56.341" v="3344"/>
          <ac:spMkLst>
            <pc:docMk/>
            <pc:sldMk cId="3747254197" sldId="861"/>
            <ac:spMk id="2" creationId="{837E5D0E-0C59-E0B7-C121-77C6305E4BE0}"/>
          </ac:spMkLst>
        </pc:spChg>
        <pc:spChg chg="mod">
          <ac:chgData name="伊健 杜" userId="e69aded81da48593" providerId="LiveId" clId="{4DBD0F54-5E01-49DE-AEEA-C4D4B33BE1D1}" dt="2022-09-27T05:38:56.341" v="3344"/>
          <ac:spMkLst>
            <pc:docMk/>
            <pc:sldMk cId="3747254197" sldId="861"/>
            <ac:spMk id="4" creationId="{159D0018-7D4F-0E6D-9907-7DDE9E282ACA}"/>
          </ac:spMkLst>
        </pc:spChg>
        <pc:spChg chg="del">
          <ac:chgData name="伊健 杜" userId="e69aded81da48593" providerId="LiveId" clId="{4DBD0F54-5E01-49DE-AEEA-C4D4B33BE1D1}" dt="2022-09-27T03:34:48.361" v="2085" actId="478"/>
          <ac:spMkLst>
            <pc:docMk/>
            <pc:sldMk cId="3747254197" sldId="861"/>
            <ac:spMk id="5" creationId="{82EA1B9F-7070-0D19-62BC-FEFB9D2FCC3D}"/>
          </ac:spMkLst>
        </pc:spChg>
        <pc:picChg chg="del">
          <ac:chgData name="伊健 杜" userId="e69aded81da48593" providerId="LiveId" clId="{4DBD0F54-5E01-49DE-AEEA-C4D4B33BE1D1}" dt="2022-09-27T03:34:41.651" v="2081" actId="478"/>
          <ac:picMkLst>
            <pc:docMk/>
            <pc:sldMk cId="3747254197" sldId="861"/>
            <ac:picMk id="4098" creationId="{248CC93B-87D0-C2D9-4131-28933EA48606}"/>
          </ac:picMkLst>
        </pc:picChg>
        <pc:picChg chg="add mod">
          <ac:chgData name="伊健 杜" userId="e69aded81da48593" providerId="LiveId" clId="{4DBD0F54-5E01-49DE-AEEA-C4D4B33BE1D1}" dt="2022-09-27T03:34:50.321" v="2086" actId="1076"/>
          <ac:picMkLst>
            <pc:docMk/>
            <pc:sldMk cId="3747254197" sldId="861"/>
            <ac:picMk id="6146" creationId="{96B03012-9BA3-ABF1-C068-79240CCBE7FB}"/>
          </ac:picMkLst>
        </pc:picChg>
      </pc:sldChg>
      <pc:sldChg chg="addSp delSp modSp new mod ord">
        <pc:chgData name="伊健 杜" userId="e69aded81da48593" providerId="LiveId" clId="{4DBD0F54-5E01-49DE-AEEA-C4D4B33BE1D1}" dt="2022-09-27T05:38:56.341" v="3344"/>
        <pc:sldMkLst>
          <pc:docMk/>
          <pc:sldMk cId="4275455528" sldId="862"/>
        </pc:sldMkLst>
        <pc:spChg chg="del">
          <ac:chgData name="伊健 杜" userId="e69aded81da48593" providerId="LiveId" clId="{4DBD0F54-5E01-49DE-AEEA-C4D4B33BE1D1}" dt="2022-09-27T03:35:16.097" v="2105" actId="478"/>
          <ac:spMkLst>
            <pc:docMk/>
            <pc:sldMk cId="4275455528" sldId="862"/>
            <ac:spMk id="2" creationId="{B0E0FD06-DED3-9131-CE2C-C558E61350BA}"/>
          </ac:spMkLst>
        </pc:spChg>
        <pc:spChg chg="del">
          <ac:chgData name="伊健 杜" userId="e69aded81da48593" providerId="LiveId" clId="{4DBD0F54-5E01-49DE-AEEA-C4D4B33BE1D1}" dt="2022-09-27T03:35:16.097" v="2105" actId="478"/>
          <ac:spMkLst>
            <pc:docMk/>
            <pc:sldMk cId="4275455528" sldId="862"/>
            <ac:spMk id="3" creationId="{D44EAFDC-7F7E-6771-2846-C744F6C2499C}"/>
          </ac:spMkLst>
        </pc:spChg>
        <pc:spChg chg="add del">
          <ac:chgData name="伊健 杜" userId="e69aded81da48593" providerId="LiveId" clId="{4DBD0F54-5E01-49DE-AEEA-C4D4B33BE1D1}" dt="2022-09-27T03:35:41.218" v="2107" actId="478"/>
          <ac:spMkLst>
            <pc:docMk/>
            <pc:sldMk cId="4275455528" sldId="862"/>
            <ac:spMk id="5" creationId="{F1B717D3-87A5-9C69-B55A-BBBA77CE525D}"/>
          </ac:spMkLst>
        </pc:spChg>
        <pc:spChg chg="add mod">
          <ac:chgData name="伊健 杜" userId="e69aded81da48593" providerId="LiveId" clId="{4DBD0F54-5E01-49DE-AEEA-C4D4B33BE1D1}" dt="2022-09-27T05:38:56.341" v="3344"/>
          <ac:spMkLst>
            <pc:docMk/>
            <pc:sldMk cId="4275455528" sldId="862"/>
            <ac:spMk id="6" creationId="{E035176C-B4A3-D3D2-092D-C750C991BE94}"/>
          </ac:spMkLst>
        </pc:spChg>
        <pc:spChg chg="add mod">
          <ac:chgData name="伊健 杜" userId="e69aded81da48593" providerId="LiveId" clId="{4DBD0F54-5E01-49DE-AEEA-C4D4B33BE1D1}" dt="2022-09-27T03:36:43.851" v="2178" actId="1076"/>
          <ac:spMkLst>
            <pc:docMk/>
            <pc:sldMk cId="4275455528" sldId="862"/>
            <ac:spMk id="7" creationId="{4AB37D82-2047-FA87-9E49-FC90F03DB401}"/>
          </ac:spMkLst>
        </pc:spChg>
        <pc:spChg chg="add mod">
          <ac:chgData name="伊健 杜" userId="e69aded81da48593" providerId="LiveId" clId="{4DBD0F54-5E01-49DE-AEEA-C4D4B33BE1D1}" dt="2022-09-27T03:36:51.318" v="2188"/>
          <ac:spMkLst>
            <pc:docMk/>
            <pc:sldMk cId="4275455528" sldId="862"/>
            <ac:spMk id="8" creationId="{EBD6181F-A726-A7F4-72B4-D89573FAF010}"/>
          </ac:spMkLst>
        </pc:spChg>
        <pc:picChg chg="add">
          <ac:chgData name="伊健 杜" userId="e69aded81da48593" providerId="LiveId" clId="{4DBD0F54-5E01-49DE-AEEA-C4D4B33BE1D1}" dt="2022-09-27T03:35:46.811" v="2108"/>
          <ac:picMkLst>
            <pc:docMk/>
            <pc:sldMk cId="4275455528" sldId="862"/>
            <ac:picMk id="7170" creationId="{E352B050-8314-0048-C3D5-DDC88A5B2C23}"/>
          </ac:picMkLst>
        </pc:picChg>
      </pc:sldChg>
      <pc:sldChg chg="addSp delSp modSp new mod">
        <pc:chgData name="伊健 杜" userId="e69aded81da48593" providerId="LiveId" clId="{4DBD0F54-5E01-49DE-AEEA-C4D4B33BE1D1}" dt="2022-09-27T05:38:56.341" v="3344"/>
        <pc:sldMkLst>
          <pc:docMk/>
          <pc:sldMk cId="601295034" sldId="863"/>
        </pc:sldMkLst>
        <pc:spChg chg="del">
          <ac:chgData name="伊健 杜" userId="e69aded81da48593" providerId="LiveId" clId="{4DBD0F54-5E01-49DE-AEEA-C4D4B33BE1D1}" dt="2022-09-27T03:37:21.021" v="2190" actId="478"/>
          <ac:spMkLst>
            <pc:docMk/>
            <pc:sldMk cId="601295034" sldId="863"/>
            <ac:spMk id="2" creationId="{066AFA8F-BA61-A248-C7B6-989F41E06257}"/>
          </ac:spMkLst>
        </pc:spChg>
        <pc:spChg chg="del">
          <ac:chgData name="伊健 杜" userId="e69aded81da48593" providerId="LiveId" clId="{4DBD0F54-5E01-49DE-AEEA-C4D4B33BE1D1}" dt="2022-09-27T03:37:21.021" v="2190" actId="478"/>
          <ac:spMkLst>
            <pc:docMk/>
            <pc:sldMk cId="601295034" sldId="863"/>
            <ac:spMk id="3" creationId="{F606C90B-0B41-037B-5502-D326E8247A8A}"/>
          </ac:spMkLst>
        </pc:spChg>
        <pc:spChg chg="add mod">
          <ac:chgData name="伊健 杜" userId="e69aded81da48593" providerId="LiveId" clId="{4DBD0F54-5E01-49DE-AEEA-C4D4B33BE1D1}" dt="2022-09-27T05:38:56.341" v="3344"/>
          <ac:spMkLst>
            <pc:docMk/>
            <pc:sldMk cId="601295034" sldId="863"/>
            <ac:spMk id="4" creationId="{E2B01770-9D4B-DC08-B720-B5B197B75037}"/>
          </ac:spMkLst>
        </pc:spChg>
      </pc:sldChg>
      <pc:sldChg chg="addSp delSp new mod">
        <pc:chgData name="伊健 杜" userId="e69aded81da48593" providerId="LiveId" clId="{4DBD0F54-5E01-49DE-AEEA-C4D4B33BE1D1}" dt="2022-09-27T03:39:47.332" v="2193"/>
        <pc:sldMkLst>
          <pc:docMk/>
          <pc:sldMk cId="1467010209" sldId="864"/>
        </pc:sldMkLst>
        <pc:spChg chg="del">
          <ac:chgData name="伊健 杜" userId="e69aded81da48593" providerId="LiveId" clId="{4DBD0F54-5E01-49DE-AEEA-C4D4B33BE1D1}" dt="2022-09-27T03:39:45.736" v="2192" actId="478"/>
          <ac:spMkLst>
            <pc:docMk/>
            <pc:sldMk cId="1467010209" sldId="864"/>
            <ac:spMk id="2" creationId="{CA21544A-C1EA-A8C4-E489-4E75600DE680}"/>
          </ac:spMkLst>
        </pc:spChg>
        <pc:spChg chg="del">
          <ac:chgData name="伊健 杜" userId="e69aded81da48593" providerId="LiveId" clId="{4DBD0F54-5E01-49DE-AEEA-C4D4B33BE1D1}" dt="2022-09-27T03:39:45.736" v="2192" actId="478"/>
          <ac:spMkLst>
            <pc:docMk/>
            <pc:sldMk cId="1467010209" sldId="864"/>
            <ac:spMk id="3" creationId="{D43665EF-F781-6820-4DD4-5037BBAC3242}"/>
          </ac:spMkLst>
        </pc:spChg>
        <pc:picChg chg="add">
          <ac:chgData name="伊健 杜" userId="e69aded81da48593" providerId="LiveId" clId="{4DBD0F54-5E01-49DE-AEEA-C4D4B33BE1D1}" dt="2022-09-27T03:39:47.332" v="2193"/>
          <ac:picMkLst>
            <pc:docMk/>
            <pc:sldMk cId="1467010209" sldId="864"/>
            <ac:picMk id="8194" creationId="{52C9CB01-97E5-582D-15B7-3F8A674F115A}"/>
          </ac:picMkLst>
        </pc:picChg>
      </pc:sldChg>
      <pc:sldChg chg="modSp add ord">
        <pc:chgData name="伊健 杜" userId="e69aded81da48593" providerId="LiveId" clId="{4DBD0F54-5E01-49DE-AEEA-C4D4B33BE1D1}" dt="2022-09-27T05:38:56.341" v="3344"/>
        <pc:sldMkLst>
          <pc:docMk/>
          <pc:sldMk cId="511942785" sldId="865"/>
        </pc:sldMkLst>
        <pc:spChg chg="mod">
          <ac:chgData name="伊健 杜" userId="e69aded81da48593" providerId="LiveId" clId="{4DBD0F54-5E01-49DE-AEEA-C4D4B33BE1D1}" dt="2022-09-27T05:38:56.341" v="3344"/>
          <ac:spMkLst>
            <pc:docMk/>
            <pc:sldMk cId="511942785" sldId="865"/>
            <ac:spMk id="4" creationId="{E2B01770-9D4B-DC08-B720-B5B197B75037}"/>
          </ac:spMkLst>
        </pc:spChg>
      </pc:sldChg>
      <pc:sldChg chg="addSp delSp modSp new del mod setBg">
        <pc:chgData name="伊健 杜" userId="e69aded81da48593" providerId="LiveId" clId="{4DBD0F54-5E01-49DE-AEEA-C4D4B33BE1D1}" dt="2022-09-27T11:54:14.959" v="4009" actId="47"/>
        <pc:sldMkLst>
          <pc:docMk/>
          <pc:sldMk cId="2354081892" sldId="866"/>
        </pc:sldMkLst>
        <pc:spChg chg="del">
          <ac:chgData name="伊健 杜" userId="e69aded81da48593" providerId="LiveId" clId="{4DBD0F54-5E01-49DE-AEEA-C4D4B33BE1D1}" dt="2022-09-27T03:45:51.476" v="2439" actId="478"/>
          <ac:spMkLst>
            <pc:docMk/>
            <pc:sldMk cId="2354081892" sldId="866"/>
            <ac:spMk id="2" creationId="{2D74627B-8A0B-D6B2-C5DB-3A66AE5EBE06}"/>
          </ac:spMkLst>
        </pc:spChg>
        <pc:spChg chg="del">
          <ac:chgData name="伊健 杜" userId="e69aded81da48593" providerId="LiveId" clId="{4DBD0F54-5E01-49DE-AEEA-C4D4B33BE1D1}" dt="2022-09-27T03:45:51.476" v="2439" actId="478"/>
          <ac:spMkLst>
            <pc:docMk/>
            <pc:sldMk cId="2354081892" sldId="866"/>
            <ac:spMk id="3" creationId="{DAC98C7F-B6E9-20B8-E8CB-3AE662ABF18E}"/>
          </ac:spMkLst>
        </pc:spChg>
        <pc:spChg chg="add">
          <ac:chgData name="伊健 杜" userId="e69aded81da48593" providerId="LiveId" clId="{4DBD0F54-5E01-49DE-AEEA-C4D4B33BE1D1}" dt="2022-09-27T11:49:44.545" v="3880" actId="26606"/>
          <ac:spMkLst>
            <pc:docMk/>
            <pc:sldMk cId="2354081892" sldId="866"/>
            <ac:spMk id="8" creationId="{B670DBD5-770C-4383-9F54-5B86E86BD5BB}"/>
          </ac:spMkLst>
        </pc:spChg>
        <pc:picChg chg="add mod">
          <ac:chgData name="伊健 杜" userId="e69aded81da48593" providerId="LiveId" clId="{4DBD0F54-5E01-49DE-AEEA-C4D4B33BE1D1}" dt="2022-09-27T11:49:51.515" v="3881" actId="1076"/>
          <ac:picMkLst>
            <pc:docMk/>
            <pc:sldMk cId="2354081892" sldId="866"/>
            <ac:picMk id="3" creationId="{1ADF6BC0-1BC5-DF77-2BC0-217D683A16A2}"/>
          </ac:picMkLst>
        </pc:picChg>
      </pc:sldChg>
      <pc:sldChg chg="addSp delSp modSp add mod">
        <pc:chgData name="伊健 杜" userId="e69aded81da48593" providerId="LiveId" clId="{4DBD0F54-5E01-49DE-AEEA-C4D4B33BE1D1}" dt="2022-09-27T10:57:01.584" v="3526" actId="20577"/>
        <pc:sldMkLst>
          <pc:docMk/>
          <pc:sldMk cId="1265546175" sldId="867"/>
        </pc:sldMkLst>
        <pc:spChg chg="mod">
          <ac:chgData name="伊健 杜" userId="e69aded81da48593" providerId="LiveId" clId="{4DBD0F54-5E01-49DE-AEEA-C4D4B33BE1D1}" dt="2022-09-27T10:57:01.584" v="3526" actId="20577"/>
          <ac:spMkLst>
            <pc:docMk/>
            <pc:sldMk cId="1265546175" sldId="867"/>
            <ac:spMk id="2" creationId="{81F4B079-5182-7332-4978-966F1AEEF4D2}"/>
          </ac:spMkLst>
        </pc:spChg>
        <pc:spChg chg="mod">
          <ac:chgData name="伊健 杜" userId="e69aded81da48593" providerId="LiveId" clId="{4DBD0F54-5E01-49DE-AEEA-C4D4B33BE1D1}" dt="2022-09-27T05:38:56.341" v="3344"/>
          <ac:spMkLst>
            <pc:docMk/>
            <pc:sldMk cId="1265546175" sldId="867"/>
            <ac:spMk id="4" creationId="{CFC1CF28-580E-2280-640A-ADB8853307E7}"/>
          </ac:spMkLst>
        </pc:spChg>
        <pc:picChg chg="del">
          <ac:chgData name="伊健 杜" userId="e69aded81da48593" providerId="LiveId" clId="{4DBD0F54-5E01-49DE-AEEA-C4D4B33BE1D1}" dt="2022-09-27T03:53:03.549" v="2721" actId="478"/>
          <ac:picMkLst>
            <pc:docMk/>
            <pc:sldMk cId="1265546175" sldId="867"/>
            <ac:picMk id="9218" creationId="{071B5468-72CC-EC6B-3F95-EEED4026497A}"/>
          </ac:picMkLst>
        </pc:picChg>
        <pc:picChg chg="add mod">
          <ac:chgData name="伊健 杜" userId="e69aded81da48593" providerId="LiveId" clId="{4DBD0F54-5E01-49DE-AEEA-C4D4B33BE1D1}" dt="2022-09-27T03:53:21.983" v="2724" actId="1076"/>
          <ac:picMkLst>
            <pc:docMk/>
            <pc:sldMk cId="1265546175" sldId="867"/>
            <ac:picMk id="12290" creationId="{071F0FC2-47F8-94AA-1366-5576884E737D}"/>
          </ac:picMkLst>
        </pc:picChg>
      </pc:sldChg>
      <pc:sldChg chg="modSp add mod">
        <pc:chgData name="伊健 杜" userId="e69aded81da48593" providerId="LiveId" clId="{4DBD0F54-5E01-49DE-AEEA-C4D4B33BE1D1}" dt="2022-09-27T05:38:56.341" v="3344"/>
        <pc:sldMkLst>
          <pc:docMk/>
          <pc:sldMk cId="1134385442" sldId="868"/>
        </pc:sldMkLst>
        <pc:spChg chg="mod">
          <ac:chgData name="伊健 杜" userId="e69aded81da48593" providerId="LiveId" clId="{4DBD0F54-5E01-49DE-AEEA-C4D4B33BE1D1}" dt="2022-09-27T05:38:56.341" v="3344"/>
          <ac:spMkLst>
            <pc:docMk/>
            <pc:sldMk cId="1134385442" sldId="868"/>
            <ac:spMk id="4" creationId="{E2B01770-9D4B-DC08-B720-B5B197B75037}"/>
          </ac:spMkLst>
        </pc:spChg>
      </pc:sldChg>
      <pc:sldChg chg="addSp delSp modSp add mod">
        <pc:chgData name="伊健 杜" userId="e69aded81da48593" providerId="LiveId" clId="{4DBD0F54-5E01-49DE-AEEA-C4D4B33BE1D1}" dt="2022-09-27T05:38:56.341" v="3344"/>
        <pc:sldMkLst>
          <pc:docMk/>
          <pc:sldMk cId="1443721211" sldId="869"/>
        </pc:sldMkLst>
        <pc:spChg chg="mod">
          <ac:chgData name="伊健 杜" userId="e69aded81da48593" providerId="LiveId" clId="{4DBD0F54-5E01-49DE-AEEA-C4D4B33BE1D1}" dt="2022-09-27T05:38:56.341" v="3344"/>
          <ac:spMkLst>
            <pc:docMk/>
            <pc:sldMk cId="1443721211" sldId="869"/>
            <ac:spMk id="2" creationId="{81F4B079-5182-7332-4978-966F1AEEF4D2}"/>
          </ac:spMkLst>
        </pc:spChg>
        <pc:spChg chg="add del mod">
          <ac:chgData name="伊健 杜" userId="e69aded81da48593" providerId="LiveId" clId="{4DBD0F54-5E01-49DE-AEEA-C4D4B33BE1D1}" dt="2022-09-27T03:51:43.609" v="2593" actId="478"/>
          <ac:spMkLst>
            <pc:docMk/>
            <pc:sldMk cId="1443721211" sldId="869"/>
            <ac:spMk id="3" creationId="{964124B0-377D-FD83-F7D6-3B09F2E017D2}"/>
          </ac:spMkLst>
        </pc:spChg>
        <pc:spChg chg="mod">
          <ac:chgData name="伊健 杜" userId="e69aded81da48593" providerId="LiveId" clId="{4DBD0F54-5E01-49DE-AEEA-C4D4B33BE1D1}" dt="2022-09-27T05:38:56.341" v="3344"/>
          <ac:spMkLst>
            <pc:docMk/>
            <pc:sldMk cId="1443721211" sldId="869"/>
            <ac:spMk id="4" creationId="{CFC1CF28-580E-2280-640A-ADB8853307E7}"/>
          </ac:spMkLst>
        </pc:spChg>
        <pc:spChg chg="add mod">
          <ac:chgData name="伊健 杜" userId="e69aded81da48593" providerId="LiveId" clId="{4DBD0F54-5E01-49DE-AEEA-C4D4B33BE1D1}" dt="2022-09-27T05:38:56.341" v="3344"/>
          <ac:spMkLst>
            <pc:docMk/>
            <pc:sldMk cId="1443721211" sldId="869"/>
            <ac:spMk id="5" creationId="{E3E65FA6-7E59-20B2-4D8B-F3D049007E21}"/>
          </ac:spMkLst>
        </pc:spChg>
        <pc:spChg chg="add mod">
          <ac:chgData name="伊健 杜" userId="e69aded81da48593" providerId="LiveId" clId="{4DBD0F54-5E01-49DE-AEEA-C4D4B33BE1D1}" dt="2022-09-27T05:38:56.341" v="3344"/>
          <ac:spMkLst>
            <pc:docMk/>
            <pc:sldMk cId="1443721211" sldId="869"/>
            <ac:spMk id="6" creationId="{CC1C7B23-01CE-18FB-565B-635DD8297BFD}"/>
          </ac:spMkLst>
        </pc:spChg>
        <pc:picChg chg="del">
          <ac:chgData name="伊健 杜" userId="e69aded81da48593" providerId="LiveId" clId="{4DBD0F54-5E01-49DE-AEEA-C4D4B33BE1D1}" dt="2022-09-27T03:51:06.021" v="2562" actId="478"/>
          <ac:picMkLst>
            <pc:docMk/>
            <pc:sldMk cId="1443721211" sldId="869"/>
            <ac:picMk id="9218" creationId="{071B5468-72CC-EC6B-3F95-EEED4026497A}"/>
          </ac:picMkLst>
        </pc:picChg>
        <pc:picChg chg="add mod">
          <ac:chgData name="伊健 杜" userId="e69aded81da48593" providerId="LiveId" clId="{4DBD0F54-5E01-49DE-AEEA-C4D4B33BE1D1}" dt="2022-09-27T03:51:30.731" v="2574" actId="1076"/>
          <ac:picMkLst>
            <pc:docMk/>
            <pc:sldMk cId="1443721211" sldId="869"/>
            <ac:picMk id="11266" creationId="{6BBE0316-504B-23FD-52D8-978F1189DDB4}"/>
          </ac:picMkLst>
        </pc:picChg>
      </pc:sldChg>
      <pc:sldChg chg="addSp delSp modSp add mod ord">
        <pc:chgData name="伊健 杜" userId="e69aded81da48593" providerId="LiveId" clId="{4DBD0F54-5E01-49DE-AEEA-C4D4B33BE1D1}" dt="2022-09-27T05:38:56.341" v="3344"/>
        <pc:sldMkLst>
          <pc:docMk/>
          <pc:sldMk cId="170729392" sldId="870"/>
        </pc:sldMkLst>
        <pc:spChg chg="mod">
          <ac:chgData name="伊健 杜" userId="e69aded81da48593" providerId="LiveId" clId="{4DBD0F54-5E01-49DE-AEEA-C4D4B33BE1D1}" dt="2022-09-27T05:38:56.341" v="3344"/>
          <ac:spMkLst>
            <pc:docMk/>
            <pc:sldMk cId="170729392" sldId="870"/>
            <ac:spMk id="2" creationId="{81F4B079-5182-7332-4978-966F1AEEF4D2}"/>
          </ac:spMkLst>
        </pc:spChg>
        <pc:spChg chg="mod">
          <ac:chgData name="伊健 杜" userId="e69aded81da48593" providerId="LiveId" clId="{4DBD0F54-5E01-49DE-AEEA-C4D4B33BE1D1}" dt="2022-09-27T05:38:56.341" v="3344"/>
          <ac:spMkLst>
            <pc:docMk/>
            <pc:sldMk cId="170729392" sldId="870"/>
            <ac:spMk id="4" creationId="{CFC1CF28-580E-2280-640A-ADB8853307E7}"/>
          </ac:spMkLst>
        </pc:spChg>
        <pc:picChg chg="del">
          <ac:chgData name="伊健 杜" userId="e69aded81da48593" providerId="LiveId" clId="{4DBD0F54-5E01-49DE-AEEA-C4D4B33BE1D1}" dt="2022-09-27T03:55:16.951" v="2763" actId="478"/>
          <ac:picMkLst>
            <pc:docMk/>
            <pc:sldMk cId="170729392" sldId="870"/>
            <ac:picMk id="9218" creationId="{071B5468-72CC-EC6B-3F95-EEED4026497A}"/>
          </ac:picMkLst>
        </pc:picChg>
        <pc:picChg chg="add del mod">
          <ac:chgData name="伊健 杜" userId="e69aded81da48593" providerId="LiveId" clId="{4DBD0F54-5E01-49DE-AEEA-C4D4B33BE1D1}" dt="2022-09-27T03:56:14.968" v="2767" actId="478"/>
          <ac:picMkLst>
            <pc:docMk/>
            <pc:sldMk cId="170729392" sldId="870"/>
            <ac:picMk id="10242" creationId="{389B47AA-8C16-C0EF-CB0F-4F70117B233D}"/>
          </ac:picMkLst>
        </pc:picChg>
        <pc:picChg chg="add del mod">
          <ac:chgData name="伊健 杜" userId="e69aded81da48593" providerId="LiveId" clId="{4DBD0F54-5E01-49DE-AEEA-C4D4B33BE1D1}" dt="2022-09-27T05:20:41.915" v="3168" actId="478"/>
          <ac:picMkLst>
            <pc:docMk/>
            <pc:sldMk cId="170729392" sldId="870"/>
            <ac:picMk id="10244" creationId="{B8620C04-D78C-4EA6-DE0E-DF25738DBC56}"/>
          </ac:picMkLst>
        </pc:picChg>
        <pc:picChg chg="add mod">
          <ac:chgData name="伊健 杜" userId="e69aded81da48593" providerId="LiveId" clId="{4DBD0F54-5E01-49DE-AEEA-C4D4B33BE1D1}" dt="2022-09-27T05:21:15.386" v="3171" actId="1076"/>
          <ac:picMkLst>
            <pc:docMk/>
            <pc:sldMk cId="170729392" sldId="870"/>
            <ac:picMk id="10246" creationId="{21CC8670-129C-1928-6FF6-021B577AD2A2}"/>
          </ac:picMkLst>
        </pc:picChg>
      </pc:sldChg>
      <pc:sldChg chg="addSp delSp modSp new mod ord">
        <pc:chgData name="伊健 杜" userId="e69aded81da48593" providerId="LiveId" clId="{4DBD0F54-5E01-49DE-AEEA-C4D4B33BE1D1}" dt="2022-09-27T05:38:56.341" v="3344"/>
        <pc:sldMkLst>
          <pc:docMk/>
          <pc:sldMk cId="2582005106" sldId="871"/>
        </pc:sldMkLst>
        <pc:spChg chg="del">
          <ac:chgData name="伊健 杜" userId="e69aded81da48593" providerId="LiveId" clId="{4DBD0F54-5E01-49DE-AEEA-C4D4B33BE1D1}" dt="2022-09-27T03:56:28.562" v="2773" actId="478"/>
          <ac:spMkLst>
            <pc:docMk/>
            <pc:sldMk cId="2582005106" sldId="871"/>
            <ac:spMk id="2" creationId="{9ABCCAF8-9165-B251-E305-7AB3D636A82C}"/>
          </ac:spMkLst>
        </pc:spChg>
        <pc:spChg chg="del">
          <ac:chgData name="伊健 杜" userId="e69aded81da48593" providerId="LiveId" clId="{4DBD0F54-5E01-49DE-AEEA-C4D4B33BE1D1}" dt="2022-09-27T03:56:28.562" v="2773" actId="478"/>
          <ac:spMkLst>
            <pc:docMk/>
            <pc:sldMk cId="2582005106" sldId="871"/>
            <ac:spMk id="3" creationId="{7C29D2B3-E88A-A799-A988-15E5CF341870}"/>
          </ac:spMkLst>
        </pc:spChg>
        <pc:spChg chg="add mod">
          <ac:chgData name="伊健 杜" userId="e69aded81da48593" providerId="LiveId" clId="{4DBD0F54-5E01-49DE-AEEA-C4D4B33BE1D1}" dt="2022-09-27T05:38:56.341" v="3344"/>
          <ac:spMkLst>
            <pc:docMk/>
            <pc:sldMk cId="2582005106" sldId="871"/>
            <ac:spMk id="4" creationId="{434E9FD1-5AE9-C748-5D98-AC99C50B24F8}"/>
          </ac:spMkLst>
        </pc:spChg>
      </pc:sldChg>
      <pc:sldChg chg="addSp delSp modSp add mod">
        <pc:chgData name="伊健 杜" userId="e69aded81da48593" providerId="LiveId" clId="{4DBD0F54-5E01-49DE-AEEA-C4D4B33BE1D1}" dt="2022-09-27T05:38:56.341" v="3344"/>
        <pc:sldMkLst>
          <pc:docMk/>
          <pc:sldMk cId="3397987316" sldId="872"/>
        </pc:sldMkLst>
        <pc:spChg chg="mod">
          <ac:chgData name="伊健 杜" userId="e69aded81da48593" providerId="LiveId" clId="{4DBD0F54-5E01-49DE-AEEA-C4D4B33BE1D1}" dt="2022-09-27T05:38:56.341" v="3344"/>
          <ac:spMkLst>
            <pc:docMk/>
            <pc:sldMk cId="3397987316" sldId="872"/>
            <ac:spMk id="2" creationId="{81F4B079-5182-7332-4978-966F1AEEF4D2}"/>
          </ac:spMkLst>
        </pc:spChg>
        <pc:spChg chg="mod">
          <ac:chgData name="伊健 杜" userId="e69aded81da48593" providerId="LiveId" clId="{4DBD0F54-5E01-49DE-AEEA-C4D4B33BE1D1}" dt="2022-09-27T05:38:56.341" v="3344"/>
          <ac:spMkLst>
            <pc:docMk/>
            <pc:sldMk cId="3397987316" sldId="872"/>
            <ac:spMk id="4" creationId="{CFC1CF28-580E-2280-640A-ADB8853307E7}"/>
          </ac:spMkLst>
        </pc:spChg>
        <pc:picChg chg="del">
          <ac:chgData name="伊健 杜" userId="e69aded81da48593" providerId="LiveId" clId="{4DBD0F54-5E01-49DE-AEEA-C4D4B33BE1D1}" dt="2022-09-27T03:58:18.372" v="2861" actId="478"/>
          <ac:picMkLst>
            <pc:docMk/>
            <pc:sldMk cId="3397987316" sldId="872"/>
            <ac:picMk id="12290" creationId="{071F0FC2-47F8-94AA-1366-5576884E737D}"/>
          </ac:picMkLst>
        </pc:picChg>
        <pc:picChg chg="add mod">
          <ac:chgData name="伊健 杜" userId="e69aded81da48593" providerId="LiveId" clId="{4DBD0F54-5E01-49DE-AEEA-C4D4B33BE1D1}" dt="2022-09-27T04:42:00.276" v="2864" actId="1076"/>
          <ac:picMkLst>
            <pc:docMk/>
            <pc:sldMk cId="3397987316" sldId="872"/>
            <ac:picMk id="13314" creationId="{EBF9C718-4E25-EB10-53BE-8148C86132CE}"/>
          </ac:picMkLst>
        </pc:picChg>
      </pc:sldChg>
      <pc:sldChg chg="addSp delSp modSp add mod ord">
        <pc:chgData name="伊健 杜" userId="e69aded81da48593" providerId="LiveId" clId="{4DBD0F54-5E01-49DE-AEEA-C4D4B33BE1D1}" dt="2022-09-27T05:38:56.341" v="3344"/>
        <pc:sldMkLst>
          <pc:docMk/>
          <pc:sldMk cId="3256727013" sldId="873"/>
        </pc:sldMkLst>
        <pc:spChg chg="mod">
          <ac:chgData name="伊健 杜" userId="e69aded81da48593" providerId="LiveId" clId="{4DBD0F54-5E01-49DE-AEEA-C4D4B33BE1D1}" dt="2022-09-27T05:38:56.341" v="3344"/>
          <ac:spMkLst>
            <pc:docMk/>
            <pc:sldMk cId="3256727013" sldId="873"/>
            <ac:spMk id="2" creationId="{81F4B079-5182-7332-4978-966F1AEEF4D2}"/>
          </ac:spMkLst>
        </pc:spChg>
        <pc:spChg chg="mod">
          <ac:chgData name="伊健 杜" userId="e69aded81da48593" providerId="LiveId" clId="{4DBD0F54-5E01-49DE-AEEA-C4D4B33BE1D1}" dt="2022-09-27T05:38:56.341" v="3344"/>
          <ac:spMkLst>
            <pc:docMk/>
            <pc:sldMk cId="3256727013" sldId="873"/>
            <ac:spMk id="4" creationId="{CFC1CF28-580E-2280-640A-ADB8853307E7}"/>
          </ac:spMkLst>
        </pc:spChg>
        <pc:picChg chg="del">
          <ac:chgData name="伊健 杜" userId="e69aded81da48593" providerId="LiveId" clId="{4DBD0F54-5E01-49DE-AEEA-C4D4B33BE1D1}" dt="2022-09-27T05:16:08.065" v="2894" actId="478"/>
          <ac:picMkLst>
            <pc:docMk/>
            <pc:sldMk cId="3256727013" sldId="873"/>
            <ac:picMk id="13314" creationId="{EBF9C718-4E25-EB10-53BE-8148C86132CE}"/>
          </ac:picMkLst>
        </pc:picChg>
        <pc:picChg chg="add mod">
          <ac:chgData name="伊健 杜" userId="e69aded81da48593" providerId="LiveId" clId="{4DBD0F54-5E01-49DE-AEEA-C4D4B33BE1D1}" dt="2022-09-27T05:22:43.032" v="3240" actId="1076"/>
          <ac:picMkLst>
            <pc:docMk/>
            <pc:sldMk cId="3256727013" sldId="873"/>
            <ac:picMk id="15362" creationId="{E799F9DB-2EC2-2650-3E85-91FBFFAE571A}"/>
          </ac:picMkLst>
        </pc:picChg>
      </pc:sldChg>
      <pc:sldChg chg="modSp add">
        <pc:chgData name="伊健 杜" userId="e69aded81da48593" providerId="LiveId" clId="{4DBD0F54-5E01-49DE-AEEA-C4D4B33BE1D1}" dt="2022-09-27T05:38:56.341" v="3344"/>
        <pc:sldMkLst>
          <pc:docMk/>
          <pc:sldMk cId="1477837527" sldId="874"/>
        </pc:sldMkLst>
        <pc:spChg chg="mod">
          <ac:chgData name="伊健 杜" userId="e69aded81da48593" providerId="LiveId" clId="{4DBD0F54-5E01-49DE-AEEA-C4D4B33BE1D1}" dt="2022-09-27T05:38:56.341" v="3344"/>
          <ac:spMkLst>
            <pc:docMk/>
            <pc:sldMk cId="1477837527" sldId="874"/>
            <ac:spMk id="4" creationId="{434E9FD1-5AE9-C748-5D98-AC99C50B24F8}"/>
          </ac:spMkLst>
        </pc:spChg>
      </pc:sldChg>
      <pc:sldChg chg="delSp new del mod ord">
        <pc:chgData name="伊健 杜" userId="e69aded81da48593" providerId="LiveId" clId="{4DBD0F54-5E01-49DE-AEEA-C4D4B33BE1D1}" dt="2022-09-27T05:23:10.951" v="3253" actId="47"/>
        <pc:sldMkLst>
          <pc:docMk/>
          <pc:sldMk cId="1065491242" sldId="875"/>
        </pc:sldMkLst>
        <pc:spChg chg="del">
          <ac:chgData name="伊健 杜" userId="e69aded81da48593" providerId="LiveId" clId="{4DBD0F54-5E01-49DE-AEEA-C4D4B33BE1D1}" dt="2022-09-27T05:21:58.172" v="3206" actId="478"/>
          <ac:spMkLst>
            <pc:docMk/>
            <pc:sldMk cId="1065491242" sldId="875"/>
            <ac:spMk id="2" creationId="{2DB50FD4-4F4A-ADC0-54F6-DE98AF4BABC4}"/>
          </ac:spMkLst>
        </pc:spChg>
        <pc:spChg chg="del">
          <ac:chgData name="伊健 杜" userId="e69aded81da48593" providerId="LiveId" clId="{4DBD0F54-5E01-49DE-AEEA-C4D4B33BE1D1}" dt="2022-09-27T05:21:58.172" v="3206" actId="478"/>
          <ac:spMkLst>
            <pc:docMk/>
            <pc:sldMk cId="1065491242" sldId="875"/>
            <ac:spMk id="3" creationId="{FC864A2D-9AA6-D0E4-122E-D1AED434D812}"/>
          </ac:spMkLst>
        </pc:spChg>
      </pc:sldChg>
      <pc:sldChg chg="addSp delSp modSp new mod">
        <pc:chgData name="伊健 杜" userId="e69aded81da48593" providerId="LiveId" clId="{4DBD0F54-5E01-49DE-AEEA-C4D4B33BE1D1}" dt="2022-09-27T05:38:56.341" v="3344"/>
        <pc:sldMkLst>
          <pc:docMk/>
          <pc:sldMk cId="1398906183" sldId="875"/>
        </pc:sldMkLst>
        <pc:spChg chg="mod">
          <ac:chgData name="伊健 杜" userId="e69aded81da48593" providerId="LiveId" clId="{4DBD0F54-5E01-49DE-AEEA-C4D4B33BE1D1}" dt="2022-09-27T05:38:56.341" v="3344"/>
          <ac:spMkLst>
            <pc:docMk/>
            <pc:sldMk cId="1398906183" sldId="875"/>
            <ac:spMk id="2" creationId="{2F59142B-2F1B-9386-55A9-06AB3BB24EC9}"/>
          </ac:spMkLst>
        </pc:spChg>
        <pc:spChg chg="del">
          <ac:chgData name="伊健 杜" userId="e69aded81da48593" providerId="LiveId" clId="{4DBD0F54-5E01-49DE-AEEA-C4D4B33BE1D1}" dt="2022-09-27T05:23:29.982" v="3274" actId="478"/>
          <ac:spMkLst>
            <pc:docMk/>
            <pc:sldMk cId="1398906183" sldId="875"/>
            <ac:spMk id="3" creationId="{B3C766E2-02EB-484B-CB95-19D6C0F97011}"/>
          </ac:spMkLst>
        </pc:spChg>
        <pc:spChg chg="add mod">
          <ac:chgData name="伊健 杜" userId="e69aded81da48593" providerId="LiveId" clId="{4DBD0F54-5E01-49DE-AEEA-C4D4B33BE1D1}" dt="2022-09-27T05:36:01.437" v="3335" actId="1076"/>
          <ac:spMkLst>
            <pc:docMk/>
            <pc:sldMk cId="1398906183" sldId="875"/>
            <ac:spMk id="5" creationId="{C4ADFC7A-2C71-C2D3-7EC1-035581EBDC86}"/>
          </ac:spMkLst>
        </pc:spChg>
        <pc:spChg chg="add mod">
          <ac:chgData name="伊健 杜" userId="e69aded81da48593" providerId="LiveId" clId="{4DBD0F54-5E01-49DE-AEEA-C4D4B33BE1D1}" dt="2022-09-27T05:36:08.722" v="3339" actId="1076"/>
          <ac:spMkLst>
            <pc:docMk/>
            <pc:sldMk cId="1398906183" sldId="875"/>
            <ac:spMk id="7" creationId="{6F5BC73F-BD78-6749-8D5B-52354A4C3A28}"/>
          </ac:spMkLst>
        </pc:spChg>
        <pc:spChg chg="add mod">
          <ac:chgData name="伊健 杜" userId="e69aded81da48593" providerId="LiveId" clId="{4DBD0F54-5E01-49DE-AEEA-C4D4B33BE1D1}" dt="2022-09-27T05:36:10.630" v="3341" actId="1076"/>
          <ac:spMkLst>
            <pc:docMk/>
            <pc:sldMk cId="1398906183" sldId="875"/>
            <ac:spMk id="8" creationId="{3744257C-AA06-1C3A-079C-F06F4D05B70C}"/>
          </ac:spMkLst>
        </pc:spChg>
        <pc:spChg chg="add mod">
          <ac:chgData name="伊健 杜" userId="e69aded81da48593" providerId="LiveId" clId="{4DBD0F54-5E01-49DE-AEEA-C4D4B33BE1D1}" dt="2022-09-27T05:36:12.690" v="3343" actId="1076"/>
          <ac:spMkLst>
            <pc:docMk/>
            <pc:sldMk cId="1398906183" sldId="875"/>
            <ac:spMk id="9" creationId="{C9B98C92-A280-2FF7-9DED-B29FE6814408}"/>
          </ac:spMkLst>
        </pc:spChg>
        <pc:picChg chg="add mod">
          <ac:chgData name="伊健 杜" userId="e69aded81da48593" providerId="LiveId" clId="{4DBD0F54-5E01-49DE-AEEA-C4D4B33BE1D1}" dt="2022-09-27T05:35:53.639" v="3333" actId="1076"/>
          <ac:picMkLst>
            <pc:docMk/>
            <pc:sldMk cId="1398906183" sldId="875"/>
            <ac:picMk id="4" creationId="{92886D63-0888-30D5-9E40-331A7068CF8F}"/>
          </ac:picMkLst>
        </pc:picChg>
        <pc:picChg chg="add mod">
          <ac:chgData name="伊健 杜" userId="e69aded81da48593" providerId="LiveId" clId="{4DBD0F54-5E01-49DE-AEEA-C4D4B33BE1D1}" dt="2022-09-27T05:36:05.241" v="3337" actId="1076"/>
          <ac:picMkLst>
            <pc:docMk/>
            <pc:sldMk cId="1398906183" sldId="875"/>
            <ac:picMk id="6" creationId="{5AE18D74-7DC1-5128-F4C1-95AAB84F57C5}"/>
          </ac:picMkLst>
        </pc:picChg>
        <pc:picChg chg="add del mod">
          <ac:chgData name="伊健 杜" userId="e69aded81da48593" providerId="LiveId" clId="{4DBD0F54-5E01-49DE-AEEA-C4D4B33BE1D1}" dt="2022-09-27T05:31:50.867" v="3322" actId="478"/>
          <ac:picMkLst>
            <pc:docMk/>
            <pc:sldMk cId="1398906183" sldId="875"/>
            <ac:picMk id="16386" creationId="{2F87BB51-094A-98E9-0EFA-B8BA5C12E0B5}"/>
          </ac:picMkLst>
        </pc:picChg>
        <pc:picChg chg="add del mod">
          <ac:chgData name="伊健 杜" userId="e69aded81da48593" providerId="LiveId" clId="{4DBD0F54-5E01-49DE-AEEA-C4D4B33BE1D1}" dt="2022-09-27T05:31:50.442" v="3321" actId="478"/>
          <ac:picMkLst>
            <pc:docMk/>
            <pc:sldMk cId="1398906183" sldId="875"/>
            <ac:picMk id="16388" creationId="{7747213F-CDE0-275A-83F2-112A36D6F96B}"/>
          </ac:picMkLst>
        </pc:picChg>
        <pc:picChg chg="add del mod">
          <ac:chgData name="伊健 杜" userId="e69aded81da48593" providerId="LiveId" clId="{4DBD0F54-5E01-49DE-AEEA-C4D4B33BE1D1}" dt="2022-09-27T05:35:15.089" v="3327" actId="478"/>
          <ac:picMkLst>
            <pc:docMk/>
            <pc:sldMk cId="1398906183" sldId="875"/>
            <ac:picMk id="16390" creationId="{0D78B263-85B8-2C30-C983-078E2524ACF9}"/>
          </ac:picMkLst>
        </pc:picChg>
        <pc:picChg chg="add mod">
          <ac:chgData name="伊健 杜" userId="e69aded81da48593" providerId="LiveId" clId="{4DBD0F54-5E01-49DE-AEEA-C4D4B33BE1D1}" dt="2022-09-27T05:35:51.841" v="3331" actId="1076"/>
          <ac:picMkLst>
            <pc:docMk/>
            <pc:sldMk cId="1398906183" sldId="875"/>
            <ac:picMk id="16392" creationId="{3167E67D-6550-A12D-4DCE-053535822BFF}"/>
          </ac:picMkLst>
        </pc:picChg>
      </pc:sldChg>
      <pc:sldChg chg="addSp delSp modSp add mod">
        <pc:chgData name="伊健 杜" userId="e69aded81da48593" providerId="LiveId" clId="{4DBD0F54-5E01-49DE-AEEA-C4D4B33BE1D1}" dt="2022-09-27T13:24:36.381" v="6167"/>
        <pc:sldMkLst>
          <pc:docMk/>
          <pc:sldMk cId="65725231" sldId="876"/>
        </pc:sldMkLst>
        <pc:spChg chg="add del">
          <ac:chgData name="伊健 杜" userId="e69aded81da48593" providerId="LiveId" clId="{4DBD0F54-5E01-49DE-AEEA-C4D4B33BE1D1}" dt="2022-09-27T08:47:06.630" v="3419" actId="22"/>
          <ac:spMkLst>
            <pc:docMk/>
            <pc:sldMk cId="65725231" sldId="876"/>
            <ac:spMk id="3" creationId="{4659AC74-6A4F-3FBC-3CE1-E17DB5D37512}"/>
          </ac:spMkLst>
        </pc:spChg>
        <pc:spChg chg="mod">
          <ac:chgData name="伊健 杜" userId="e69aded81da48593" providerId="LiveId" clId="{4DBD0F54-5E01-49DE-AEEA-C4D4B33BE1D1}" dt="2022-09-27T13:24:36.381" v="6167"/>
          <ac:spMkLst>
            <pc:docMk/>
            <pc:sldMk cId="65725231" sldId="876"/>
            <ac:spMk id="4" creationId="{434E9FD1-5AE9-C748-5D98-AC99C50B24F8}"/>
          </ac:spMkLst>
        </pc:spChg>
      </pc:sldChg>
      <pc:sldChg chg="addSp delSp modSp add mod">
        <pc:chgData name="伊健 杜" userId="e69aded81da48593" providerId="LiveId" clId="{4DBD0F54-5E01-49DE-AEEA-C4D4B33BE1D1}" dt="2022-09-27T13:24:36.381" v="6167"/>
        <pc:sldMkLst>
          <pc:docMk/>
          <pc:sldMk cId="3178820353" sldId="877"/>
        </pc:sldMkLst>
        <pc:spChg chg="mod">
          <ac:chgData name="伊健 杜" userId="e69aded81da48593" providerId="LiveId" clId="{4DBD0F54-5E01-49DE-AEEA-C4D4B33BE1D1}" dt="2022-09-27T13:24:36.381" v="6167"/>
          <ac:spMkLst>
            <pc:docMk/>
            <pc:sldMk cId="3178820353" sldId="877"/>
            <ac:spMk id="2" creationId="{81F4B079-5182-7332-4978-966F1AEEF4D2}"/>
          </ac:spMkLst>
        </pc:spChg>
        <pc:spChg chg="mod">
          <ac:chgData name="伊健 杜" userId="e69aded81da48593" providerId="LiveId" clId="{4DBD0F54-5E01-49DE-AEEA-C4D4B33BE1D1}" dt="2022-09-27T13:24:36.381" v="6167"/>
          <ac:spMkLst>
            <pc:docMk/>
            <pc:sldMk cId="3178820353" sldId="877"/>
            <ac:spMk id="4" creationId="{CFC1CF28-580E-2280-640A-ADB8853307E7}"/>
          </ac:spMkLst>
        </pc:spChg>
        <pc:picChg chg="add mod">
          <ac:chgData name="伊健 杜" userId="e69aded81da48593" providerId="LiveId" clId="{4DBD0F54-5E01-49DE-AEEA-C4D4B33BE1D1}" dt="2022-09-27T11:08:46.173" v="3540" actId="1076"/>
          <ac:picMkLst>
            <pc:docMk/>
            <pc:sldMk cId="3178820353" sldId="877"/>
            <ac:picMk id="1026" creationId="{F619B52F-5406-2D60-779D-EDCF92F8981F}"/>
          </ac:picMkLst>
        </pc:picChg>
        <pc:picChg chg="del">
          <ac:chgData name="伊健 杜" userId="e69aded81da48593" providerId="LiveId" clId="{4DBD0F54-5E01-49DE-AEEA-C4D4B33BE1D1}" dt="2022-09-27T11:00:16.756" v="3537" actId="478"/>
          <ac:picMkLst>
            <pc:docMk/>
            <pc:sldMk cId="3178820353" sldId="877"/>
            <ac:picMk id="13314" creationId="{EBF9C718-4E25-EB10-53BE-8148C86132CE}"/>
          </ac:picMkLst>
        </pc:picChg>
      </pc:sldChg>
      <pc:sldChg chg="addSp delSp modSp new mod ord">
        <pc:chgData name="伊健 杜" userId="e69aded81da48593" providerId="LiveId" clId="{4DBD0F54-5E01-49DE-AEEA-C4D4B33BE1D1}" dt="2022-09-27T11:45:13.603" v="3875" actId="1076"/>
        <pc:sldMkLst>
          <pc:docMk/>
          <pc:sldMk cId="17636258" sldId="878"/>
        </pc:sldMkLst>
        <pc:spChg chg="del mod">
          <ac:chgData name="伊健 杜" userId="e69aded81da48593" providerId="LiveId" clId="{4DBD0F54-5E01-49DE-AEEA-C4D4B33BE1D1}" dt="2022-09-27T11:37:32.552" v="3870" actId="478"/>
          <ac:spMkLst>
            <pc:docMk/>
            <pc:sldMk cId="17636258" sldId="878"/>
            <ac:spMk id="2" creationId="{8DD58211-4846-3967-DFAE-320600A168B1}"/>
          </ac:spMkLst>
        </pc:spChg>
        <pc:spChg chg="del">
          <ac:chgData name="伊健 杜" userId="e69aded81da48593" providerId="LiveId" clId="{4DBD0F54-5E01-49DE-AEEA-C4D4B33BE1D1}" dt="2022-09-27T11:33:14.310" v="3825" actId="478"/>
          <ac:spMkLst>
            <pc:docMk/>
            <pc:sldMk cId="17636258" sldId="878"/>
            <ac:spMk id="3" creationId="{059E6EB2-6063-2765-AF8A-6C701EF1CC3C}"/>
          </ac:spMkLst>
        </pc:spChg>
        <pc:picChg chg="add mod">
          <ac:chgData name="伊健 杜" userId="e69aded81da48593" providerId="LiveId" clId="{4DBD0F54-5E01-49DE-AEEA-C4D4B33BE1D1}" dt="2022-09-27T11:45:13.603" v="3875" actId="1076"/>
          <ac:picMkLst>
            <pc:docMk/>
            <pc:sldMk cId="17636258" sldId="878"/>
            <ac:picMk id="4098" creationId="{467BB74F-C9BE-B899-583A-FF86E1A2D2D0}"/>
          </ac:picMkLst>
        </pc:picChg>
      </pc:sldChg>
      <pc:sldChg chg="addSp delSp modSp add mod">
        <pc:chgData name="伊健 杜" userId="e69aded81da48593" providerId="LiveId" clId="{4DBD0F54-5E01-49DE-AEEA-C4D4B33BE1D1}" dt="2022-09-27T13:24:36.381" v="6167"/>
        <pc:sldMkLst>
          <pc:docMk/>
          <pc:sldMk cId="1191262996" sldId="879"/>
        </pc:sldMkLst>
        <pc:spChg chg="mod">
          <ac:chgData name="伊健 杜" userId="e69aded81da48593" providerId="LiveId" clId="{4DBD0F54-5E01-49DE-AEEA-C4D4B33BE1D1}" dt="2022-09-27T13:24:36.381" v="6167"/>
          <ac:spMkLst>
            <pc:docMk/>
            <pc:sldMk cId="1191262996" sldId="879"/>
            <ac:spMk id="2" creationId="{81F4B079-5182-7332-4978-966F1AEEF4D2}"/>
          </ac:spMkLst>
        </pc:spChg>
        <pc:spChg chg="mod">
          <ac:chgData name="伊健 杜" userId="e69aded81da48593" providerId="LiveId" clId="{4DBD0F54-5E01-49DE-AEEA-C4D4B33BE1D1}" dt="2022-09-27T13:24:36.381" v="6167"/>
          <ac:spMkLst>
            <pc:docMk/>
            <pc:sldMk cId="1191262996" sldId="879"/>
            <ac:spMk id="4" creationId="{CFC1CF28-580E-2280-640A-ADB8853307E7}"/>
          </ac:spMkLst>
        </pc:spChg>
        <pc:picChg chg="del">
          <ac:chgData name="伊健 杜" userId="e69aded81da48593" providerId="LiveId" clId="{4DBD0F54-5E01-49DE-AEEA-C4D4B33BE1D1}" dt="2022-09-27T11:11:23.665" v="3641" actId="478"/>
          <ac:picMkLst>
            <pc:docMk/>
            <pc:sldMk cId="1191262996" sldId="879"/>
            <ac:picMk id="1026" creationId="{F619B52F-5406-2D60-779D-EDCF92F8981F}"/>
          </ac:picMkLst>
        </pc:picChg>
        <pc:picChg chg="add mod">
          <ac:chgData name="伊健 杜" userId="e69aded81da48593" providerId="LiveId" clId="{4DBD0F54-5E01-49DE-AEEA-C4D4B33BE1D1}" dt="2022-09-27T11:18:19.612" v="3727" actId="1076"/>
          <ac:picMkLst>
            <pc:docMk/>
            <pc:sldMk cId="1191262996" sldId="879"/>
            <ac:picMk id="3074" creationId="{44D79091-5A8E-6E8E-3F69-16261432793E}"/>
          </ac:picMkLst>
        </pc:picChg>
      </pc:sldChg>
      <pc:sldChg chg="addSp modSp add mod">
        <pc:chgData name="伊健 杜" userId="e69aded81da48593" providerId="LiveId" clId="{4DBD0F54-5E01-49DE-AEEA-C4D4B33BE1D1}" dt="2022-09-27T13:24:36.381" v="6167"/>
        <pc:sldMkLst>
          <pc:docMk/>
          <pc:sldMk cId="50266927" sldId="880"/>
        </pc:sldMkLst>
        <pc:spChg chg="mod">
          <ac:chgData name="伊健 杜" userId="e69aded81da48593" providerId="LiveId" clId="{4DBD0F54-5E01-49DE-AEEA-C4D4B33BE1D1}" dt="2022-09-27T13:24:36.381" v="6167"/>
          <ac:spMkLst>
            <pc:docMk/>
            <pc:sldMk cId="50266927" sldId="880"/>
            <ac:spMk id="2" creationId="{81F4B079-5182-7332-4978-966F1AEEF4D2}"/>
          </ac:spMkLst>
        </pc:spChg>
        <pc:spChg chg="add mod">
          <ac:chgData name="伊健 杜" userId="e69aded81da48593" providerId="LiveId" clId="{4DBD0F54-5E01-49DE-AEEA-C4D4B33BE1D1}" dt="2022-09-27T11:32:12.154" v="3823" actId="1076"/>
          <ac:spMkLst>
            <pc:docMk/>
            <pc:sldMk cId="50266927" sldId="880"/>
            <ac:spMk id="3" creationId="{EFD4742B-B124-600B-0C3A-8D39A11CDCAF}"/>
          </ac:spMkLst>
        </pc:spChg>
        <pc:spChg chg="mod">
          <ac:chgData name="伊健 杜" userId="e69aded81da48593" providerId="LiveId" clId="{4DBD0F54-5E01-49DE-AEEA-C4D4B33BE1D1}" dt="2022-09-27T13:24:36.381" v="6167"/>
          <ac:spMkLst>
            <pc:docMk/>
            <pc:sldMk cId="50266927" sldId="880"/>
            <ac:spMk id="4" creationId="{CFC1CF28-580E-2280-640A-ADB8853307E7}"/>
          </ac:spMkLst>
        </pc:spChg>
        <pc:picChg chg="add mod">
          <ac:chgData name="伊健 杜" userId="e69aded81da48593" providerId="LiveId" clId="{4DBD0F54-5E01-49DE-AEEA-C4D4B33BE1D1}" dt="2022-09-27T11:32:13.193" v="3824" actId="1076"/>
          <ac:picMkLst>
            <pc:docMk/>
            <pc:sldMk cId="50266927" sldId="880"/>
            <ac:picMk id="2050" creationId="{D5AACF75-71B3-660F-FC18-6E05BF6C698D}"/>
          </ac:picMkLst>
        </pc:picChg>
        <pc:picChg chg="add mod">
          <ac:chgData name="伊健 杜" userId="e69aded81da48593" providerId="LiveId" clId="{4DBD0F54-5E01-49DE-AEEA-C4D4B33BE1D1}" dt="2022-09-27T11:27:23.997" v="3738" actId="1076"/>
          <ac:picMkLst>
            <pc:docMk/>
            <pc:sldMk cId="50266927" sldId="880"/>
            <ac:picMk id="2052" creationId="{E7B35132-22DC-4B98-7EB1-447F31619749}"/>
          </ac:picMkLst>
        </pc:picChg>
      </pc:sldChg>
      <pc:sldChg chg="addSp delSp modSp new mod">
        <pc:chgData name="伊健 杜" userId="e69aded81da48593" providerId="LiveId" clId="{4DBD0F54-5E01-49DE-AEEA-C4D4B33BE1D1}" dt="2022-09-27T13:24:36.381" v="6167"/>
        <pc:sldMkLst>
          <pc:docMk/>
          <pc:sldMk cId="783855002" sldId="881"/>
        </pc:sldMkLst>
        <pc:spChg chg="del">
          <ac:chgData name="伊健 杜" userId="e69aded81da48593" providerId="LiveId" clId="{4DBD0F54-5E01-49DE-AEEA-C4D4B33BE1D1}" dt="2022-09-27T11:51:05.325" v="3883" actId="478"/>
          <ac:spMkLst>
            <pc:docMk/>
            <pc:sldMk cId="783855002" sldId="881"/>
            <ac:spMk id="2" creationId="{FAFCD90D-7A0D-683F-6324-C7CBA4209F38}"/>
          </ac:spMkLst>
        </pc:spChg>
        <pc:spChg chg="del">
          <ac:chgData name="伊健 杜" userId="e69aded81da48593" providerId="LiveId" clId="{4DBD0F54-5E01-49DE-AEEA-C4D4B33BE1D1}" dt="2022-09-27T11:51:05.325" v="3883" actId="478"/>
          <ac:spMkLst>
            <pc:docMk/>
            <pc:sldMk cId="783855002" sldId="881"/>
            <ac:spMk id="3" creationId="{1F22C47E-90A9-3975-D7D5-6EBC6525AB3E}"/>
          </ac:spMkLst>
        </pc:spChg>
        <pc:spChg chg="add mod">
          <ac:chgData name="伊健 杜" userId="e69aded81da48593" providerId="LiveId" clId="{4DBD0F54-5E01-49DE-AEEA-C4D4B33BE1D1}" dt="2022-09-27T13:24:36.381" v="6167"/>
          <ac:spMkLst>
            <pc:docMk/>
            <pc:sldMk cId="783855002" sldId="881"/>
            <ac:spMk id="4" creationId="{07D9B48D-7906-6BC9-66DD-D426233F4091}"/>
          </ac:spMkLst>
        </pc:spChg>
      </pc:sldChg>
      <pc:sldChg chg="addSp delSp modSp add mod">
        <pc:chgData name="伊健 杜" userId="e69aded81da48593" providerId="LiveId" clId="{4DBD0F54-5E01-49DE-AEEA-C4D4B33BE1D1}" dt="2022-09-27T13:10:18.219" v="5590" actId="20577"/>
        <pc:sldMkLst>
          <pc:docMk/>
          <pc:sldMk cId="4017180809" sldId="882"/>
        </pc:sldMkLst>
        <pc:spChg chg="add mod">
          <ac:chgData name="伊健 杜" userId="e69aded81da48593" providerId="LiveId" clId="{4DBD0F54-5E01-49DE-AEEA-C4D4B33BE1D1}" dt="2022-09-27T13:10:18.219" v="5590" actId="20577"/>
          <ac:spMkLst>
            <pc:docMk/>
            <pc:sldMk cId="4017180809" sldId="882"/>
            <ac:spMk id="2" creationId="{81631F79-0871-3C27-6930-5D5CDA823EDF}"/>
          </ac:spMkLst>
        </pc:spChg>
        <pc:spChg chg="del mod">
          <ac:chgData name="伊健 杜" userId="e69aded81da48593" providerId="LiveId" clId="{4DBD0F54-5E01-49DE-AEEA-C4D4B33BE1D1}" dt="2022-09-27T11:54:57.045" v="4116"/>
          <ac:spMkLst>
            <pc:docMk/>
            <pc:sldMk cId="4017180809" sldId="882"/>
            <ac:spMk id="4" creationId="{07D9B48D-7906-6BC9-66DD-D426233F4091}"/>
          </ac:spMkLst>
        </pc:spChg>
      </pc:sldChg>
      <pc:sldChg chg="addSp delSp modSp add mod ord">
        <pc:chgData name="伊健 杜" userId="e69aded81da48593" providerId="LiveId" clId="{4DBD0F54-5E01-49DE-AEEA-C4D4B33BE1D1}" dt="2022-09-27T13:24:36.381" v="6167"/>
        <pc:sldMkLst>
          <pc:docMk/>
          <pc:sldMk cId="1290859766" sldId="883"/>
        </pc:sldMkLst>
        <pc:spChg chg="mod">
          <ac:chgData name="伊健 杜" userId="e69aded81da48593" providerId="LiveId" clId="{4DBD0F54-5E01-49DE-AEEA-C4D4B33BE1D1}" dt="2022-09-27T12:54:40.605" v="4598" actId="20577"/>
          <ac:spMkLst>
            <pc:docMk/>
            <pc:sldMk cId="1290859766" sldId="883"/>
            <ac:spMk id="2" creationId="{81F4B079-5182-7332-4978-966F1AEEF4D2}"/>
          </ac:spMkLst>
        </pc:spChg>
        <pc:spChg chg="mod">
          <ac:chgData name="伊健 杜" userId="e69aded81da48593" providerId="LiveId" clId="{4DBD0F54-5E01-49DE-AEEA-C4D4B33BE1D1}" dt="2022-09-27T13:24:36.381" v="6167"/>
          <ac:spMkLst>
            <pc:docMk/>
            <pc:sldMk cId="1290859766" sldId="883"/>
            <ac:spMk id="4" creationId="{CFC1CF28-580E-2280-640A-ADB8853307E7}"/>
          </ac:spMkLst>
        </pc:spChg>
        <pc:picChg chg="add del mod">
          <ac:chgData name="伊健 杜" userId="e69aded81da48593" providerId="LiveId" clId="{4DBD0F54-5E01-49DE-AEEA-C4D4B33BE1D1}" dt="2022-09-27T12:55:25.363" v="4665" actId="478"/>
          <ac:picMkLst>
            <pc:docMk/>
            <pc:sldMk cId="1290859766" sldId="883"/>
            <ac:picMk id="3" creationId="{3B6B595F-2821-D079-BDA4-C2114039A694}"/>
          </ac:picMkLst>
        </pc:picChg>
        <pc:picChg chg="del">
          <ac:chgData name="伊健 杜" userId="e69aded81da48593" providerId="LiveId" clId="{4DBD0F54-5E01-49DE-AEEA-C4D4B33BE1D1}" dt="2022-09-27T12:17:52.695" v="4129" actId="478"/>
          <ac:picMkLst>
            <pc:docMk/>
            <pc:sldMk cId="1290859766" sldId="883"/>
            <ac:picMk id="1026" creationId="{F619B52F-5406-2D60-779D-EDCF92F8981F}"/>
          </ac:picMkLst>
        </pc:picChg>
        <pc:picChg chg="add del mod">
          <ac:chgData name="伊健 杜" userId="e69aded81da48593" providerId="LiveId" clId="{4DBD0F54-5E01-49DE-AEEA-C4D4B33BE1D1}" dt="2022-09-27T12:55:06.026" v="4662" actId="478"/>
          <ac:picMkLst>
            <pc:docMk/>
            <pc:sldMk cId="1290859766" sldId="883"/>
            <ac:picMk id="5122" creationId="{60B17EF4-AAE0-FD6C-572A-35745B67D587}"/>
          </ac:picMkLst>
        </pc:picChg>
        <pc:picChg chg="add mod">
          <ac:chgData name="伊健 杜" userId="e69aded81da48593" providerId="LiveId" clId="{4DBD0F54-5E01-49DE-AEEA-C4D4B33BE1D1}" dt="2022-09-27T12:55:27.352" v="4667" actId="1076"/>
          <ac:picMkLst>
            <pc:docMk/>
            <pc:sldMk cId="1290859766" sldId="883"/>
            <ac:picMk id="5124" creationId="{D20B9394-C239-31CD-4E4D-A45EC836A13B}"/>
          </ac:picMkLst>
        </pc:picChg>
      </pc:sldChg>
      <pc:sldChg chg="modSp add ord">
        <pc:chgData name="伊健 杜" userId="e69aded81da48593" providerId="LiveId" clId="{4DBD0F54-5E01-49DE-AEEA-C4D4B33BE1D1}" dt="2022-09-27T13:24:36.381" v="6167"/>
        <pc:sldMkLst>
          <pc:docMk/>
          <pc:sldMk cId="190415320" sldId="884"/>
        </pc:sldMkLst>
        <pc:spChg chg="mod">
          <ac:chgData name="伊健 杜" userId="e69aded81da48593" providerId="LiveId" clId="{4DBD0F54-5E01-49DE-AEEA-C4D4B33BE1D1}" dt="2022-09-27T13:24:36.381" v="6167"/>
          <ac:spMkLst>
            <pc:docMk/>
            <pc:sldMk cId="190415320" sldId="884"/>
            <ac:spMk id="4" creationId="{CFC1CF28-580E-2280-640A-ADB8853307E7}"/>
          </ac:spMkLst>
        </pc:spChg>
      </pc:sldChg>
      <pc:sldChg chg="addSp delSp modSp add mod ord modAnim">
        <pc:chgData name="伊健 杜" userId="e69aded81da48593" providerId="LiveId" clId="{4DBD0F54-5E01-49DE-AEEA-C4D4B33BE1D1}" dt="2022-09-27T13:24:36.381" v="6167"/>
        <pc:sldMkLst>
          <pc:docMk/>
          <pc:sldMk cId="273433165" sldId="885"/>
        </pc:sldMkLst>
        <pc:spChg chg="mod">
          <ac:chgData name="伊健 杜" userId="e69aded81da48593" providerId="LiveId" clId="{4DBD0F54-5E01-49DE-AEEA-C4D4B33BE1D1}" dt="2022-09-27T13:24:36.381" v="6167"/>
          <ac:spMkLst>
            <pc:docMk/>
            <pc:sldMk cId="273433165" sldId="885"/>
            <ac:spMk id="2" creationId="{C8729606-2632-8A94-684F-590468A8AC0C}"/>
          </ac:spMkLst>
        </pc:spChg>
        <pc:spChg chg="add mod">
          <ac:chgData name="伊健 杜" userId="e69aded81da48593" providerId="LiveId" clId="{4DBD0F54-5E01-49DE-AEEA-C4D4B33BE1D1}" dt="2022-09-27T12:39:53.978" v="4324" actId="1076"/>
          <ac:spMkLst>
            <pc:docMk/>
            <pc:sldMk cId="273433165" sldId="885"/>
            <ac:spMk id="3" creationId="{463AF794-CADF-7902-B05F-37AD40D41B7D}"/>
          </ac:spMkLst>
        </pc:spChg>
        <pc:spChg chg="add del">
          <ac:chgData name="伊健 杜" userId="e69aded81da48593" providerId="LiveId" clId="{4DBD0F54-5E01-49DE-AEEA-C4D4B33BE1D1}" dt="2022-09-27T12:39:25.352" v="4320" actId="478"/>
          <ac:spMkLst>
            <pc:docMk/>
            <pc:sldMk cId="273433165" sldId="885"/>
            <ac:spMk id="4" creationId="{CE9A01BB-BCC1-6C85-781B-F7B357CEC487}"/>
          </ac:spMkLst>
        </pc:spChg>
        <pc:spChg chg="add mod ord">
          <ac:chgData name="伊健 杜" userId="e69aded81da48593" providerId="LiveId" clId="{4DBD0F54-5E01-49DE-AEEA-C4D4B33BE1D1}" dt="2022-09-27T12:39:56.874" v="4325" actId="13822"/>
          <ac:spMkLst>
            <pc:docMk/>
            <pc:sldMk cId="273433165" sldId="885"/>
            <ac:spMk id="5" creationId="{E5747AD5-7396-1328-A439-862FF006C32A}"/>
          </ac:spMkLst>
        </pc:spChg>
        <pc:picChg chg="del">
          <ac:chgData name="伊健 杜" userId="e69aded81da48593" providerId="LiveId" clId="{4DBD0F54-5E01-49DE-AEEA-C4D4B33BE1D1}" dt="2022-09-27T12:35:31.879" v="4287" actId="478"/>
          <ac:picMkLst>
            <pc:docMk/>
            <pc:sldMk cId="273433165" sldId="885"/>
            <ac:picMk id="3074" creationId="{292A6DD3-EE64-52BB-2CFC-D97FB93C60C7}"/>
          </ac:picMkLst>
        </pc:picChg>
        <pc:picChg chg="del mod">
          <ac:chgData name="伊健 杜" userId="e69aded81da48593" providerId="LiveId" clId="{4DBD0F54-5E01-49DE-AEEA-C4D4B33BE1D1}" dt="2022-09-27T12:35:33.553" v="4289" actId="478"/>
          <ac:picMkLst>
            <pc:docMk/>
            <pc:sldMk cId="273433165" sldId="885"/>
            <ac:picMk id="3076" creationId="{9460899F-2C64-F3B5-4FDC-E28466086E02}"/>
          </ac:picMkLst>
        </pc:picChg>
        <pc:picChg chg="add mod">
          <ac:chgData name="伊健 杜" userId="e69aded81da48593" providerId="LiveId" clId="{4DBD0F54-5E01-49DE-AEEA-C4D4B33BE1D1}" dt="2022-09-27T12:39:01.470" v="4295" actId="1076"/>
          <ac:picMkLst>
            <pc:docMk/>
            <pc:sldMk cId="273433165" sldId="885"/>
            <ac:picMk id="8194" creationId="{6689AE50-137C-13DD-C2EE-53E2E453E6BF}"/>
          </ac:picMkLst>
        </pc:picChg>
        <pc:picChg chg="add mod">
          <ac:chgData name="伊健 杜" userId="e69aded81da48593" providerId="LiveId" clId="{4DBD0F54-5E01-49DE-AEEA-C4D4B33BE1D1}" dt="2022-09-27T12:43:53.940" v="4332" actId="1076"/>
          <ac:picMkLst>
            <pc:docMk/>
            <pc:sldMk cId="273433165" sldId="885"/>
            <ac:picMk id="8196" creationId="{8FC5221E-F074-3924-5C2A-08B606DCA00F}"/>
          </ac:picMkLst>
        </pc:picChg>
      </pc:sldChg>
      <pc:sldChg chg="delSp modSp add mod modNotesTx">
        <pc:chgData name="伊健 杜" userId="e69aded81da48593" providerId="LiveId" clId="{4DBD0F54-5E01-49DE-AEEA-C4D4B33BE1D1}" dt="2022-09-29T04:05:42.867" v="6172" actId="20577"/>
        <pc:sldMkLst>
          <pc:docMk/>
          <pc:sldMk cId="2510289882" sldId="886"/>
        </pc:sldMkLst>
        <pc:spChg chg="mod">
          <ac:chgData name="伊健 杜" userId="e69aded81da48593" providerId="LiveId" clId="{4DBD0F54-5E01-49DE-AEEA-C4D4B33BE1D1}" dt="2022-09-27T13:24:36.381" v="6167"/>
          <ac:spMkLst>
            <pc:docMk/>
            <pc:sldMk cId="2510289882" sldId="886"/>
            <ac:spMk id="2" creationId="{C8729606-2632-8A94-684F-590468A8AC0C}"/>
          </ac:spMkLst>
        </pc:spChg>
        <pc:picChg chg="del">
          <ac:chgData name="伊健 杜" userId="e69aded81da48593" providerId="LiveId" clId="{4DBD0F54-5E01-49DE-AEEA-C4D4B33BE1D1}" dt="2022-09-27T13:01:49.046" v="5051" actId="478"/>
          <ac:picMkLst>
            <pc:docMk/>
            <pc:sldMk cId="2510289882" sldId="886"/>
            <ac:picMk id="10242" creationId="{6FE79B9A-57A8-F2E7-BC3B-E7D42026EE00}"/>
          </ac:picMkLst>
        </pc:picChg>
      </pc:sldChg>
      <pc:sldChg chg="addSp delSp modSp new mod ord">
        <pc:chgData name="伊健 杜" userId="e69aded81da48593" providerId="LiveId" clId="{4DBD0F54-5E01-49DE-AEEA-C4D4B33BE1D1}" dt="2022-09-27T13:24:36.381" v="6167"/>
        <pc:sldMkLst>
          <pc:docMk/>
          <pc:sldMk cId="2948515686" sldId="887"/>
        </pc:sldMkLst>
        <pc:spChg chg="del">
          <ac:chgData name="伊健 杜" userId="e69aded81da48593" providerId="LiveId" clId="{4DBD0F54-5E01-49DE-AEEA-C4D4B33BE1D1}" dt="2022-09-27T12:55:47.180" v="4670" actId="478"/>
          <ac:spMkLst>
            <pc:docMk/>
            <pc:sldMk cId="2948515686" sldId="887"/>
            <ac:spMk id="2" creationId="{EAD296F2-1BB0-DC6B-BB20-68EF0848F4CC}"/>
          </ac:spMkLst>
        </pc:spChg>
        <pc:spChg chg="del">
          <ac:chgData name="伊健 杜" userId="e69aded81da48593" providerId="LiveId" clId="{4DBD0F54-5E01-49DE-AEEA-C4D4B33BE1D1}" dt="2022-09-27T12:55:47.180" v="4670" actId="478"/>
          <ac:spMkLst>
            <pc:docMk/>
            <pc:sldMk cId="2948515686" sldId="887"/>
            <ac:spMk id="3" creationId="{94D9E9B4-0B99-4E17-6E09-FB60555257CC}"/>
          </ac:spMkLst>
        </pc:spChg>
        <pc:spChg chg="add del mod">
          <ac:chgData name="伊健 杜" userId="e69aded81da48593" providerId="LiveId" clId="{4DBD0F54-5E01-49DE-AEEA-C4D4B33BE1D1}" dt="2022-09-27T12:57:30.204" v="4678" actId="478"/>
          <ac:spMkLst>
            <pc:docMk/>
            <pc:sldMk cId="2948515686" sldId="887"/>
            <ac:spMk id="4" creationId="{BD95F9A2-9D79-26DD-0E98-636A19FC1AB1}"/>
          </ac:spMkLst>
        </pc:spChg>
        <pc:spChg chg="add mod">
          <ac:chgData name="伊健 杜" userId="e69aded81da48593" providerId="LiveId" clId="{4DBD0F54-5E01-49DE-AEEA-C4D4B33BE1D1}" dt="2022-09-27T12:57:35.923" v="4680"/>
          <ac:spMkLst>
            <pc:docMk/>
            <pc:sldMk cId="2948515686" sldId="887"/>
            <ac:spMk id="6" creationId="{B6957B2B-153B-33C7-3CF6-31DB40423D07}"/>
          </ac:spMkLst>
        </pc:spChg>
        <pc:spChg chg="add mod">
          <ac:chgData name="伊健 杜" userId="e69aded81da48593" providerId="LiveId" clId="{4DBD0F54-5E01-49DE-AEEA-C4D4B33BE1D1}" dt="2022-09-27T13:24:36.381" v="6167"/>
          <ac:spMkLst>
            <pc:docMk/>
            <pc:sldMk cId="2948515686" sldId="887"/>
            <ac:spMk id="7" creationId="{BE8AA179-B491-D616-BE06-9E288060F8C7}"/>
          </ac:spMkLst>
        </pc:spChg>
        <pc:picChg chg="add mod">
          <ac:chgData name="伊健 杜" userId="e69aded81da48593" providerId="LiveId" clId="{4DBD0F54-5E01-49DE-AEEA-C4D4B33BE1D1}" dt="2022-09-27T12:57:31.427" v="4679" actId="1076"/>
          <ac:picMkLst>
            <pc:docMk/>
            <pc:sldMk cId="2948515686" sldId="887"/>
            <ac:picMk id="5" creationId="{E3F8FB6E-75F0-364D-41B6-D71F68494A23}"/>
          </ac:picMkLst>
        </pc:picChg>
        <pc:picChg chg="add del">
          <ac:chgData name="伊健 杜" userId="e69aded81da48593" providerId="LiveId" clId="{4DBD0F54-5E01-49DE-AEEA-C4D4B33BE1D1}" dt="2022-09-27T12:57:19.792" v="4674" actId="21"/>
          <ac:picMkLst>
            <pc:docMk/>
            <pc:sldMk cId="2948515686" sldId="887"/>
            <ac:picMk id="12290" creationId="{1143ED5F-EA9C-B7FB-0E64-8BE0C5F50C68}"/>
          </ac:picMkLst>
        </pc:picChg>
      </pc:sldChg>
      <pc:sldChg chg="delSp modSp add mod ord">
        <pc:chgData name="伊健 杜" userId="e69aded81da48593" providerId="LiveId" clId="{4DBD0F54-5E01-49DE-AEEA-C4D4B33BE1D1}" dt="2022-09-27T13:24:36.381" v="6167"/>
        <pc:sldMkLst>
          <pc:docMk/>
          <pc:sldMk cId="1560492512" sldId="888"/>
        </pc:sldMkLst>
        <pc:spChg chg="mod">
          <ac:chgData name="伊健 杜" userId="e69aded81da48593" providerId="LiveId" clId="{4DBD0F54-5E01-49DE-AEEA-C4D4B33BE1D1}" dt="2022-09-27T13:24:36.381" v="6167"/>
          <ac:spMkLst>
            <pc:docMk/>
            <pc:sldMk cId="1560492512" sldId="888"/>
            <ac:spMk id="4" creationId="{BD95F9A2-9D79-26DD-0E98-636A19FC1AB1}"/>
          </ac:spMkLst>
        </pc:spChg>
        <pc:picChg chg="del">
          <ac:chgData name="伊健 杜" userId="e69aded81da48593" providerId="LiveId" clId="{4DBD0F54-5E01-49DE-AEEA-C4D4B33BE1D1}" dt="2022-09-27T13:00:00.109" v="4872" actId="478"/>
          <ac:picMkLst>
            <pc:docMk/>
            <pc:sldMk cId="1560492512" sldId="888"/>
            <ac:picMk id="5" creationId="{E3F8FB6E-75F0-364D-41B6-D71F68494A23}"/>
          </ac:picMkLst>
        </pc:picChg>
      </pc:sldChg>
      <pc:sldChg chg="modSp add ord">
        <pc:chgData name="伊健 杜" userId="e69aded81da48593" providerId="LiveId" clId="{4DBD0F54-5E01-49DE-AEEA-C4D4B33BE1D1}" dt="2022-09-27T13:24:36.381" v="6167"/>
        <pc:sldMkLst>
          <pc:docMk/>
          <pc:sldMk cId="2266835889" sldId="889"/>
        </pc:sldMkLst>
        <pc:spChg chg="mod">
          <ac:chgData name="伊健 杜" userId="e69aded81da48593" providerId="LiveId" clId="{4DBD0F54-5E01-49DE-AEEA-C4D4B33BE1D1}" dt="2022-09-27T13:24:36.381" v="6167"/>
          <ac:spMkLst>
            <pc:docMk/>
            <pc:sldMk cId="2266835889" sldId="889"/>
            <ac:spMk id="4" creationId="{BD95F9A2-9D79-26DD-0E98-636A19FC1AB1}"/>
          </ac:spMkLst>
        </pc:spChg>
      </pc:sldChg>
      <pc:sldChg chg="addSp delSp modSp new add del mod">
        <pc:chgData name="伊健 杜" userId="e69aded81da48593" providerId="LiveId" clId="{4DBD0F54-5E01-49DE-AEEA-C4D4B33BE1D1}" dt="2022-09-29T04:10:14.020" v="6174" actId="2696"/>
        <pc:sldMkLst>
          <pc:docMk/>
          <pc:sldMk cId="3719103404" sldId="890"/>
        </pc:sldMkLst>
        <pc:spChg chg="del">
          <ac:chgData name="伊健 杜" userId="e69aded81da48593" providerId="LiveId" clId="{4DBD0F54-5E01-49DE-AEEA-C4D4B33BE1D1}" dt="2022-09-27T13:05:05.626" v="5290" actId="478"/>
          <ac:spMkLst>
            <pc:docMk/>
            <pc:sldMk cId="3719103404" sldId="890"/>
            <ac:spMk id="2" creationId="{91513FA1-C900-8696-29FF-D262C33C2E1F}"/>
          </ac:spMkLst>
        </pc:spChg>
        <pc:spChg chg="del">
          <ac:chgData name="伊健 杜" userId="e69aded81da48593" providerId="LiveId" clId="{4DBD0F54-5E01-49DE-AEEA-C4D4B33BE1D1}" dt="2022-09-27T13:05:05.626" v="5290" actId="478"/>
          <ac:spMkLst>
            <pc:docMk/>
            <pc:sldMk cId="3719103404" sldId="890"/>
            <ac:spMk id="3" creationId="{BAF6A80D-B213-EEA6-7741-D68F23D06AD0}"/>
          </ac:spMkLst>
        </pc:spChg>
        <pc:spChg chg="add mod">
          <ac:chgData name="伊健 杜" userId="e69aded81da48593" providerId="LiveId" clId="{4DBD0F54-5E01-49DE-AEEA-C4D4B33BE1D1}" dt="2022-09-27T13:24:36.381" v="6167"/>
          <ac:spMkLst>
            <pc:docMk/>
            <pc:sldMk cId="3719103404" sldId="890"/>
            <ac:spMk id="6" creationId="{0AFF3438-1FF0-0AF7-0B3B-E13C22479C4C}"/>
          </ac:spMkLst>
        </pc:spChg>
        <pc:picChg chg="add mod">
          <ac:chgData name="伊健 杜" userId="e69aded81da48593" providerId="LiveId" clId="{4DBD0F54-5E01-49DE-AEEA-C4D4B33BE1D1}" dt="2022-09-27T13:05:24.147" v="5296" actId="1076"/>
          <ac:picMkLst>
            <pc:docMk/>
            <pc:sldMk cId="3719103404" sldId="890"/>
            <ac:picMk id="5" creationId="{30128EE2-902E-1508-F193-D80523F0E6B0}"/>
          </ac:picMkLst>
        </pc:picChg>
      </pc:sldChg>
      <pc:sldChg chg="delSp modSp new mod">
        <pc:chgData name="伊健 杜" userId="e69aded81da48593" providerId="LiveId" clId="{4DBD0F54-5E01-49DE-AEEA-C4D4B33BE1D1}" dt="2022-09-27T13:24:36.381" v="6167"/>
        <pc:sldMkLst>
          <pc:docMk/>
          <pc:sldMk cId="2603771007" sldId="891"/>
        </pc:sldMkLst>
        <pc:spChg chg="mod">
          <ac:chgData name="伊健 杜" userId="e69aded81da48593" providerId="LiveId" clId="{4DBD0F54-5E01-49DE-AEEA-C4D4B33BE1D1}" dt="2022-09-27T13:24:36.381" v="6167"/>
          <ac:spMkLst>
            <pc:docMk/>
            <pc:sldMk cId="2603771007" sldId="891"/>
            <ac:spMk id="2" creationId="{A0A6E8F7-15A1-3CE9-6038-7211D73586BB}"/>
          </ac:spMkLst>
        </pc:spChg>
        <pc:spChg chg="del">
          <ac:chgData name="伊健 杜" userId="e69aded81da48593" providerId="LiveId" clId="{4DBD0F54-5E01-49DE-AEEA-C4D4B33BE1D1}" dt="2022-09-27T13:07:39.550" v="5400" actId="478"/>
          <ac:spMkLst>
            <pc:docMk/>
            <pc:sldMk cId="2603771007" sldId="891"/>
            <ac:spMk id="3" creationId="{29C70D3D-7E4E-09C9-DDD0-A722836F6719}"/>
          </ac:spMkLst>
        </pc:spChg>
      </pc:sldChg>
      <pc:sldChg chg="modSp add mod">
        <pc:chgData name="伊健 杜" userId="e69aded81da48593" providerId="LiveId" clId="{4DBD0F54-5E01-49DE-AEEA-C4D4B33BE1D1}" dt="2022-09-27T13:24:36.381" v="6167"/>
        <pc:sldMkLst>
          <pc:docMk/>
          <pc:sldMk cId="2960918749" sldId="892"/>
        </pc:sldMkLst>
        <pc:spChg chg="mod">
          <ac:chgData name="伊健 杜" userId="e69aded81da48593" providerId="LiveId" clId="{4DBD0F54-5E01-49DE-AEEA-C4D4B33BE1D1}" dt="2022-09-27T13:24:36.381" v="6167"/>
          <ac:spMkLst>
            <pc:docMk/>
            <pc:sldMk cId="2960918749" sldId="892"/>
            <ac:spMk id="2" creationId="{A0A6E8F7-15A1-3CE9-6038-7211D73586BB}"/>
          </ac:spMkLst>
        </pc:spChg>
      </pc:sldChg>
      <pc:sldChg chg="modSp add mod ord">
        <pc:chgData name="伊健 杜" userId="e69aded81da48593" providerId="LiveId" clId="{4DBD0F54-5E01-49DE-AEEA-C4D4B33BE1D1}" dt="2022-09-27T13:24:36.381" v="6167"/>
        <pc:sldMkLst>
          <pc:docMk/>
          <pc:sldMk cId="1730869320" sldId="893"/>
        </pc:sldMkLst>
        <pc:spChg chg="mod">
          <ac:chgData name="伊健 杜" userId="e69aded81da48593" providerId="LiveId" clId="{4DBD0F54-5E01-49DE-AEEA-C4D4B33BE1D1}" dt="2022-09-27T13:24:36.381" v="6167"/>
          <ac:spMkLst>
            <pc:docMk/>
            <pc:sldMk cId="1730869320" sldId="893"/>
            <ac:spMk id="2" creationId="{A0A6E8F7-15A1-3CE9-6038-7211D73586BB}"/>
          </ac:spMkLst>
        </pc:spChg>
      </pc:sldChg>
      <pc:sldChg chg="addSp delSp modSp new mod">
        <pc:chgData name="伊健 杜" userId="e69aded81da48593" providerId="LiveId" clId="{4DBD0F54-5E01-49DE-AEEA-C4D4B33BE1D1}" dt="2022-09-27T13:24:36.381" v="6167"/>
        <pc:sldMkLst>
          <pc:docMk/>
          <pc:sldMk cId="3571127041" sldId="894"/>
        </pc:sldMkLst>
        <pc:spChg chg="mod">
          <ac:chgData name="伊健 杜" userId="e69aded81da48593" providerId="LiveId" clId="{4DBD0F54-5E01-49DE-AEEA-C4D4B33BE1D1}" dt="2022-09-27T13:24:36.381" v="6167"/>
          <ac:spMkLst>
            <pc:docMk/>
            <pc:sldMk cId="3571127041" sldId="894"/>
            <ac:spMk id="2" creationId="{1FEAF58D-96F4-2780-7D57-3AEC28AA9D86}"/>
          </ac:spMkLst>
        </pc:spChg>
        <pc:spChg chg="del">
          <ac:chgData name="伊健 杜" userId="e69aded81da48593" providerId="LiveId" clId="{4DBD0F54-5E01-49DE-AEEA-C4D4B33BE1D1}" dt="2022-09-27T13:10:41.014" v="5594" actId="478"/>
          <ac:spMkLst>
            <pc:docMk/>
            <pc:sldMk cId="3571127041" sldId="894"/>
            <ac:spMk id="3" creationId="{DB6E7C32-DC20-5DD7-57A3-8589F84525CA}"/>
          </ac:spMkLst>
        </pc:spChg>
        <pc:spChg chg="add mod">
          <ac:chgData name="伊健 杜" userId="e69aded81da48593" providerId="LiveId" clId="{4DBD0F54-5E01-49DE-AEEA-C4D4B33BE1D1}" dt="2022-09-27T13:24:36.381" v="6167"/>
          <ac:spMkLst>
            <pc:docMk/>
            <pc:sldMk cId="3571127041" sldId="894"/>
            <ac:spMk id="4" creationId="{0ACC139D-D701-AE47-1E76-AAE851DDD0D5}"/>
          </ac:spMkLst>
        </pc:spChg>
        <pc:spChg chg="add mod">
          <ac:chgData name="伊健 杜" userId="e69aded81da48593" providerId="LiveId" clId="{4DBD0F54-5E01-49DE-AEEA-C4D4B33BE1D1}" dt="2022-09-27T13:14:14.310" v="5755" actId="1076"/>
          <ac:spMkLst>
            <pc:docMk/>
            <pc:sldMk cId="3571127041" sldId="894"/>
            <ac:spMk id="5" creationId="{C832DDE5-4C8D-3F42-BA33-BA2769CBEB1D}"/>
          </ac:spMkLst>
        </pc:spChg>
        <pc:picChg chg="add mod">
          <ac:chgData name="伊健 杜" userId="e69aded81da48593" providerId="LiveId" clId="{4DBD0F54-5E01-49DE-AEEA-C4D4B33BE1D1}" dt="2022-09-27T13:16:44.807" v="5864" actId="1076"/>
          <ac:picMkLst>
            <pc:docMk/>
            <pc:sldMk cId="3571127041" sldId="894"/>
            <ac:picMk id="13314" creationId="{ADE961BF-10D6-EE44-E036-D05BBB193329}"/>
          </ac:picMkLst>
        </pc:picChg>
      </pc:sldChg>
      <pc:sldChg chg="new del">
        <pc:chgData name="伊健 杜" userId="e69aded81da48593" providerId="LiveId" clId="{4DBD0F54-5E01-49DE-AEEA-C4D4B33BE1D1}" dt="2022-09-27T13:10:34.167" v="5592" actId="47"/>
        <pc:sldMkLst>
          <pc:docMk/>
          <pc:sldMk cId="4229023022" sldId="894"/>
        </pc:sldMkLst>
      </pc:sldChg>
      <pc:sldChg chg="addSp delSp modSp add mod">
        <pc:chgData name="伊健 杜" userId="e69aded81da48593" providerId="LiveId" clId="{4DBD0F54-5E01-49DE-AEEA-C4D4B33BE1D1}" dt="2022-09-27T13:24:36.381" v="6167"/>
        <pc:sldMkLst>
          <pc:docMk/>
          <pc:sldMk cId="2473091461" sldId="895"/>
        </pc:sldMkLst>
        <pc:spChg chg="mod">
          <ac:chgData name="伊健 杜" userId="e69aded81da48593" providerId="LiveId" clId="{4DBD0F54-5E01-49DE-AEEA-C4D4B33BE1D1}" dt="2022-09-27T13:24:36.381" v="6167"/>
          <ac:spMkLst>
            <pc:docMk/>
            <pc:sldMk cId="2473091461" sldId="895"/>
            <ac:spMk id="2" creationId="{1FEAF58D-96F4-2780-7D57-3AEC28AA9D86}"/>
          </ac:spMkLst>
        </pc:spChg>
        <pc:spChg chg="mod">
          <ac:chgData name="伊健 杜" userId="e69aded81da48593" providerId="LiveId" clId="{4DBD0F54-5E01-49DE-AEEA-C4D4B33BE1D1}" dt="2022-09-27T13:24:36.381" v="6167"/>
          <ac:spMkLst>
            <pc:docMk/>
            <pc:sldMk cId="2473091461" sldId="895"/>
            <ac:spMk id="4" creationId="{0ACC139D-D701-AE47-1E76-AAE851DDD0D5}"/>
          </ac:spMkLst>
        </pc:spChg>
        <pc:spChg chg="del">
          <ac:chgData name="伊健 杜" userId="e69aded81da48593" providerId="LiveId" clId="{4DBD0F54-5E01-49DE-AEEA-C4D4B33BE1D1}" dt="2022-09-27T13:15:00.153" v="5811" actId="478"/>
          <ac:spMkLst>
            <pc:docMk/>
            <pc:sldMk cId="2473091461" sldId="895"/>
            <ac:spMk id="5" creationId="{C832DDE5-4C8D-3F42-BA33-BA2769CBEB1D}"/>
          </ac:spMkLst>
        </pc:spChg>
        <pc:picChg chg="del">
          <ac:chgData name="伊健 杜" userId="e69aded81da48593" providerId="LiveId" clId="{4DBD0F54-5E01-49DE-AEEA-C4D4B33BE1D1}" dt="2022-09-27T13:15:12.726" v="5843" actId="478"/>
          <ac:picMkLst>
            <pc:docMk/>
            <pc:sldMk cId="2473091461" sldId="895"/>
            <ac:picMk id="13314" creationId="{ADE961BF-10D6-EE44-E036-D05BBB193329}"/>
          </ac:picMkLst>
        </pc:picChg>
        <pc:picChg chg="add mod">
          <ac:chgData name="伊健 杜" userId="e69aded81da48593" providerId="LiveId" clId="{4DBD0F54-5E01-49DE-AEEA-C4D4B33BE1D1}" dt="2022-09-27T13:16:13.064" v="5855" actId="1076"/>
          <ac:picMkLst>
            <pc:docMk/>
            <pc:sldMk cId="2473091461" sldId="895"/>
            <ac:picMk id="16386" creationId="{B6F47204-E2A7-F146-FAC8-63009E1C4DE3}"/>
          </ac:picMkLst>
        </pc:picChg>
      </pc:sldChg>
      <pc:sldChg chg="addSp delSp modSp new mod ord">
        <pc:chgData name="伊健 杜" userId="e69aded81da48593" providerId="LiveId" clId="{4DBD0F54-5E01-49DE-AEEA-C4D4B33BE1D1}" dt="2022-09-27T13:24:36.381" v="6167"/>
        <pc:sldMkLst>
          <pc:docMk/>
          <pc:sldMk cId="1088354616" sldId="896"/>
        </pc:sldMkLst>
        <pc:spChg chg="del">
          <ac:chgData name="伊健 杜" userId="e69aded81da48593" providerId="LiveId" clId="{4DBD0F54-5E01-49DE-AEEA-C4D4B33BE1D1}" dt="2022-09-27T13:20:56.225" v="5947" actId="478"/>
          <ac:spMkLst>
            <pc:docMk/>
            <pc:sldMk cId="1088354616" sldId="896"/>
            <ac:spMk id="2" creationId="{102359D8-238C-1131-CB07-194A43B6B23F}"/>
          </ac:spMkLst>
        </pc:spChg>
        <pc:spChg chg="del">
          <ac:chgData name="伊健 杜" userId="e69aded81da48593" providerId="LiveId" clId="{4DBD0F54-5E01-49DE-AEEA-C4D4B33BE1D1}" dt="2022-09-27T13:20:56.225" v="5947" actId="478"/>
          <ac:spMkLst>
            <pc:docMk/>
            <pc:sldMk cId="1088354616" sldId="896"/>
            <ac:spMk id="3" creationId="{7C14071F-F295-2CD5-7E46-FC38F21293AC}"/>
          </ac:spMkLst>
        </pc:spChg>
        <pc:spChg chg="add mod">
          <ac:chgData name="伊健 杜" userId="e69aded81da48593" providerId="LiveId" clId="{4DBD0F54-5E01-49DE-AEEA-C4D4B33BE1D1}" dt="2022-09-27T13:24:36.381" v="6167"/>
          <ac:spMkLst>
            <pc:docMk/>
            <pc:sldMk cId="1088354616" sldId="896"/>
            <ac:spMk id="4" creationId="{EB7B52C7-E1AC-E500-B83E-3F77ED3C84C3}"/>
          </ac:spMkLst>
        </pc:spChg>
        <pc:spChg chg="add mod">
          <ac:chgData name="伊健 杜" userId="e69aded81da48593" providerId="LiveId" clId="{4DBD0F54-5E01-49DE-AEEA-C4D4B33BE1D1}" dt="2022-09-27T13:24:36.381" v="6167"/>
          <ac:spMkLst>
            <pc:docMk/>
            <pc:sldMk cId="1088354616" sldId="896"/>
            <ac:spMk id="5" creationId="{E25D625D-1BD3-18F3-69B5-161C9373576A}"/>
          </ac:spMkLst>
        </pc:spChg>
        <pc:spChg chg="add mod">
          <ac:chgData name="伊健 杜" userId="e69aded81da48593" providerId="LiveId" clId="{4DBD0F54-5E01-49DE-AEEA-C4D4B33BE1D1}" dt="2022-09-27T13:24:36.381" v="6167"/>
          <ac:spMkLst>
            <pc:docMk/>
            <pc:sldMk cId="1088354616" sldId="896"/>
            <ac:spMk id="6" creationId="{A0B7558D-EC4E-B6C6-69DD-6859FE4A913A}"/>
          </ac:spMkLst>
        </pc:spChg>
        <pc:picChg chg="add mod">
          <ac:chgData name="伊健 杜" userId="e69aded81da48593" providerId="LiveId" clId="{4DBD0F54-5E01-49DE-AEEA-C4D4B33BE1D1}" dt="2022-09-27T13:21:41.118" v="5959" actId="14100"/>
          <ac:picMkLst>
            <pc:docMk/>
            <pc:sldMk cId="1088354616" sldId="896"/>
            <ac:picMk id="18434" creationId="{5DFBD87F-9096-1BF8-9622-BDD9CDFB6371}"/>
          </ac:picMkLst>
        </pc:picChg>
        <pc:picChg chg="add mod">
          <ac:chgData name="伊健 杜" userId="e69aded81da48593" providerId="LiveId" clId="{4DBD0F54-5E01-49DE-AEEA-C4D4B33BE1D1}" dt="2022-09-27T13:21:39.703" v="5957" actId="1076"/>
          <ac:picMkLst>
            <pc:docMk/>
            <pc:sldMk cId="1088354616" sldId="896"/>
            <ac:picMk id="18436" creationId="{BBF866B3-C623-C37B-E5B7-5DD1E90814A2}"/>
          </ac:picMkLst>
        </pc:picChg>
      </pc:sldChg>
      <pc:sldChg chg="addSp delSp modSp add mod">
        <pc:chgData name="伊健 杜" userId="e69aded81da48593" providerId="LiveId" clId="{4DBD0F54-5E01-49DE-AEEA-C4D4B33BE1D1}" dt="2022-09-27T13:24:36.381" v="6167"/>
        <pc:sldMkLst>
          <pc:docMk/>
          <pc:sldMk cId="614711900" sldId="897"/>
        </pc:sldMkLst>
        <pc:spChg chg="mod">
          <ac:chgData name="伊健 杜" userId="e69aded81da48593" providerId="LiveId" clId="{4DBD0F54-5E01-49DE-AEEA-C4D4B33BE1D1}" dt="2022-09-27T13:24:36.381" v="6167"/>
          <ac:spMkLst>
            <pc:docMk/>
            <pc:sldMk cId="614711900" sldId="897"/>
            <ac:spMk id="2" creationId="{1FEAF58D-96F4-2780-7D57-3AEC28AA9D86}"/>
          </ac:spMkLst>
        </pc:spChg>
        <pc:spChg chg="mod">
          <ac:chgData name="伊健 杜" userId="e69aded81da48593" providerId="LiveId" clId="{4DBD0F54-5E01-49DE-AEEA-C4D4B33BE1D1}" dt="2022-09-27T13:24:36.381" v="6167"/>
          <ac:spMkLst>
            <pc:docMk/>
            <pc:sldMk cId="614711900" sldId="897"/>
            <ac:spMk id="4" creationId="{0ACC139D-D701-AE47-1E76-AAE851DDD0D5}"/>
          </ac:spMkLst>
        </pc:spChg>
        <pc:picChg chg="del">
          <ac:chgData name="伊健 杜" userId="e69aded81da48593" providerId="LiveId" clId="{4DBD0F54-5E01-49DE-AEEA-C4D4B33BE1D1}" dt="2022-09-27T13:18:53.041" v="5927" actId="478"/>
          <ac:picMkLst>
            <pc:docMk/>
            <pc:sldMk cId="614711900" sldId="897"/>
            <ac:picMk id="16386" creationId="{B6F47204-E2A7-F146-FAC8-63009E1C4DE3}"/>
          </ac:picMkLst>
        </pc:picChg>
        <pc:picChg chg="add mod">
          <ac:chgData name="伊健 杜" userId="e69aded81da48593" providerId="LiveId" clId="{4DBD0F54-5E01-49DE-AEEA-C4D4B33BE1D1}" dt="2022-09-27T13:19:06.149" v="5946" actId="1076"/>
          <ac:picMkLst>
            <pc:docMk/>
            <pc:sldMk cId="614711900" sldId="897"/>
            <ac:picMk id="17410" creationId="{AEB94F44-1F28-8FB7-DD87-D081B9ABD37D}"/>
          </ac:picMkLst>
        </pc:picChg>
      </pc:sldChg>
      <pc:sldChg chg="delSp modSp new mod">
        <pc:chgData name="伊健 杜" userId="e69aded81da48593" providerId="LiveId" clId="{4DBD0F54-5E01-49DE-AEEA-C4D4B33BE1D1}" dt="2022-09-27T13:24:36.381" v="6167"/>
        <pc:sldMkLst>
          <pc:docMk/>
          <pc:sldMk cId="2479508140" sldId="898"/>
        </pc:sldMkLst>
        <pc:spChg chg="mod">
          <ac:chgData name="伊健 杜" userId="e69aded81da48593" providerId="LiveId" clId="{4DBD0F54-5E01-49DE-AEEA-C4D4B33BE1D1}" dt="2022-09-27T13:24:36.381" v="6167"/>
          <ac:spMkLst>
            <pc:docMk/>
            <pc:sldMk cId="2479508140" sldId="898"/>
            <ac:spMk id="2" creationId="{DDFBCCA4-9D47-4C5A-CACB-38528724CD6A}"/>
          </ac:spMkLst>
        </pc:spChg>
        <pc:spChg chg="del">
          <ac:chgData name="伊健 杜" userId="e69aded81da48593" providerId="LiveId" clId="{4DBD0F54-5E01-49DE-AEEA-C4D4B33BE1D1}" dt="2022-09-27T13:23:26.078" v="6060" actId="478"/>
          <ac:spMkLst>
            <pc:docMk/>
            <pc:sldMk cId="2479508140" sldId="898"/>
            <ac:spMk id="3" creationId="{6470E7FA-18E1-95A6-0D5D-00ED7E84FE00}"/>
          </ac:spMkLst>
        </pc:spChg>
      </pc:sldChg>
      <pc:sldChg chg="modSp add mod">
        <pc:chgData name="伊健 杜" userId="e69aded81da48593" providerId="LiveId" clId="{4DBD0F54-5E01-49DE-AEEA-C4D4B33BE1D1}" dt="2022-09-27T13:24:36.381" v="6167"/>
        <pc:sldMkLst>
          <pc:docMk/>
          <pc:sldMk cId="3593349981" sldId="899"/>
        </pc:sldMkLst>
        <pc:spChg chg="mod">
          <ac:chgData name="伊健 杜" userId="e69aded81da48593" providerId="LiveId" clId="{4DBD0F54-5E01-49DE-AEEA-C4D4B33BE1D1}" dt="2022-09-27T13:24:36.381" v="6167"/>
          <ac:spMkLst>
            <pc:docMk/>
            <pc:sldMk cId="3593349981" sldId="899"/>
            <ac:spMk id="4" creationId="{BD95F9A2-9D79-26DD-0E98-636A19FC1AB1}"/>
          </ac:spMkLst>
        </pc:spChg>
      </pc:sldChg>
    </pc:docChg>
  </pc:docChgLst>
  <pc:docChgLst>
    <pc:chgData name="伊健 杜" userId="e69aded81da48593" providerId="LiveId" clId="{EA4C37AB-7749-4299-B76B-BBB67C384176}"/>
    <pc:docChg chg="undo custSel addSld delSld modSld sldOrd">
      <pc:chgData name="伊健 杜" userId="e69aded81da48593" providerId="LiveId" clId="{EA4C37AB-7749-4299-B76B-BBB67C384176}" dt="2022-11-10T14:27:28.726" v="3718" actId="478"/>
      <pc:docMkLst>
        <pc:docMk/>
      </pc:docMkLst>
      <pc:sldChg chg="del">
        <pc:chgData name="伊健 杜" userId="e69aded81da48593" providerId="LiveId" clId="{EA4C37AB-7749-4299-B76B-BBB67C384176}" dt="2022-11-10T10:01:13.857" v="0" actId="47"/>
        <pc:sldMkLst>
          <pc:docMk/>
          <pc:sldMk cId="2725208829" sldId="1330"/>
        </pc:sldMkLst>
      </pc:sldChg>
      <pc:sldChg chg="addSp delSp modSp add del mod">
        <pc:chgData name="伊健 杜" userId="e69aded81da48593" providerId="LiveId" clId="{EA4C37AB-7749-4299-B76B-BBB67C384176}" dt="2022-11-10T11:18:21.851" v="1035"/>
        <pc:sldMkLst>
          <pc:docMk/>
          <pc:sldMk cId="1523321892" sldId="1340"/>
        </pc:sldMkLst>
        <pc:spChg chg="mod">
          <ac:chgData name="伊健 杜" userId="e69aded81da48593" providerId="LiveId" clId="{EA4C37AB-7749-4299-B76B-BBB67C384176}" dt="2022-11-10T10:59:10.694" v="451" actId="1076"/>
          <ac:spMkLst>
            <pc:docMk/>
            <pc:sldMk cId="1523321892" sldId="1340"/>
            <ac:spMk id="2" creationId="{1302A11A-625D-774F-23B3-739301B530C3}"/>
          </ac:spMkLst>
        </pc:spChg>
        <pc:spChg chg="add mod">
          <ac:chgData name="伊健 杜" userId="e69aded81da48593" providerId="LiveId" clId="{EA4C37AB-7749-4299-B76B-BBB67C384176}" dt="2022-11-10T11:18:21.851" v="1035"/>
          <ac:spMkLst>
            <pc:docMk/>
            <pc:sldMk cId="1523321892" sldId="1340"/>
            <ac:spMk id="3" creationId="{ABC6FAE7-B0DC-C53F-ABA7-511046C801BC}"/>
          </ac:spMkLst>
        </pc:spChg>
        <pc:spChg chg="mod">
          <ac:chgData name="伊健 杜" userId="e69aded81da48593" providerId="LiveId" clId="{EA4C37AB-7749-4299-B76B-BBB67C384176}" dt="2022-11-10T11:18:21.851" v="1035"/>
          <ac:spMkLst>
            <pc:docMk/>
            <pc:sldMk cId="1523321892" sldId="1340"/>
            <ac:spMk id="8" creationId="{0438729B-0F82-A5C2-5BC7-7451302EC36A}"/>
          </ac:spMkLst>
        </pc:spChg>
        <pc:picChg chg="add mod">
          <ac:chgData name="伊健 杜" userId="e69aded81da48593" providerId="LiveId" clId="{EA4C37AB-7749-4299-B76B-BBB67C384176}" dt="2022-11-10T11:01:30.457" v="542" actId="1076"/>
          <ac:picMkLst>
            <pc:docMk/>
            <pc:sldMk cId="1523321892" sldId="1340"/>
            <ac:picMk id="5122" creationId="{29A061BA-316A-A452-A8B8-D7B599A4976A}"/>
          </ac:picMkLst>
        </pc:picChg>
        <pc:picChg chg="add mod">
          <ac:chgData name="伊健 杜" userId="e69aded81da48593" providerId="LiveId" clId="{EA4C37AB-7749-4299-B76B-BBB67C384176}" dt="2022-11-10T11:01:47.918" v="547" actId="1076"/>
          <ac:picMkLst>
            <pc:docMk/>
            <pc:sldMk cId="1523321892" sldId="1340"/>
            <ac:picMk id="5124" creationId="{82E388C1-3A61-6080-8A16-6F693FA0E244}"/>
          </ac:picMkLst>
        </pc:picChg>
        <pc:picChg chg="add mod">
          <ac:chgData name="伊健 杜" userId="e69aded81da48593" providerId="LiveId" clId="{EA4C37AB-7749-4299-B76B-BBB67C384176}" dt="2022-11-10T11:01:48.710" v="548" actId="1076"/>
          <ac:picMkLst>
            <pc:docMk/>
            <pc:sldMk cId="1523321892" sldId="1340"/>
            <ac:picMk id="5126" creationId="{224AB632-4E6A-778B-79B3-875535E6FC65}"/>
          </ac:picMkLst>
        </pc:picChg>
        <pc:picChg chg="del mod">
          <ac:chgData name="伊健 杜" userId="e69aded81da48593" providerId="LiveId" clId="{EA4C37AB-7749-4299-B76B-BBB67C384176}" dt="2022-11-10T10:59:11.851" v="453" actId="478"/>
          <ac:picMkLst>
            <pc:docMk/>
            <pc:sldMk cId="1523321892" sldId="1340"/>
            <ac:picMk id="31746" creationId="{EC53C62C-27C5-B32B-13E6-9B061AD850FB}"/>
          </ac:picMkLst>
        </pc:picChg>
      </pc:sldChg>
      <pc:sldChg chg="del">
        <pc:chgData name="伊健 杜" userId="e69aded81da48593" providerId="LiveId" clId="{EA4C37AB-7749-4299-B76B-BBB67C384176}" dt="2022-11-10T10:01:13.857" v="0" actId="47"/>
        <pc:sldMkLst>
          <pc:docMk/>
          <pc:sldMk cId="3816353376" sldId="1341"/>
        </pc:sldMkLst>
      </pc:sldChg>
      <pc:sldChg chg="del">
        <pc:chgData name="伊健 杜" userId="e69aded81da48593" providerId="LiveId" clId="{EA4C37AB-7749-4299-B76B-BBB67C384176}" dt="2022-11-10T10:01:13.857" v="0" actId="47"/>
        <pc:sldMkLst>
          <pc:docMk/>
          <pc:sldMk cId="4238141742" sldId="1342"/>
        </pc:sldMkLst>
      </pc:sldChg>
      <pc:sldChg chg="del">
        <pc:chgData name="伊健 杜" userId="e69aded81da48593" providerId="LiveId" clId="{EA4C37AB-7749-4299-B76B-BBB67C384176}" dt="2022-11-10T10:01:13.857" v="0" actId="47"/>
        <pc:sldMkLst>
          <pc:docMk/>
          <pc:sldMk cId="3933845516" sldId="1343"/>
        </pc:sldMkLst>
      </pc:sldChg>
      <pc:sldChg chg="del">
        <pc:chgData name="伊健 杜" userId="e69aded81da48593" providerId="LiveId" clId="{EA4C37AB-7749-4299-B76B-BBB67C384176}" dt="2022-11-10T10:01:13.857" v="0" actId="47"/>
        <pc:sldMkLst>
          <pc:docMk/>
          <pc:sldMk cId="3336084374" sldId="1344"/>
        </pc:sldMkLst>
      </pc:sldChg>
      <pc:sldChg chg="del">
        <pc:chgData name="伊健 杜" userId="e69aded81da48593" providerId="LiveId" clId="{EA4C37AB-7749-4299-B76B-BBB67C384176}" dt="2022-11-10T10:01:13.857" v="0" actId="47"/>
        <pc:sldMkLst>
          <pc:docMk/>
          <pc:sldMk cId="3323299600" sldId="1345"/>
        </pc:sldMkLst>
      </pc:sldChg>
      <pc:sldChg chg="del">
        <pc:chgData name="伊健 杜" userId="e69aded81da48593" providerId="LiveId" clId="{EA4C37AB-7749-4299-B76B-BBB67C384176}" dt="2022-11-10T10:01:13.857" v="0" actId="47"/>
        <pc:sldMkLst>
          <pc:docMk/>
          <pc:sldMk cId="342701780" sldId="1346"/>
        </pc:sldMkLst>
      </pc:sldChg>
      <pc:sldChg chg="del">
        <pc:chgData name="伊健 杜" userId="e69aded81da48593" providerId="LiveId" clId="{EA4C37AB-7749-4299-B76B-BBB67C384176}" dt="2022-11-10T10:01:13.857" v="0" actId="47"/>
        <pc:sldMkLst>
          <pc:docMk/>
          <pc:sldMk cId="1019927445" sldId="1347"/>
        </pc:sldMkLst>
      </pc:sldChg>
      <pc:sldChg chg="del">
        <pc:chgData name="伊健 杜" userId="e69aded81da48593" providerId="LiveId" clId="{EA4C37AB-7749-4299-B76B-BBB67C384176}" dt="2022-11-10T10:01:13.857" v="0" actId="47"/>
        <pc:sldMkLst>
          <pc:docMk/>
          <pc:sldMk cId="1447223873" sldId="1348"/>
        </pc:sldMkLst>
      </pc:sldChg>
      <pc:sldChg chg="del">
        <pc:chgData name="伊健 杜" userId="e69aded81da48593" providerId="LiveId" clId="{EA4C37AB-7749-4299-B76B-BBB67C384176}" dt="2022-11-10T10:01:13.857" v="0" actId="47"/>
        <pc:sldMkLst>
          <pc:docMk/>
          <pc:sldMk cId="648674315" sldId="1349"/>
        </pc:sldMkLst>
      </pc:sldChg>
      <pc:sldChg chg="del">
        <pc:chgData name="伊健 杜" userId="e69aded81da48593" providerId="LiveId" clId="{EA4C37AB-7749-4299-B76B-BBB67C384176}" dt="2022-11-10T10:01:13.857" v="0" actId="47"/>
        <pc:sldMkLst>
          <pc:docMk/>
          <pc:sldMk cId="2226104690" sldId="1350"/>
        </pc:sldMkLst>
      </pc:sldChg>
      <pc:sldChg chg="del">
        <pc:chgData name="伊健 杜" userId="e69aded81da48593" providerId="LiveId" clId="{EA4C37AB-7749-4299-B76B-BBB67C384176}" dt="2022-11-10T10:01:13.857" v="0" actId="47"/>
        <pc:sldMkLst>
          <pc:docMk/>
          <pc:sldMk cId="2766765565" sldId="1351"/>
        </pc:sldMkLst>
      </pc:sldChg>
      <pc:sldChg chg="del">
        <pc:chgData name="伊健 杜" userId="e69aded81da48593" providerId="LiveId" clId="{EA4C37AB-7749-4299-B76B-BBB67C384176}" dt="2022-11-10T10:01:13.857" v="0" actId="47"/>
        <pc:sldMkLst>
          <pc:docMk/>
          <pc:sldMk cId="3213862680" sldId="1352"/>
        </pc:sldMkLst>
      </pc:sldChg>
      <pc:sldChg chg="del">
        <pc:chgData name="伊健 杜" userId="e69aded81da48593" providerId="LiveId" clId="{EA4C37AB-7749-4299-B76B-BBB67C384176}" dt="2022-11-10T10:01:13.857" v="0" actId="47"/>
        <pc:sldMkLst>
          <pc:docMk/>
          <pc:sldMk cId="2123708486" sldId="1353"/>
        </pc:sldMkLst>
      </pc:sldChg>
      <pc:sldChg chg="del">
        <pc:chgData name="伊健 杜" userId="e69aded81da48593" providerId="LiveId" clId="{EA4C37AB-7749-4299-B76B-BBB67C384176}" dt="2022-11-10T10:01:13.857" v="0" actId="47"/>
        <pc:sldMkLst>
          <pc:docMk/>
          <pc:sldMk cId="2845333162" sldId="1354"/>
        </pc:sldMkLst>
      </pc:sldChg>
      <pc:sldChg chg="del">
        <pc:chgData name="伊健 杜" userId="e69aded81da48593" providerId="LiveId" clId="{EA4C37AB-7749-4299-B76B-BBB67C384176}" dt="2022-11-10T10:01:13.857" v="0" actId="47"/>
        <pc:sldMkLst>
          <pc:docMk/>
          <pc:sldMk cId="3519373040" sldId="1355"/>
        </pc:sldMkLst>
      </pc:sldChg>
      <pc:sldChg chg="del">
        <pc:chgData name="伊健 杜" userId="e69aded81da48593" providerId="LiveId" clId="{EA4C37AB-7749-4299-B76B-BBB67C384176}" dt="2022-11-10T10:01:13.857" v="0" actId="47"/>
        <pc:sldMkLst>
          <pc:docMk/>
          <pc:sldMk cId="3056407504" sldId="1356"/>
        </pc:sldMkLst>
      </pc:sldChg>
      <pc:sldChg chg="del">
        <pc:chgData name="伊健 杜" userId="e69aded81da48593" providerId="LiveId" clId="{EA4C37AB-7749-4299-B76B-BBB67C384176}" dt="2022-11-10T10:01:13.857" v="0" actId="47"/>
        <pc:sldMkLst>
          <pc:docMk/>
          <pc:sldMk cId="1880548816" sldId="1357"/>
        </pc:sldMkLst>
      </pc:sldChg>
      <pc:sldChg chg="del">
        <pc:chgData name="伊健 杜" userId="e69aded81da48593" providerId="LiveId" clId="{EA4C37AB-7749-4299-B76B-BBB67C384176}" dt="2022-11-10T10:01:13.857" v="0" actId="47"/>
        <pc:sldMkLst>
          <pc:docMk/>
          <pc:sldMk cId="1964930671" sldId="1358"/>
        </pc:sldMkLst>
      </pc:sldChg>
      <pc:sldChg chg="del">
        <pc:chgData name="伊健 杜" userId="e69aded81da48593" providerId="LiveId" clId="{EA4C37AB-7749-4299-B76B-BBB67C384176}" dt="2022-11-10T10:01:13.857" v="0" actId="47"/>
        <pc:sldMkLst>
          <pc:docMk/>
          <pc:sldMk cId="1462147061" sldId="1359"/>
        </pc:sldMkLst>
      </pc:sldChg>
      <pc:sldChg chg="del">
        <pc:chgData name="伊健 杜" userId="e69aded81da48593" providerId="LiveId" clId="{EA4C37AB-7749-4299-B76B-BBB67C384176}" dt="2022-11-10T10:01:13.857" v="0" actId="47"/>
        <pc:sldMkLst>
          <pc:docMk/>
          <pc:sldMk cId="1290959149" sldId="1360"/>
        </pc:sldMkLst>
      </pc:sldChg>
      <pc:sldChg chg="del">
        <pc:chgData name="伊健 杜" userId="e69aded81da48593" providerId="LiveId" clId="{EA4C37AB-7749-4299-B76B-BBB67C384176}" dt="2022-11-10T10:01:13.857" v="0" actId="47"/>
        <pc:sldMkLst>
          <pc:docMk/>
          <pc:sldMk cId="3180302470" sldId="1361"/>
        </pc:sldMkLst>
      </pc:sldChg>
      <pc:sldChg chg="del">
        <pc:chgData name="伊健 杜" userId="e69aded81da48593" providerId="LiveId" clId="{EA4C37AB-7749-4299-B76B-BBB67C384176}" dt="2022-11-10T10:01:13.857" v="0" actId="47"/>
        <pc:sldMkLst>
          <pc:docMk/>
          <pc:sldMk cId="776947752" sldId="1362"/>
        </pc:sldMkLst>
      </pc:sldChg>
      <pc:sldChg chg="del">
        <pc:chgData name="伊健 杜" userId="e69aded81da48593" providerId="LiveId" clId="{EA4C37AB-7749-4299-B76B-BBB67C384176}" dt="2022-11-10T10:01:13.857" v="0" actId="47"/>
        <pc:sldMkLst>
          <pc:docMk/>
          <pc:sldMk cId="1103607178" sldId="1363"/>
        </pc:sldMkLst>
      </pc:sldChg>
      <pc:sldChg chg="del">
        <pc:chgData name="伊健 杜" userId="e69aded81da48593" providerId="LiveId" clId="{EA4C37AB-7749-4299-B76B-BBB67C384176}" dt="2022-11-10T10:01:13.857" v="0" actId="47"/>
        <pc:sldMkLst>
          <pc:docMk/>
          <pc:sldMk cId="2726543373" sldId="1364"/>
        </pc:sldMkLst>
      </pc:sldChg>
      <pc:sldChg chg="del">
        <pc:chgData name="伊健 杜" userId="e69aded81da48593" providerId="LiveId" clId="{EA4C37AB-7749-4299-B76B-BBB67C384176}" dt="2022-11-10T10:01:13.857" v="0" actId="47"/>
        <pc:sldMkLst>
          <pc:docMk/>
          <pc:sldMk cId="258313583" sldId="1365"/>
        </pc:sldMkLst>
      </pc:sldChg>
      <pc:sldChg chg="del">
        <pc:chgData name="伊健 杜" userId="e69aded81da48593" providerId="LiveId" clId="{EA4C37AB-7749-4299-B76B-BBB67C384176}" dt="2022-11-10T10:01:13.857" v="0" actId="47"/>
        <pc:sldMkLst>
          <pc:docMk/>
          <pc:sldMk cId="2032691627" sldId="1366"/>
        </pc:sldMkLst>
      </pc:sldChg>
      <pc:sldChg chg="del">
        <pc:chgData name="伊健 杜" userId="e69aded81da48593" providerId="LiveId" clId="{EA4C37AB-7749-4299-B76B-BBB67C384176}" dt="2022-11-10T10:01:13.857" v="0" actId="47"/>
        <pc:sldMkLst>
          <pc:docMk/>
          <pc:sldMk cId="925321847" sldId="1367"/>
        </pc:sldMkLst>
      </pc:sldChg>
      <pc:sldChg chg="del">
        <pc:chgData name="伊健 杜" userId="e69aded81da48593" providerId="LiveId" clId="{EA4C37AB-7749-4299-B76B-BBB67C384176}" dt="2022-11-10T10:01:13.857" v="0" actId="47"/>
        <pc:sldMkLst>
          <pc:docMk/>
          <pc:sldMk cId="201298377" sldId="1368"/>
        </pc:sldMkLst>
      </pc:sldChg>
      <pc:sldChg chg="modAnim">
        <pc:chgData name="伊健 杜" userId="e69aded81da48593" providerId="LiveId" clId="{EA4C37AB-7749-4299-B76B-BBB67C384176}" dt="2022-11-10T12:59:26.747" v="3673"/>
        <pc:sldMkLst>
          <pc:docMk/>
          <pc:sldMk cId="3489661798" sldId="1369"/>
        </pc:sldMkLst>
      </pc:sldChg>
      <pc:sldChg chg="addSp delSp mod">
        <pc:chgData name="伊健 杜" userId="e69aded81da48593" providerId="LiveId" clId="{EA4C37AB-7749-4299-B76B-BBB67C384176}" dt="2022-11-10T14:27:26.441" v="3716" actId="478"/>
        <pc:sldMkLst>
          <pc:docMk/>
          <pc:sldMk cId="819749412" sldId="1371"/>
        </pc:sldMkLst>
        <pc:inkChg chg="add del">
          <ac:chgData name="伊健 杜" userId="e69aded81da48593" providerId="LiveId" clId="{EA4C37AB-7749-4299-B76B-BBB67C384176}" dt="2022-11-10T14:27:26.441" v="3716" actId="478"/>
          <ac:inkMkLst>
            <pc:docMk/>
            <pc:sldMk cId="819749412" sldId="1371"/>
            <ac:inkMk id="3" creationId="{AED74558-C0DD-E9C6-2E2B-EA3F3DEC3F7E}"/>
          </ac:inkMkLst>
        </pc:inkChg>
      </pc:sldChg>
      <pc:sldChg chg="addSp delSp modSp mod">
        <pc:chgData name="伊健 杜" userId="e69aded81da48593" providerId="LiveId" clId="{EA4C37AB-7749-4299-B76B-BBB67C384176}" dt="2022-11-10T14:27:28.726" v="3718" actId="478"/>
        <pc:sldMkLst>
          <pc:docMk/>
          <pc:sldMk cId="449833426" sldId="1373"/>
        </pc:sldMkLst>
        <pc:inkChg chg="add del mod">
          <ac:chgData name="伊健 杜" userId="e69aded81da48593" providerId="LiveId" clId="{EA4C37AB-7749-4299-B76B-BBB67C384176}" dt="2022-11-10T14:27:28.726" v="3718" actId="478"/>
          <ac:inkMkLst>
            <pc:docMk/>
            <pc:sldMk cId="449833426" sldId="1373"/>
            <ac:inkMk id="3" creationId="{92AFED55-7977-D660-2BBB-7B51DAA21C36}"/>
          </ac:inkMkLst>
        </pc:inkChg>
      </pc:sldChg>
      <pc:sldChg chg="modSp mod">
        <pc:chgData name="伊健 杜" userId="e69aded81da48593" providerId="LiveId" clId="{EA4C37AB-7749-4299-B76B-BBB67C384176}" dt="2022-11-10T13:14:02.229" v="3679" actId="20577"/>
        <pc:sldMkLst>
          <pc:docMk/>
          <pc:sldMk cId="486638814" sldId="1374"/>
        </pc:sldMkLst>
        <pc:spChg chg="mod">
          <ac:chgData name="伊健 杜" userId="e69aded81da48593" providerId="LiveId" clId="{EA4C37AB-7749-4299-B76B-BBB67C384176}" dt="2022-11-10T13:14:02.229" v="3679" actId="20577"/>
          <ac:spMkLst>
            <pc:docMk/>
            <pc:sldMk cId="486638814" sldId="1374"/>
            <ac:spMk id="2" creationId="{6084B583-4B82-A4DC-19D1-BC381BD4D41F}"/>
          </ac:spMkLst>
        </pc:spChg>
      </pc:sldChg>
      <pc:sldChg chg="modSp mod">
        <pc:chgData name="伊健 杜" userId="e69aded81da48593" providerId="LiveId" clId="{EA4C37AB-7749-4299-B76B-BBB67C384176}" dt="2022-11-10T13:19:51.291" v="3691" actId="20577"/>
        <pc:sldMkLst>
          <pc:docMk/>
          <pc:sldMk cId="795428135" sldId="1376"/>
        </pc:sldMkLst>
        <pc:spChg chg="mod">
          <ac:chgData name="伊健 杜" userId="e69aded81da48593" providerId="LiveId" clId="{EA4C37AB-7749-4299-B76B-BBB67C384176}" dt="2022-11-10T13:19:51.291" v="3691" actId="20577"/>
          <ac:spMkLst>
            <pc:docMk/>
            <pc:sldMk cId="795428135" sldId="1376"/>
            <ac:spMk id="5" creationId="{E7287B0E-EF55-E721-8EFA-9A9183C0EDF9}"/>
          </ac:spMkLst>
        </pc:spChg>
      </pc:sldChg>
      <pc:sldChg chg="addSp delSp modSp new mod">
        <pc:chgData name="伊健 杜" userId="e69aded81da48593" providerId="LiveId" clId="{EA4C37AB-7749-4299-B76B-BBB67C384176}" dt="2022-11-10T11:08:35.022" v="709" actId="1076"/>
        <pc:sldMkLst>
          <pc:docMk/>
          <pc:sldMk cId="3820737828" sldId="1378"/>
        </pc:sldMkLst>
        <pc:spChg chg="del">
          <ac:chgData name="伊健 杜" userId="e69aded81da48593" providerId="LiveId" clId="{EA4C37AB-7749-4299-B76B-BBB67C384176}" dt="2022-11-10T11:06:35.982" v="690" actId="478"/>
          <ac:spMkLst>
            <pc:docMk/>
            <pc:sldMk cId="3820737828" sldId="1378"/>
            <ac:spMk id="2" creationId="{04AD11B7-99CA-5C87-5052-6798A554A422}"/>
          </ac:spMkLst>
        </pc:spChg>
        <pc:spChg chg="del">
          <ac:chgData name="伊健 杜" userId="e69aded81da48593" providerId="LiveId" clId="{EA4C37AB-7749-4299-B76B-BBB67C384176}" dt="2022-11-10T11:06:35.982" v="690" actId="478"/>
          <ac:spMkLst>
            <pc:docMk/>
            <pc:sldMk cId="3820737828" sldId="1378"/>
            <ac:spMk id="3" creationId="{EFD00697-3323-4785-81D4-828DF4429549}"/>
          </ac:spMkLst>
        </pc:spChg>
        <pc:spChg chg="add mod">
          <ac:chgData name="伊健 杜" userId="e69aded81da48593" providerId="LiveId" clId="{EA4C37AB-7749-4299-B76B-BBB67C384176}" dt="2022-11-10T11:07:46.126" v="696" actId="1076"/>
          <ac:spMkLst>
            <pc:docMk/>
            <pc:sldMk cId="3820737828" sldId="1378"/>
            <ac:spMk id="4" creationId="{659D473C-01B6-9CAD-0C66-0BF275A5C0EC}"/>
          </ac:spMkLst>
        </pc:spChg>
        <pc:spChg chg="add mod">
          <ac:chgData name="伊健 杜" userId="e69aded81da48593" providerId="LiveId" clId="{EA4C37AB-7749-4299-B76B-BBB67C384176}" dt="2022-11-10T11:08:27.364" v="705" actId="13822"/>
          <ac:spMkLst>
            <pc:docMk/>
            <pc:sldMk cId="3820737828" sldId="1378"/>
            <ac:spMk id="5" creationId="{ED65607C-9A37-4BDA-FB82-B11086EBA30B}"/>
          </ac:spMkLst>
        </pc:spChg>
        <pc:picChg chg="add mod">
          <ac:chgData name="伊健 杜" userId="e69aded81da48593" providerId="LiveId" clId="{EA4C37AB-7749-4299-B76B-BBB67C384176}" dt="2022-11-10T11:08:35.022" v="709" actId="1076"/>
          <ac:picMkLst>
            <pc:docMk/>
            <pc:sldMk cId="3820737828" sldId="1378"/>
            <ac:picMk id="9218" creationId="{0F57CDE2-9457-A337-0845-EF07A097A0DA}"/>
          </ac:picMkLst>
        </pc:picChg>
        <pc:picChg chg="add mod">
          <ac:chgData name="伊健 杜" userId="e69aded81da48593" providerId="LiveId" clId="{EA4C37AB-7749-4299-B76B-BBB67C384176}" dt="2022-11-10T11:08:02.518" v="700" actId="1076"/>
          <ac:picMkLst>
            <pc:docMk/>
            <pc:sldMk cId="3820737828" sldId="1378"/>
            <ac:picMk id="9220" creationId="{6A1B493B-BDB2-E411-93CB-5A2A48875F6D}"/>
          </ac:picMkLst>
        </pc:picChg>
      </pc:sldChg>
      <pc:sldChg chg="addSp delSp modSp add mod">
        <pc:chgData name="伊健 杜" userId="e69aded81da48593" providerId="LiveId" clId="{EA4C37AB-7749-4299-B76B-BBB67C384176}" dt="2022-11-10T13:29:22.474" v="3701" actId="20577"/>
        <pc:sldMkLst>
          <pc:docMk/>
          <pc:sldMk cId="1720044176" sldId="1379"/>
        </pc:sldMkLst>
        <pc:spChg chg="mod">
          <ac:chgData name="伊健 杜" userId="e69aded81da48593" providerId="LiveId" clId="{EA4C37AB-7749-4299-B76B-BBB67C384176}" dt="2022-11-10T11:18:21.851" v="1035"/>
          <ac:spMkLst>
            <pc:docMk/>
            <pc:sldMk cId="1720044176" sldId="1379"/>
            <ac:spMk id="2" creationId="{10304424-DB4A-36E7-9E0D-D32A5DD0F26C}"/>
          </ac:spMkLst>
        </pc:spChg>
        <pc:spChg chg="mod">
          <ac:chgData name="伊健 杜" userId="e69aded81da48593" providerId="LiveId" clId="{EA4C37AB-7749-4299-B76B-BBB67C384176}" dt="2022-11-10T13:29:22.474" v="3701" actId="20577"/>
          <ac:spMkLst>
            <pc:docMk/>
            <pc:sldMk cId="1720044176" sldId="1379"/>
            <ac:spMk id="5" creationId="{E7287B0E-EF55-E721-8EFA-9A9183C0EDF9}"/>
          </ac:spMkLst>
        </pc:spChg>
        <pc:picChg chg="add mod">
          <ac:chgData name="伊健 杜" userId="e69aded81da48593" providerId="LiveId" clId="{EA4C37AB-7749-4299-B76B-BBB67C384176}" dt="2022-11-10T10:18:45.106" v="23" actId="1076"/>
          <ac:picMkLst>
            <pc:docMk/>
            <pc:sldMk cId="1720044176" sldId="1379"/>
            <ac:picMk id="1026" creationId="{C4B75979-AAC4-B9DB-E7CE-EB769623C14F}"/>
          </ac:picMkLst>
        </pc:picChg>
        <pc:picChg chg="del">
          <ac:chgData name="伊健 杜" userId="e69aded81da48593" providerId="LiveId" clId="{EA4C37AB-7749-4299-B76B-BBB67C384176}" dt="2022-11-10T10:18:39.819" v="20" actId="478"/>
          <ac:picMkLst>
            <pc:docMk/>
            <pc:sldMk cId="1720044176" sldId="1379"/>
            <ac:picMk id="12290" creationId="{69574E62-66C6-D0BC-33D0-5611CB62428A}"/>
          </ac:picMkLst>
        </pc:picChg>
      </pc:sldChg>
      <pc:sldChg chg="addSp delSp modSp add mod">
        <pc:chgData name="伊健 杜" userId="e69aded81da48593" providerId="LiveId" clId="{EA4C37AB-7749-4299-B76B-BBB67C384176}" dt="2022-11-10T11:18:21.851" v="1035"/>
        <pc:sldMkLst>
          <pc:docMk/>
          <pc:sldMk cId="1061379944" sldId="1380"/>
        </pc:sldMkLst>
        <pc:spChg chg="mod">
          <ac:chgData name="伊健 杜" userId="e69aded81da48593" providerId="LiveId" clId="{EA4C37AB-7749-4299-B76B-BBB67C384176}" dt="2022-11-10T11:18:21.851" v="1035"/>
          <ac:spMkLst>
            <pc:docMk/>
            <pc:sldMk cId="1061379944" sldId="1380"/>
            <ac:spMk id="2" creationId="{10304424-DB4A-36E7-9E0D-D32A5DD0F26C}"/>
          </ac:spMkLst>
        </pc:spChg>
        <pc:spChg chg="mod">
          <ac:chgData name="伊健 杜" userId="e69aded81da48593" providerId="LiveId" clId="{EA4C37AB-7749-4299-B76B-BBB67C384176}" dt="2022-11-10T11:18:21.851" v="1035"/>
          <ac:spMkLst>
            <pc:docMk/>
            <pc:sldMk cId="1061379944" sldId="1380"/>
            <ac:spMk id="5" creationId="{E7287B0E-EF55-E721-8EFA-9A9183C0EDF9}"/>
          </ac:spMkLst>
        </pc:spChg>
        <pc:picChg chg="del">
          <ac:chgData name="伊健 杜" userId="e69aded81da48593" providerId="LiveId" clId="{EA4C37AB-7749-4299-B76B-BBB67C384176}" dt="2022-11-10T10:20:28.643" v="163" actId="478"/>
          <ac:picMkLst>
            <pc:docMk/>
            <pc:sldMk cId="1061379944" sldId="1380"/>
            <ac:picMk id="1026" creationId="{C4B75979-AAC4-B9DB-E7CE-EB769623C14F}"/>
          </ac:picMkLst>
        </pc:picChg>
        <pc:picChg chg="add mod">
          <ac:chgData name="伊健 杜" userId="e69aded81da48593" providerId="LiveId" clId="{EA4C37AB-7749-4299-B76B-BBB67C384176}" dt="2022-11-10T10:22:44.681" v="332" actId="1076"/>
          <ac:picMkLst>
            <pc:docMk/>
            <pc:sldMk cId="1061379944" sldId="1380"/>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372446752" sldId="1381"/>
        </pc:sldMkLst>
        <pc:spChg chg="del mod">
          <ac:chgData name="伊健 杜" userId="e69aded81da48593" providerId="LiveId" clId="{EA4C37AB-7749-4299-B76B-BBB67C384176}" dt="2022-11-10T10:57:20.355" v="348" actId="478"/>
          <ac:spMkLst>
            <pc:docMk/>
            <pc:sldMk cId="2372446752" sldId="1381"/>
            <ac:spMk id="2" creationId="{10304424-DB4A-36E7-9E0D-D32A5DD0F26C}"/>
          </ac:spMkLst>
        </pc:spChg>
        <pc:spChg chg="mod">
          <ac:chgData name="伊健 杜" userId="e69aded81da48593" providerId="LiveId" clId="{EA4C37AB-7749-4299-B76B-BBB67C384176}" dt="2022-11-10T11:18:21.851" v="1035"/>
          <ac:spMkLst>
            <pc:docMk/>
            <pc:sldMk cId="2372446752" sldId="1381"/>
            <ac:spMk id="5" creationId="{E7287B0E-EF55-E721-8EFA-9A9183C0EDF9}"/>
          </ac:spMkLst>
        </pc:spChg>
        <pc:spChg chg="add del mod">
          <ac:chgData name="伊健 杜" userId="e69aded81da48593" providerId="LiveId" clId="{EA4C37AB-7749-4299-B76B-BBB67C384176}" dt="2022-11-10T10:57:22.052" v="349" actId="478"/>
          <ac:spMkLst>
            <pc:docMk/>
            <pc:sldMk cId="2372446752" sldId="1381"/>
            <ac:spMk id="7" creationId="{8F200C53-C594-EBE1-F11E-4FEE9CF50F43}"/>
          </ac:spMkLst>
        </pc:spChg>
        <pc:picChg chg="del">
          <ac:chgData name="伊健 杜" userId="e69aded81da48593" providerId="LiveId" clId="{EA4C37AB-7749-4299-B76B-BBB67C384176}" dt="2022-11-10T10:57:09.236" v="343" actId="478"/>
          <ac:picMkLst>
            <pc:docMk/>
            <pc:sldMk cId="2372446752" sldId="1381"/>
            <ac:picMk id="2050" creationId="{2D987483-04DF-BCFE-96B0-3EA12119DA79}"/>
          </ac:picMkLst>
        </pc:picChg>
      </pc:sldChg>
      <pc:sldChg chg="addSp delSp modSp add mod">
        <pc:chgData name="伊健 杜" userId="e69aded81da48593" providerId="LiveId" clId="{EA4C37AB-7749-4299-B76B-BBB67C384176}" dt="2022-11-10T11:18:21.851" v="1035"/>
        <pc:sldMkLst>
          <pc:docMk/>
          <pc:sldMk cId="2822468022" sldId="1382"/>
        </pc:sldMkLst>
        <pc:spChg chg="mod">
          <ac:chgData name="伊健 杜" userId="e69aded81da48593" providerId="LiveId" clId="{EA4C37AB-7749-4299-B76B-BBB67C384176}" dt="2022-11-10T11:18:21.851" v="1035"/>
          <ac:spMkLst>
            <pc:docMk/>
            <pc:sldMk cId="2822468022" sldId="1382"/>
            <ac:spMk id="2" creationId="{10304424-DB4A-36E7-9E0D-D32A5DD0F26C}"/>
          </ac:spMkLst>
        </pc:spChg>
        <pc:spChg chg="mod">
          <ac:chgData name="伊健 杜" userId="e69aded81da48593" providerId="LiveId" clId="{EA4C37AB-7749-4299-B76B-BBB67C384176}" dt="2022-11-10T11:18:21.851" v="1035"/>
          <ac:spMkLst>
            <pc:docMk/>
            <pc:sldMk cId="2822468022" sldId="1382"/>
            <ac:spMk id="5" creationId="{E7287B0E-EF55-E721-8EFA-9A9183C0EDF9}"/>
          </ac:spMkLst>
        </pc:spChg>
        <pc:picChg chg="del">
          <ac:chgData name="伊健 杜" userId="e69aded81da48593" providerId="LiveId" clId="{EA4C37AB-7749-4299-B76B-BBB67C384176}" dt="2022-11-10T10:58:06.680" v="434" actId="478"/>
          <ac:picMkLst>
            <pc:docMk/>
            <pc:sldMk cId="2822468022" sldId="1382"/>
            <ac:picMk id="2050" creationId="{2D987483-04DF-BCFE-96B0-3EA12119DA79}"/>
          </ac:picMkLst>
        </pc:picChg>
        <pc:picChg chg="add mod">
          <ac:chgData name="伊健 杜" userId="e69aded81da48593" providerId="LiveId" clId="{EA4C37AB-7749-4299-B76B-BBB67C384176}" dt="2022-11-10T10:58:27.959" v="438" actId="1076"/>
          <ac:picMkLst>
            <pc:docMk/>
            <pc:sldMk cId="2822468022" sldId="1382"/>
            <ac:picMk id="3074" creationId="{2B65126F-9A04-4F9A-20E5-06D144FA50CA}"/>
          </ac:picMkLst>
        </pc:picChg>
      </pc:sldChg>
      <pc:sldChg chg="add del">
        <pc:chgData name="伊健 杜" userId="e69aded81da48593" providerId="LiveId" clId="{EA4C37AB-7749-4299-B76B-BBB67C384176}" dt="2022-11-10T10:58:39.640" v="440" actId="47"/>
        <pc:sldMkLst>
          <pc:docMk/>
          <pc:sldMk cId="2201406839" sldId="1383"/>
        </pc:sldMkLst>
      </pc:sldChg>
      <pc:sldChg chg="addSp delSp modSp add mod ord">
        <pc:chgData name="伊健 杜" userId="e69aded81da48593" providerId="LiveId" clId="{EA4C37AB-7749-4299-B76B-BBB67C384176}" dt="2022-11-10T11:47:10.351" v="1387"/>
        <pc:sldMkLst>
          <pc:docMk/>
          <pc:sldMk cId="4266077257" sldId="1383"/>
        </pc:sldMkLst>
        <pc:spChg chg="mod">
          <ac:chgData name="伊健 杜" userId="e69aded81da48593" providerId="LiveId" clId="{EA4C37AB-7749-4299-B76B-BBB67C384176}" dt="2022-11-10T11:23:29.819" v="1245" actId="1076"/>
          <ac:spMkLst>
            <pc:docMk/>
            <pc:sldMk cId="4266077257" sldId="1383"/>
            <ac:spMk id="2" creationId="{1302A11A-625D-774F-23B3-739301B530C3}"/>
          </ac:spMkLst>
        </pc:spChg>
        <pc:spChg chg="mod">
          <ac:chgData name="伊健 杜" userId="e69aded81da48593" providerId="LiveId" clId="{EA4C37AB-7749-4299-B76B-BBB67C384176}" dt="2022-11-10T11:18:21.851" v="1035"/>
          <ac:spMkLst>
            <pc:docMk/>
            <pc:sldMk cId="4266077257" sldId="1383"/>
            <ac:spMk id="3" creationId="{ABC6FAE7-B0DC-C53F-ABA7-511046C801BC}"/>
          </ac:spMkLst>
        </pc:spChg>
        <pc:spChg chg="add mod">
          <ac:chgData name="伊健 杜" userId="e69aded81da48593" providerId="LiveId" clId="{EA4C37AB-7749-4299-B76B-BBB67C384176}" dt="2022-11-10T11:47:10.351" v="1387"/>
          <ac:spMkLst>
            <pc:docMk/>
            <pc:sldMk cId="4266077257" sldId="1383"/>
            <ac:spMk id="4" creationId="{F61E9C47-DA7A-C560-FCEF-E707E19EEF70}"/>
          </ac:spMkLst>
        </pc:spChg>
        <pc:spChg chg="add mod">
          <ac:chgData name="伊健 杜" userId="e69aded81da48593" providerId="LiveId" clId="{EA4C37AB-7749-4299-B76B-BBB67C384176}" dt="2022-11-10T11:23:29.819" v="1245" actId="1076"/>
          <ac:spMkLst>
            <pc:docMk/>
            <pc:sldMk cId="4266077257" sldId="1383"/>
            <ac:spMk id="5" creationId="{0EC7D62A-A1A0-7EA6-C899-62B50D46277A}"/>
          </ac:spMkLst>
        </pc:spChg>
        <pc:spChg chg="add mod">
          <ac:chgData name="伊健 杜" userId="e69aded81da48593" providerId="LiveId" clId="{EA4C37AB-7749-4299-B76B-BBB67C384176}" dt="2022-11-10T11:25:13.334" v="1258" actId="1076"/>
          <ac:spMkLst>
            <pc:docMk/>
            <pc:sldMk cId="4266077257" sldId="1383"/>
            <ac:spMk id="6" creationId="{2C7C37EC-D027-F5B3-49A4-D0005C1339B6}"/>
          </ac:spMkLst>
        </pc:spChg>
        <pc:spChg chg="add del mod">
          <ac:chgData name="伊健 杜" userId="e69aded81da48593" providerId="LiveId" clId="{EA4C37AB-7749-4299-B76B-BBB67C384176}" dt="2022-11-10T11:25:07.705" v="1255" actId="478"/>
          <ac:spMkLst>
            <pc:docMk/>
            <pc:sldMk cId="4266077257" sldId="1383"/>
            <ac:spMk id="7" creationId="{0DACF839-5B18-B8CA-861C-86E5158919C2}"/>
          </ac:spMkLst>
        </pc:spChg>
        <pc:spChg chg="del">
          <ac:chgData name="伊健 杜" userId="e69aded81da48593" providerId="LiveId" clId="{EA4C37AB-7749-4299-B76B-BBB67C384176}" dt="2022-11-10T11:03:07.461" v="559" actId="478"/>
          <ac:spMkLst>
            <pc:docMk/>
            <pc:sldMk cId="4266077257" sldId="1383"/>
            <ac:spMk id="8" creationId="{0438729B-0F82-A5C2-5BC7-7451302EC36A}"/>
          </ac:spMkLst>
        </pc:spChg>
        <pc:picChg chg="del">
          <ac:chgData name="伊健 杜" userId="e69aded81da48593" providerId="LiveId" clId="{EA4C37AB-7749-4299-B76B-BBB67C384176}" dt="2022-11-10T11:02:02.759" v="552" actId="478"/>
          <ac:picMkLst>
            <pc:docMk/>
            <pc:sldMk cId="4266077257" sldId="1383"/>
            <ac:picMk id="5122" creationId="{29A061BA-316A-A452-A8B8-D7B599A4976A}"/>
          </ac:picMkLst>
        </pc:picChg>
        <pc:picChg chg="del mod">
          <ac:chgData name="伊健 杜" userId="e69aded81da48593" providerId="LiveId" clId="{EA4C37AB-7749-4299-B76B-BBB67C384176}" dt="2022-11-10T11:02:02.759" v="552" actId="478"/>
          <ac:picMkLst>
            <pc:docMk/>
            <pc:sldMk cId="4266077257" sldId="1383"/>
            <ac:picMk id="5124" creationId="{82E388C1-3A61-6080-8A16-6F693FA0E244}"/>
          </ac:picMkLst>
        </pc:picChg>
        <pc:picChg chg="del mod">
          <ac:chgData name="伊健 杜" userId="e69aded81da48593" providerId="LiveId" clId="{EA4C37AB-7749-4299-B76B-BBB67C384176}" dt="2022-11-10T11:02:02.759" v="552" actId="478"/>
          <ac:picMkLst>
            <pc:docMk/>
            <pc:sldMk cId="4266077257" sldId="1383"/>
            <ac:picMk id="5126" creationId="{224AB632-4E6A-778B-79B3-875535E6FC65}"/>
          </ac:picMkLst>
        </pc:picChg>
        <pc:picChg chg="add mod">
          <ac:chgData name="伊健 杜" userId="e69aded81da48593" providerId="LiveId" clId="{EA4C37AB-7749-4299-B76B-BBB67C384176}" dt="2022-11-10T11:03:05.852" v="558" actId="1076"/>
          <ac:picMkLst>
            <pc:docMk/>
            <pc:sldMk cId="4266077257" sldId="1383"/>
            <ac:picMk id="7170" creationId="{40B5430B-DFE3-306B-F0C9-B7821F2B74F4}"/>
          </ac:picMkLst>
        </pc:picChg>
      </pc:sldChg>
      <pc:sldChg chg="addSp delSp modSp add mod">
        <pc:chgData name="伊健 杜" userId="e69aded81da48593" providerId="LiveId" clId="{EA4C37AB-7749-4299-B76B-BBB67C384176}" dt="2022-11-10T13:33:26.537" v="3702" actId="20577"/>
        <pc:sldMkLst>
          <pc:docMk/>
          <pc:sldMk cId="171328503" sldId="1384"/>
        </pc:sldMkLst>
        <pc:spChg chg="mod">
          <ac:chgData name="伊健 杜" userId="e69aded81da48593" providerId="LiveId" clId="{EA4C37AB-7749-4299-B76B-BBB67C384176}" dt="2022-11-10T13:33:26.537" v="3702" actId="20577"/>
          <ac:spMkLst>
            <pc:docMk/>
            <pc:sldMk cId="171328503" sldId="1384"/>
            <ac:spMk id="3" creationId="{ABC6FAE7-B0DC-C53F-ABA7-511046C801BC}"/>
          </ac:spMkLst>
        </pc:spChg>
        <pc:spChg chg="add del">
          <ac:chgData name="伊健 杜" userId="e69aded81da48593" providerId="LiveId" clId="{EA4C37AB-7749-4299-B76B-BBB67C384176}" dt="2022-11-10T11:06:07.594" v="681" actId="478"/>
          <ac:spMkLst>
            <pc:docMk/>
            <pc:sldMk cId="171328503" sldId="1384"/>
            <ac:spMk id="5" creationId="{B4D45910-26E6-2B88-A3EF-7F973E6EC00A}"/>
          </ac:spMkLst>
        </pc:spChg>
        <pc:spChg chg="add del">
          <ac:chgData name="伊健 杜" userId="e69aded81da48593" providerId="LiveId" clId="{EA4C37AB-7749-4299-B76B-BBB67C384176}" dt="2022-11-10T11:06:12.020" v="683" actId="478"/>
          <ac:spMkLst>
            <pc:docMk/>
            <pc:sldMk cId="171328503" sldId="1384"/>
            <ac:spMk id="6" creationId="{D77DB852-3709-C335-219A-662106F70A28}"/>
          </ac:spMkLst>
        </pc:spChg>
        <pc:picChg chg="add mod">
          <ac:chgData name="伊健 杜" userId="e69aded81da48593" providerId="LiveId" clId="{EA4C37AB-7749-4299-B76B-BBB67C384176}" dt="2022-11-10T11:06:24.628" v="687" actId="1076"/>
          <ac:picMkLst>
            <pc:docMk/>
            <pc:sldMk cId="171328503" sldId="1384"/>
            <ac:picMk id="8" creationId="{3F0FC753-8249-0C7B-C5E6-401CD36F59B8}"/>
          </ac:picMkLst>
        </pc:picChg>
        <pc:picChg chg="del">
          <ac:chgData name="伊健 杜" userId="e69aded81da48593" providerId="LiveId" clId="{EA4C37AB-7749-4299-B76B-BBB67C384176}" dt="2022-11-10T11:04:09.305" v="663" actId="478"/>
          <ac:picMkLst>
            <pc:docMk/>
            <pc:sldMk cId="171328503" sldId="1384"/>
            <ac:picMk id="7170" creationId="{40B5430B-DFE3-306B-F0C9-B7821F2B74F4}"/>
          </ac:picMkLst>
        </pc:picChg>
        <pc:picChg chg="add del mod">
          <ac:chgData name="伊健 杜" userId="e69aded81da48593" providerId="LiveId" clId="{EA4C37AB-7749-4299-B76B-BBB67C384176}" dt="2022-11-10T11:05:37.279" v="672" actId="478"/>
          <ac:picMkLst>
            <pc:docMk/>
            <pc:sldMk cId="171328503" sldId="1384"/>
            <ac:picMk id="8194" creationId="{F1A53F5E-2C0B-B4FF-3308-73CAAB4E6129}"/>
          </ac:picMkLst>
        </pc:picChg>
        <pc:picChg chg="add mod">
          <ac:chgData name="伊健 杜" userId="e69aded81da48593" providerId="LiveId" clId="{EA4C37AB-7749-4299-B76B-BBB67C384176}" dt="2022-11-10T11:06:26.018" v="688" actId="1076"/>
          <ac:picMkLst>
            <pc:docMk/>
            <pc:sldMk cId="171328503" sldId="1384"/>
            <ac:picMk id="8196" creationId="{1FA0A154-A5EF-D321-F73C-4D0FBAD751EF}"/>
          </ac:picMkLst>
        </pc:picChg>
      </pc:sldChg>
      <pc:sldChg chg="addSp delSp modSp new mod ord">
        <pc:chgData name="伊健 杜" userId="e69aded81da48593" providerId="LiveId" clId="{EA4C37AB-7749-4299-B76B-BBB67C384176}" dt="2022-11-10T11:19:13.014" v="1042"/>
        <pc:sldMkLst>
          <pc:docMk/>
          <pc:sldMk cId="249729206" sldId="1385"/>
        </pc:sldMkLst>
        <pc:spChg chg="del">
          <ac:chgData name="伊健 杜" userId="e69aded81da48593" providerId="LiveId" clId="{EA4C37AB-7749-4299-B76B-BBB67C384176}" dt="2022-11-10T11:08:44.059" v="711" actId="478"/>
          <ac:spMkLst>
            <pc:docMk/>
            <pc:sldMk cId="249729206" sldId="1385"/>
            <ac:spMk id="2" creationId="{DCB35246-FA6C-C184-640A-65E6B7DB07CB}"/>
          </ac:spMkLst>
        </pc:spChg>
        <pc:spChg chg="del">
          <ac:chgData name="伊健 杜" userId="e69aded81da48593" providerId="LiveId" clId="{EA4C37AB-7749-4299-B76B-BBB67C384176}" dt="2022-11-10T11:08:44.059" v="711" actId="478"/>
          <ac:spMkLst>
            <pc:docMk/>
            <pc:sldMk cId="249729206" sldId="1385"/>
            <ac:spMk id="3" creationId="{D9EE2271-700A-B1E8-A382-36D9072A2407}"/>
          </ac:spMkLst>
        </pc:spChg>
        <pc:spChg chg="add del">
          <ac:chgData name="伊健 杜" userId="e69aded81da48593" providerId="LiveId" clId="{EA4C37AB-7749-4299-B76B-BBB67C384176}" dt="2022-11-10T11:09:29.412" v="713" actId="478"/>
          <ac:spMkLst>
            <pc:docMk/>
            <pc:sldMk cId="249729206" sldId="1385"/>
            <ac:spMk id="4" creationId="{87F6D0AB-EECC-6F30-2999-71B480DA3407}"/>
          </ac:spMkLst>
        </pc:spChg>
        <pc:spChg chg="add mod">
          <ac:chgData name="伊健 杜" userId="e69aded81da48593" providerId="LiveId" clId="{EA4C37AB-7749-4299-B76B-BBB67C384176}" dt="2022-11-10T11:09:59.290" v="739" actId="1076"/>
          <ac:spMkLst>
            <pc:docMk/>
            <pc:sldMk cId="249729206" sldId="1385"/>
            <ac:spMk id="7" creationId="{D966A8D2-1474-0E68-0D52-E508C47B0198}"/>
          </ac:spMkLst>
        </pc:spChg>
        <pc:spChg chg="add mod">
          <ac:chgData name="伊健 杜" userId="e69aded81da48593" providerId="LiveId" clId="{EA4C37AB-7749-4299-B76B-BBB67C384176}" dt="2022-11-10T11:18:21.851" v="1035"/>
          <ac:spMkLst>
            <pc:docMk/>
            <pc:sldMk cId="249729206" sldId="1385"/>
            <ac:spMk id="8" creationId="{560DEAFE-AE2E-2102-7F30-9704DC778A35}"/>
          </ac:spMkLst>
        </pc:spChg>
        <pc:picChg chg="add mod">
          <ac:chgData name="伊健 杜" userId="e69aded81da48593" providerId="LiveId" clId="{EA4C37AB-7749-4299-B76B-BBB67C384176}" dt="2022-11-10T11:09:37.098" v="715" actId="1076"/>
          <ac:picMkLst>
            <pc:docMk/>
            <pc:sldMk cId="249729206" sldId="1385"/>
            <ac:picMk id="6" creationId="{D7369591-8EE5-B307-18C9-424822F052CD}"/>
          </ac:picMkLst>
        </pc:picChg>
        <pc:picChg chg="add mod">
          <ac:chgData name="伊健 杜" userId="e69aded81da48593" providerId="LiveId" clId="{EA4C37AB-7749-4299-B76B-BBB67C384176}" dt="2022-11-10T11:10:11.331" v="744" actId="1076"/>
          <ac:picMkLst>
            <pc:docMk/>
            <pc:sldMk cId="249729206" sldId="1385"/>
            <ac:picMk id="9" creationId="{E7173947-4E5B-A7A2-417A-3B3AB908C0C9}"/>
          </ac:picMkLst>
        </pc:picChg>
      </pc:sldChg>
      <pc:sldChg chg="addSp delSp modSp add mod ord">
        <pc:chgData name="伊健 杜" userId="e69aded81da48593" providerId="LiveId" clId="{EA4C37AB-7749-4299-B76B-BBB67C384176}" dt="2022-11-10T11:31:13.639" v="1327"/>
        <pc:sldMkLst>
          <pc:docMk/>
          <pc:sldMk cId="4020624003" sldId="1386"/>
        </pc:sldMkLst>
        <pc:spChg chg="del">
          <ac:chgData name="伊健 杜" userId="e69aded81da48593" providerId="LiveId" clId="{EA4C37AB-7749-4299-B76B-BBB67C384176}" dt="2022-11-10T11:13:04.653" v="798" actId="478"/>
          <ac:spMkLst>
            <pc:docMk/>
            <pc:sldMk cId="4020624003" sldId="1386"/>
            <ac:spMk id="7" creationId="{D966A8D2-1474-0E68-0D52-E508C47B0198}"/>
          </ac:spMkLst>
        </pc:spChg>
        <pc:spChg chg="mod ord">
          <ac:chgData name="伊健 杜" userId="e69aded81da48593" providerId="LiveId" clId="{EA4C37AB-7749-4299-B76B-BBB67C384176}" dt="2022-11-10T11:13:57.293" v="854" actId="1076"/>
          <ac:spMkLst>
            <pc:docMk/>
            <pc:sldMk cId="4020624003" sldId="1386"/>
            <ac:spMk id="8" creationId="{560DEAFE-AE2E-2102-7F30-9704DC778A35}"/>
          </ac:spMkLst>
        </pc:spChg>
        <pc:picChg chg="del">
          <ac:chgData name="伊健 杜" userId="e69aded81da48593" providerId="LiveId" clId="{EA4C37AB-7749-4299-B76B-BBB67C384176}" dt="2022-11-10T11:13:04.653" v="798" actId="478"/>
          <ac:picMkLst>
            <pc:docMk/>
            <pc:sldMk cId="4020624003" sldId="1386"/>
            <ac:picMk id="6" creationId="{D7369591-8EE5-B307-18C9-424822F052CD}"/>
          </ac:picMkLst>
        </pc:picChg>
        <pc:picChg chg="del">
          <ac:chgData name="伊健 杜" userId="e69aded81da48593" providerId="LiveId" clId="{EA4C37AB-7749-4299-B76B-BBB67C384176}" dt="2022-11-10T11:13:04.653" v="798" actId="478"/>
          <ac:picMkLst>
            <pc:docMk/>
            <pc:sldMk cId="4020624003" sldId="1386"/>
            <ac:picMk id="9" creationId="{E7173947-4E5B-A7A2-417A-3B3AB908C0C9}"/>
          </ac:picMkLst>
        </pc:picChg>
        <pc:picChg chg="add mod">
          <ac:chgData name="伊健 杜" userId="e69aded81da48593" providerId="LiveId" clId="{EA4C37AB-7749-4299-B76B-BBB67C384176}" dt="2022-11-10T11:13:34.439" v="809" actId="14100"/>
          <ac:picMkLst>
            <pc:docMk/>
            <pc:sldMk cId="4020624003" sldId="1386"/>
            <ac:picMk id="11266" creationId="{77CA0DBB-A6F9-23D4-EA57-D6494BF7CC08}"/>
          </ac:picMkLst>
        </pc:picChg>
        <pc:picChg chg="add mod">
          <ac:chgData name="伊健 杜" userId="e69aded81da48593" providerId="LiveId" clId="{EA4C37AB-7749-4299-B76B-BBB67C384176}" dt="2022-11-10T11:13:58.518" v="855" actId="1076"/>
          <ac:picMkLst>
            <pc:docMk/>
            <pc:sldMk cId="4020624003" sldId="1386"/>
            <ac:picMk id="11268" creationId="{C198EDF2-C0B4-E54C-091C-E47384490D15}"/>
          </ac:picMkLst>
        </pc:picChg>
      </pc:sldChg>
      <pc:sldChg chg="addSp delSp modSp add mod ord">
        <pc:chgData name="伊健 杜" userId="e69aded81da48593" providerId="LiveId" clId="{EA4C37AB-7749-4299-B76B-BBB67C384176}" dt="2022-11-10T11:19:32.763" v="1083"/>
        <pc:sldMkLst>
          <pc:docMk/>
          <pc:sldMk cId="974887913" sldId="1387"/>
        </pc:sldMkLst>
        <pc:spChg chg="add del">
          <ac:chgData name="伊健 杜" userId="e69aded81da48593" providerId="LiveId" clId="{EA4C37AB-7749-4299-B76B-BBB67C384176}" dt="2022-11-10T11:16:27.340" v="861" actId="478"/>
          <ac:spMkLst>
            <pc:docMk/>
            <pc:sldMk cId="974887913" sldId="1387"/>
            <ac:spMk id="2" creationId="{06ECDC22-D226-FF62-FB40-CF450C4E42BE}"/>
          </ac:spMkLst>
        </pc:spChg>
        <pc:spChg chg="add del mod">
          <ac:chgData name="伊健 杜" userId="e69aded81da48593" providerId="LiveId" clId="{EA4C37AB-7749-4299-B76B-BBB67C384176}" dt="2022-11-10T11:19:06.166" v="1040" actId="478"/>
          <ac:spMkLst>
            <pc:docMk/>
            <pc:sldMk cId="974887913" sldId="1387"/>
            <ac:spMk id="5" creationId="{D395FC1F-E2A6-5EED-EA40-44C9A4294061}"/>
          </ac:spMkLst>
        </pc:spChg>
        <pc:spChg chg="del">
          <ac:chgData name="伊健 杜" userId="e69aded81da48593" providerId="LiveId" clId="{EA4C37AB-7749-4299-B76B-BBB67C384176}" dt="2022-11-10T11:14:06.212" v="859" actId="478"/>
          <ac:spMkLst>
            <pc:docMk/>
            <pc:sldMk cId="974887913" sldId="1387"/>
            <ac:spMk id="7" creationId="{D966A8D2-1474-0E68-0D52-E508C47B0198}"/>
          </ac:spMkLst>
        </pc:spChg>
        <pc:spChg chg="del mod">
          <ac:chgData name="伊健 杜" userId="e69aded81da48593" providerId="LiveId" clId="{EA4C37AB-7749-4299-B76B-BBB67C384176}" dt="2022-11-10T11:19:06.166" v="1040" actId="478"/>
          <ac:spMkLst>
            <pc:docMk/>
            <pc:sldMk cId="974887913" sldId="1387"/>
            <ac:spMk id="8" creationId="{560DEAFE-AE2E-2102-7F30-9704DC778A35}"/>
          </ac:spMkLst>
        </pc:spChg>
        <pc:spChg chg="add del mod">
          <ac:chgData name="伊健 杜" userId="e69aded81da48593" providerId="LiveId" clId="{EA4C37AB-7749-4299-B76B-BBB67C384176}" dt="2022-11-10T11:19:06.166" v="1040" actId="478"/>
          <ac:spMkLst>
            <pc:docMk/>
            <pc:sldMk cId="974887913" sldId="1387"/>
            <ac:spMk id="10" creationId="{9548A245-1A48-2DE9-5CAF-ACD18C8672A7}"/>
          </ac:spMkLst>
        </pc:spChg>
        <pc:spChg chg="add del mod">
          <ac:chgData name="伊健 杜" userId="e69aded81da48593" providerId="LiveId" clId="{EA4C37AB-7749-4299-B76B-BBB67C384176}" dt="2022-11-10T11:19:06.166" v="1040" actId="478"/>
          <ac:spMkLst>
            <pc:docMk/>
            <pc:sldMk cId="974887913" sldId="1387"/>
            <ac:spMk id="11" creationId="{C34A1CC6-3DDC-465C-B08C-AB5EFF446CCE}"/>
          </ac:spMkLst>
        </pc:spChg>
        <pc:spChg chg="add mod">
          <ac:chgData name="伊健 杜" userId="e69aded81da48593" providerId="LiveId" clId="{EA4C37AB-7749-4299-B76B-BBB67C384176}" dt="2022-11-10T11:19:32.763" v="1083"/>
          <ac:spMkLst>
            <pc:docMk/>
            <pc:sldMk cId="974887913" sldId="1387"/>
            <ac:spMk id="12" creationId="{54CFE2BB-9A86-52AD-4F31-B8B008B31F5D}"/>
          </ac:spMkLst>
        </pc:spChg>
        <pc:picChg chg="add del mod">
          <ac:chgData name="伊健 杜" userId="e69aded81da48593" providerId="LiveId" clId="{EA4C37AB-7749-4299-B76B-BBB67C384176}" dt="2022-11-10T11:19:06.166" v="1040" actId="478"/>
          <ac:picMkLst>
            <pc:docMk/>
            <pc:sldMk cId="974887913" sldId="1387"/>
            <ac:picMk id="4" creationId="{20E3AE11-53C4-F000-3A8F-A625C2817A3E}"/>
          </ac:picMkLst>
        </pc:picChg>
        <pc:picChg chg="del">
          <ac:chgData name="伊健 杜" userId="e69aded81da48593" providerId="LiveId" clId="{EA4C37AB-7749-4299-B76B-BBB67C384176}" dt="2022-11-10T11:14:06.212" v="859" actId="478"/>
          <ac:picMkLst>
            <pc:docMk/>
            <pc:sldMk cId="974887913" sldId="1387"/>
            <ac:picMk id="6" creationId="{D7369591-8EE5-B307-18C9-424822F052CD}"/>
          </ac:picMkLst>
        </pc:picChg>
        <pc:picChg chg="del">
          <ac:chgData name="伊健 杜" userId="e69aded81da48593" providerId="LiveId" clId="{EA4C37AB-7749-4299-B76B-BBB67C384176}" dt="2022-11-10T11:14:06.212" v="859" actId="478"/>
          <ac:picMkLst>
            <pc:docMk/>
            <pc:sldMk cId="974887913" sldId="1387"/>
            <ac:picMk id="9" creationId="{E7173947-4E5B-A7A2-417A-3B3AB908C0C9}"/>
          </ac:picMkLst>
        </pc:picChg>
        <pc:picChg chg="add mod">
          <ac:chgData name="伊健 杜" userId="e69aded81da48593" providerId="LiveId" clId="{EA4C37AB-7749-4299-B76B-BBB67C384176}" dt="2022-11-10T11:19:17.908" v="1044" actId="1076"/>
          <ac:picMkLst>
            <pc:docMk/>
            <pc:sldMk cId="974887913" sldId="1387"/>
            <ac:picMk id="12292" creationId="{1DBCB5E4-0550-0D20-5C4E-09C2D4D2590F}"/>
          </ac:picMkLst>
        </pc:picChg>
      </pc:sldChg>
      <pc:sldChg chg="addSp delSp modSp add mod ord">
        <pc:chgData name="伊健 杜" userId="e69aded81da48593" providerId="LiveId" clId="{EA4C37AB-7749-4299-B76B-BBB67C384176}" dt="2022-11-10T11:31:13.639" v="1327"/>
        <pc:sldMkLst>
          <pc:docMk/>
          <pc:sldMk cId="3641716794" sldId="1388"/>
        </pc:sldMkLst>
        <pc:picChg chg="add del mod">
          <ac:chgData name="伊健 杜" userId="e69aded81da48593" providerId="LiveId" clId="{EA4C37AB-7749-4299-B76B-BBB67C384176}" dt="2022-11-10T11:19:03.782" v="1039" actId="478"/>
          <ac:picMkLst>
            <pc:docMk/>
            <pc:sldMk cId="3641716794" sldId="1388"/>
            <ac:picMk id="4" creationId="{20E3AE11-53C4-F000-3A8F-A625C2817A3E}"/>
          </ac:picMkLst>
        </pc:picChg>
      </pc:sldChg>
      <pc:sldChg chg="addSp delSp modSp add mod">
        <pc:chgData name="伊健 杜" userId="e69aded81da48593" providerId="LiveId" clId="{EA4C37AB-7749-4299-B76B-BBB67C384176}" dt="2022-11-10T11:47:10.351" v="1387"/>
        <pc:sldMkLst>
          <pc:docMk/>
          <pc:sldMk cId="999427002" sldId="1389"/>
        </pc:sldMkLst>
        <pc:spChg chg="add mod">
          <ac:chgData name="伊健 杜" userId="e69aded81da48593" providerId="LiveId" clId="{EA4C37AB-7749-4299-B76B-BBB67C384176}" dt="2022-11-10T11:21:27.871" v="1119" actId="1076"/>
          <ac:spMkLst>
            <pc:docMk/>
            <pc:sldMk cId="999427002" sldId="1389"/>
            <ac:spMk id="2" creationId="{1EBDB290-B0BB-6969-CE10-AE55010A0D7E}"/>
          </ac:spMkLst>
        </pc:spChg>
        <pc:spChg chg="mod ord">
          <ac:chgData name="伊健 杜" userId="e69aded81da48593" providerId="LiveId" clId="{EA4C37AB-7749-4299-B76B-BBB67C384176}" dt="2022-11-10T11:47:10.351" v="1387"/>
          <ac:spMkLst>
            <pc:docMk/>
            <pc:sldMk cId="999427002" sldId="1389"/>
            <ac:spMk id="12" creationId="{54CFE2BB-9A86-52AD-4F31-B8B008B31F5D}"/>
          </ac:spMkLst>
        </pc:spChg>
        <pc:picChg chg="del mod">
          <ac:chgData name="伊健 杜" userId="e69aded81da48593" providerId="LiveId" clId="{EA4C37AB-7749-4299-B76B-BBB67C384176}" dt="2022-11-10T11:21:04.427" v="1107" actId="478"/>
          <ac:picMkLst>
            <pc:docMk/>
            <pc:sldMk cId="999427002" sldId="1389"/>
            <ac:picMk id="12292" creationId="{1DBCB5E4-0550-0D20-5C4E-09C2D4D2590F}"/>
          </ac:picMkLst>
        </pc:picChg>
        <pc:picChg chg="add mod">
          <ac:chgData name="伊健 杜" userId="e69aded81da48593" providerId="LiveId" clId="{EA4C37AB-7749-4299-B76B-BBB67C384176}" dt="2022-11-10T11:21:08.479" v="1111" actId="1076"/>
          <ac:picMkLst>
            <pc:docMk/>
            <pc:sldMk cId="999427002" sldId="1389"/>
            <ac:picMk id="14338" creationId="{1AE6B843-3474-CA05-044D-86266A59D4FC}"/>
          </ac:picMkLst>
        </pc:picChg>
      </pc:sldChg>
      <pc:sldChg chg="addSp delSp modSp new mod">
        <pc:chgData name="伊健 杜" userId="e69aded81da48593" providerId="LiveId" clId="{EA4C37AB-7749-4299-B76B-BBB67C384176}" dt="2022-11-10T11:47:10.351" v="1387"/>
        <pc:sldMkLst>
          <pc:docMk/>
          <pc:sldMk cId="1470121547" sldId="1390"/>
        </pc:sldMkLst>
        <pc:spChg chg="del">
          <ac:chgData name="伊健 杜" userId="e69aded81da48593" providerId="LiveId" clId="{EA4C37AB-7749-4299-B76B-BBB67C384176}" dt="2022-11-10T11:22:13.709" v="1139" actId="478"/>
          <ac:spMkLst>
            <pc:docMk/>
            <pc:sldMk cId="1470121547" sldId="1390"/>
            <ac:spMk id="2" creationId="{9364B467-8374-7051-E548-C88781058576}"/>
          </ac:spMkLst>
        </pc:spChg>
        <pc:spChg chg="del">
          <ac:chgData name="伊健 杜" userId="e69aded81da48593" providerId="LiveId" clId="{EA4C37AB-7749-4299-B76B-BBB67C384176}" dt="2022-11-10T11:22:13.709" v="1139" actId="478"/>
          <ac:spMkLst>
            <pc:docMk/>
            <pc:sldMk cId="1470121547" sldId="1390"/>
            <ac:spMk id="3" creationId="{42EAA023-9851-E36C-A463-58E72099B768}"/>
          </ac:spMkLst>
        </pc:spChg>
        <pc:spChg chg="add mod">
          <ac:chgData name="伊健 杜" userId="e69aded81da48593" providerId="LiveId" clId="{EA4C37AB-7749-4299-B76B-BBB67C384176}" dt="2022-11-10T11:47:10.351" v="1387"/>
          <ac:spMkLst>
            <pc:docMk/>
            <pc:sldMk cId="1470121547" sldId="1390"/>
            <ac:spMk id="4" creationId="{D01C6115-D8D7-5896-01C3-6315C1D81C64}"/>
          </ac:spMkLst>
        </pc:spChg>
        <pc:picChg chg="add mod">
          <ac:chgData name="伊健 杜" userId="e69aded81da48593" providerId="LiveId" clId="{EA4C37AB-7749-4299-B76B-BBB67C384176}" dt="2022-11-10T11:22:17.163" v="1142" actId="1076"/>
          <ac:picMkLst>
            <pc:docMk/>
            <pc:sldMk cId="1470121547" sldId="1390"/>
            <ac:picMk id="15362" creationId="{4237FE50-C4CB-F4DC-50C7-56DE43F6FA77}"/>
          </ac:picMkLst>
        </pc:picChg>
      </pc:sldChg>
      <pc:sldChg chg="addSp delSp modSp new mod ord">
        <pc:chgData name="伊健 杜" userId="e69aded81da48593" providerId="LiveId" clId="{EA4C37AB-7749-4299-B76B-BBB67C384176}" dt="2022-11-10T11:31:13.639" v="1327"/>
        <pc:sldMkLst>
          <pc:docMk/>
          <pc:sldMk cId="282465914" sldId="1391"/>
        </pc:sldMkLst>
        <pc:spChg chg="del">
          <ac:chgData name="伊健 杜" userId="e69aded81da48593" providerId="LiveId" clId="{EA4C37AB-7749-4299-B76B-BBB67C384176}" dt="2022-11-10T11:28:00.480" v="1264" actId="478"/>
          <ac:spMkLst>
            <pc:docMk/>
            <pc:sldMk cId="282465914" sldId="1391"/>
            <ac:spMk id="2" creationId="{D823F506-80F0-A45C-D318-2600509C4953}"/>
          </ac:spMkLst>
        </pc:spChg>
        <pc:spChg chg="del">
          <ac:chgData name="伊健 杜" userId="e69aded81da48593" providerId="LiveId" clId="{EA4C37AB-7749-4299-B76B-BBB67C384176}" dt="2022-11-10T11:28:00.480" v="1264" actId="478"/>
          <ac:spMkLst>
            <pc:docMk/>
            <pc:sldMk cId="282465914" sldId="1391"/>
            <ac:spMk id="3" creationId="{88E16513-721D-A767-963A-6028D9AD330A}"/>
          </ac:spMkLst>
        </pc:spChg>
        <pc:spChg chg="add mod">
          <ac:chgData name="伊健 杜" userId="e69aded81da48593" providerId="LiveId" clId="{EA4C37AB-7749-4299-B76B-BBB67C384176}" dt="2022-11-10T11:29:30.975" v="1325" actId="1076"/>
          <ac:spMkLst>
            <pc:docMk/>
            <pc:sldMk cId="282465914" sldId="1391"/>
            <ac:spMk id="4" creationId="{399C249B-4F06-EF56-A3C3-EADA91B55C66}"/>
          </ac:spMkLst>
        </pc:spChg>
        <pc:picChg chg="add mod">
          <ac:chgData name="伊健 杜" userId="e69aded81da48593" providerId="LiveId" clId="{EA4C37AB-7749-4299-B76B-BBB67C384176}" dt="2022-11-10T11:29:00.837" v="1267" actId="14100"/>
          <ac:picMkLst>
            <pc:docMk/>
            <pc:sldMk cId="282465914" sldId="1391"/>
            <ac:picMk id="16386" creationId="{9ED77A6B-6075-6B60-534F-67F5F733739B}"/>
          </ac:picMkLst>
        </pc:picChg>
        <pc:picChg chg="add mod">
          <ac:chgData name="伊健 杜" userId="e69aded81da48593" providerId="LiveId" clId="{EA4C37AB-7749-4299-B76B-BBB67C384176}" dt="2022-11-10T11:29:05.678" v="1272" actId="14100"/>
          <ac:picMkLst>
            <pc:docMk/>
            <pc:sldMk cId="282465914" sldId="1391"/>
            <ac:picMk id="16388" creationId="{E91BA057-08E6-31B5-435A-1543902B06AF}"/>
          </ac:picMkLst>
        </pc:picChg>
      </pc:sldChg>
      <pc:sldChg chg="addSp delSp modSp add mod">
        <pc:chgData name="伊健 杜" userId="e69aded81da48593" providerId="LiveId" clId="{EA4C37AB-7749-4299-B76B-BBB67C384176}" dt="2022-11-10T11:39:34.833" v="1343" actId="14100"/>
        <pc:sldMkLst>
          <pc:docMk/>
          <pc:sldMk cId="2548288550" sldId="1392"/>
        </pc:sldMkLst>
        <pc:spChg chg="add mod">
          <ac:chgData name="伊健 杜" userId="e69aded81da48593" providerId="LiveId" clId="{EA4C37AB-7749-4299-B76B-BBB67C384176}" dt="2022-11-10T11:39:34.833" v="1343" actId="14100"/>
          <ac:spMkLst>
            <pc:docMk/>
            <pc:sldMk cId="2548288550" sldId="1392"/>
            <ac:spMk id="2" creationId="{B8716F4D-F803-C1BE-1796-2F4AD65C7CBF}"/>
          </ac:spMkLst>
        </pc:spChg>
        <pc:spChg chg="mod ord">
          <ac:chgData name="伊健 杜" userId="e69aded81da48593" providerId="LiveId" clId="{EA4C37AB-7749-4299-B76B-BBB67C384176}" dt="2022-11-10T11:39:10.648" v="1341" actId="166"/>
          <ac:spMkLst>
            <pc:docMk/>
            <pc:sldMk cId="2548288550" sldId="1392"/>
            <ac:spMk id="4" creationId="{399C249B-4F06-EF56-A3C3-EADA91B55C66}"/>
          </ac:spMkLst>
        </pc:spChg>
        <pc:picChg chg="del">
          <ac:chgData name="伊健 杜" userId="e69aded81da48593" providerId="LiveId" clId="{EA4C37AB-7749-4299-B76B-BBB67C384176}" dt="2022-11-10T11:31:45.813" v="1329" actId="478"/>
          <ac:picMkLst>
            <pc:docMk/>
            <pc:sldMk cId="2548288550" sldId="1392"/>
            <ac:picMk id="16386" creationId="{9ED77A6B-6075-6B60-534F-67F5F733739B}"/>
          </ac:picMkLst>
        </pc:picChg>
        <pc:picChg chg="del">
          <ac:chgData name="伊健 杜" userId="e69aded81da48593" providerId="LiveId" clId="{EA4C37AB-7749-4299-B76B-BBB67C384176}" dt="2022-11-10T11:38:14.459" v="1330" actId="478"/>
          <ac:picMkLst>
            <pc:docMk/>
            <pc:sldMk cId="2548288550" sldId="1392"/>
            <ac:picMk id="16388" creationId="{E91BA057-08E6-31B5-435A-1543902B06AF}"/>
          </ac:picMkLst>
        </pc:picChg>
        <pc:picChg chg="add mod">
          <ac:chgData name="伊健 杜" userId="e69aded81da48593" providerId="LiveId" clId="{EA4C37AB-7749-4299-B76B-BBB67C384176}" dt="2022-11-10T11:38:46.994" v="1333" actId="1076"/>
          <ac:picMkLst>
            <pc:docMk/>
            <pc:sldMk cId="2548288550" sldId="1392"/>
            <ac:picMk id="17410" creationId="{F0A1BC7E-3135-86E1-BF6A-940A4A1F77FA}"/>
          </ac:picMkLst>
        </pc:picChg>
      </pc:sldChg>
      <pc:sldChg chg="addSp delSp modSp add mod">
        <pc:chgData name="伊健 杜" userId="e69aded81da48593" providerId="LiveId" clId="{EA4C37AB-7749-4299-B76B-BBB67C384176}" dt="2022-11-10T13:39:08.750" v="3715"/>
        <pc:sldMkLst>
          <pc:docMk/>
          <pc:sldMk cId="68632128" sldId="1393"/>
        </pc:sldMkLst>
        <pc:spChg chg="mod">
          <ac:chgData name="伊健 杜" userId="e69aded81da48593" providerId="LiveId" clId="{EA4C37AB-7749-4299-B76B-BBB67C384176}" dt="2022-11-10T12:46:45.724" v="3659"/>
          <ac:spMkLst>
            <pc:docMk/>
            <pc:sldMk cId="68632128" sldId="1393"/>
            <ac:spMk id="2" creationId="{10304424-DB4A-36E7-9E0D-D32A5DD0F26C}"/>
          </ac:spMkLst>
        </pc:spChg>
        <pc:spChg chg="mod">
          <ac:chgData name="伊健 杜" userId="e69aded81da48593" providerId="LiveId" clId="{EA4C37AB-7749-4299-B76B-BBB67C384176}" dt="2022-11-10T12:42:57.703" v="3470"/>
          <ac:spMkLst>
            <pc:docMk/>
            <pc:sldMk cId="68632128" sldId="1393"/>
            <ac:spMk id="5" creationId="{E7287B0E-EF55-E721-8EFA-9A9183C0EDF9}"/>
          </ac:spMkLst>
        </pc:spChg>
        <pc:picChg chg="del">
          <ac:chgData name="伊健 杜" userId="e69aded81da48593" providerId="LiveId" clId="{EA4C37AB-7749-4299-B76B-BBB67C384176}" dt="2022-11-10T11:45:42.713" v="1366" actId="478"/>
          <ac:picMkLst>
            <pc:docMk/>
            <pc:sldMk cId="68632128" sldId="1393"/>
            <ac:picMk id="1026" creationId="{C4B75979-AAC4-B9DB-E7CE-EB769623C14F}"/>
          </ac:picMkLst>
        </pc:picChg>
        <pc:picChg chg="add mod">
          <ac:chgData name="伊健 杜" userId="e69aded81da48593" providerId="LiveId" clId="{EA4C37AB-7749-4299-B76B-BBB67C384176}" dt="2022-11-10T11:48:28.089" v="1497" actId="1076"/>
          <ac:picMkLst>
            <pc:docMk/>
            <pc:sldMk cId="68632128" sldId="1393"/>
            <ac:picMk id="18434" creationId="{835DB534-D408-A86D-9C76-34FF69F42E11}"/>
          </ac:picMkLst>
        </pc:picChg>
        <pc:picChg chg="add mod">
          <ac:chgData name="伊健 杜" userId="e69aded81da48593" providerId="LiveId" clId="{EA4C37AB-7749-4299-B76B-BBB67C384176}" dt="2022-11-10T11:49:46.029" v="1501" actId="1076"/>
          <ac:picMkLst>
            <pc:docMk/>
            <pc:sldMk cId="68632128" sldId="1393"/>
            <ac:picMk id="18436" creationId="{38E54461-31EA-E0E5-1AEE-26DD6C7BE474}"/>
          </ac:picMkLst>
        </pc:picChg>
        <pc:picChg chg="add mod">
          <ac:chgData name="伊健 杜" userId="e69aded81da48593" providerId="LiveId" clId="{EA4C37AB-7749-4299-B76B-BBB67C384176}" dt="2022-11-10T11:50:03.388" v="1504" actId="1076"/>
          <ac:picMkLst>
            <pc:docMk/>
            <pc:sldMk cId="68632128" sldId="1393"/>
            <ac:picMk id="18438" creationId="{25BE188D-BABC-CA9C-14AE-E189D6EDD857}"/>
          </ac:picMkLst>
        </pc:picChg>
        <pc:inkChg chg="add">
          <ac:chgData name="伊健 杜" userId="e69aded81da48593" providerId="LiveId" clId="{EA4C37AB-7749-4299-B76B-BBB67C384176}" dt="2022-11-10T13:39:08.750" v="3715"/>
          <ac:inkMkLst>
            <pc:docMk/>
            <pc:sldMk cId="68632128" sldId="1393"/>
            <ac:inkMk id="6" creationId="{BC331122-F9A8-7F7A-8A10-F5E96DE375C2}"/>
          </ac:inkMkLst>
        </pc:inkChg>
      </pc:sldChg>
      <pc:sldChg chg="addSp delSp modSp add mod">
        <pc:chgData name="伊健 杜" userId="e69aded81da48593" providerId="LiveId" clId="{EA4C37AB-7749-4299-B76B-BBB67C384176}" dt="2022-11-10T13:38:32.857" v="3714" actId="20577"/>
        <pc:sldMkLst>
          <pc:docMk/>
          <pc:sldMk cId="3847538771" sldId="1394"/>
        </pc:sldMkLst>
        <pc:spChg chg="mod">
          <ac:chgData name="伊健 杜" userId="e69aded81da48593" providerId="LiveId" clId="{EA4C37AB-7749-4299-B76B-BBB67C384176}" dt="2022-11-10T12:47:05.619" v="3672" actId="20577"/>
          <ac:spMkLst>
            <pc:docMk/>
            <pc:sldMk cId="3847538771" sldId="1394"/>
            <ac:spMk id="2" creationId="{10304424-DB4A-36E7-9E0D-D32A5DD0F26C}"/>
          </ac:spMkLst>
        </pc:spChg>
        <pc:spChg chg="mod">
          <ac:chgData name="伊健 杜" userId="e69aded81da48593" providerId="LiveId" clId="{EA4C37AB-7749-4299-B76B-BBB67C384176}" dt="2022-11-10T13:38:32.857" v="3714" actId="20577"/>
          <ac:spMkLst>
            <pc:docMk/>
            <pc:sldMk cId="3847538771" sldId="1394"/>
            <ac:spMk id="5" creationId="{E7287B0E-EF55-E721-8EFA-9A9183C0EDF9}"/>
          </ac:spMkLst>
        </pc:spChg>
        <pc:spChg chg="add del mod">
          <ac:chgData name="伊健 杜" userId="e69aded81da48593" providerId="LiveId" clId="{EA4C37AB-7749-4299-B76B-BBB67C384176}" dt="2022-11-10T12:03:32.171" v="1648" actId="478"/>
          <ac:spMkLst>
            <pc:docMk/>
            <pc:sldMk cId="3847538771" sldId="1394"/>
            <ac:spMk id="6" creationId="{8765937C-0BE0-8F33-8F16-9014182927F2}"/>
          </ac:spMkLst>
        </pc:spChg>
        <pc:picChg chg="add mod">
          <ac:chgData name="伊健 杜" userId="e69aded81da48593" providerId="LiveId" clId="{EA4C37AB-7749-4299-B76B-BBB67C384176}" dt="2022-11-10T12:03:38.129" v="1650" actId="1076"/>
          <ac:picMkLst>
            <pc:docMk/>
            <pc:sldMk cId="3847538771" sldId="1394"/>
            <ac:picMk id="8" creationId="{5252A468-06CC-B9A5-D74F-A9A8580CD40B}"/>
          </ac:picMkLst>
        </pc:picChg>
        <pc:picChg chg="del">
          <ac:chgData name="伊健 杜" userId="e69aded81da48593" providerId="LiveId" clId="{EA4C37AB-7749-4299-B76B-BBB67C384176}" dt="2022-11-10T11:50:39.075" v="1506" actId="478"/>
          <ac:picMkLst>
            <pc:docMk/>
            <pc:sldMk cId="3847538771" sldId="1394"/>
            <ac:picMk id="18434" creationId="{835DB534-D408-A86D-9C76-34FF69F42E11}"/>
          </ac:picMkLst>
        </pc:picChg>
        <pc:picChg chg="del">
          <ac:chgData name="伊健 杜" userId="e69aded81da48593" providerId="LiveId" clId="{EA4C37AB-7749-4299-B76B-BBB67C384176}" dt="2022-11-10T11:50:39.075" v="1506" actId="478"/>
          <ac:picMkLst>
            <pc:docMk/>
            <pc:sldMk cId="3847538771" sldId="1394"/>
            <ac:picMk id="18436" creationId="{38E54461-31EA-E0E5-1AEE-26DD6C7BE474}"/>
          </ac:picMkLst>
        </pc:picChg>
        <pc:picChg chg="del">
          <ac:chgData name="伊健 杜" userId="e69aded81da48593" providerId="LiveId" clId="{EA4C37AB-7749-4299-B76B-BBB67C384176}" dt="2022-11-10T11:50:39.075" v="1506" actId="478"/>
          <ac:picMkLst>
            <pc:docMk/>
            <pc:sldMk cId="3847538771" sldId="1394"/>
            <ac:picMk id="18438" creationId="{25BE188D-BABC-CA9C-14AE-E189D6EDD857}"/>
          </ac:picMkLst>
        </pc:picChg>
        <pc:picChg chg="add mod">
          <ac:chgData name="伊健 杜" userId="e69aded81da48593" providerId="LiveId" clId="{EA4C37AB-7749-4299-B76B-BBB67C384176}" dt="2022-11-10T12:04:16.610" v="1652" actId="14100"/>
          <ac:picMkLst>
            <pc:docMk/>
            <pc:sldMk cId="3847538771" sldId="1394"/>
            <ac:picMk id="19460" creationId="{E19A44F5-AF74-FDB1-0174-0C71C4266AF5}"/>
          </ac:picMkLst>
        </pc:picChg>
      </pc:sldChg>
      <pc:sldChg chg="delSp modSp new mod">
        <pc:chgData name="伊健 杜" userId="e69aded81da48593" providerId="LiveId" clId="{EA4C37AB-7749-4299-B76B-BBB67C384176}" dt="2022-11-10T12:42:57.703" v="3470"/>
        <pc:sldMkLst>
          <pc:docMk/>
          <pc:sldMk cId="3153169149" sldId="1395"/>
        </pc:sldMkLst>
        <pc:spChg chg="mod">
          <ac:chgData name="伊健 杜" userId="e69aded81da48593" providerId="LiveId" clId="{EA4C37AB-7749-4299-B76B-BBB67C384176}" dt="2022-11-10T12:42:57.703" v="3470"/>
          <ac:spMkLst>
            <pc:docMk/>
            <pc:sldMk cId="3153169149" sldId="1395"/>
            <ac:spMk id="2" creationId="{C9FEB9F0-CCE8-5ED0-27BD-F8D98DAD4D0E}"/>
          </ac:spMkLst>
        </pc:spChg>
        <pc:spChg chg="del">
          <ac:chgData name="伊健 杜" userId="e69aded81da48593" providerId="LiveId" clId="{EA4C37AB-7749-4299-B76B-BBB67C384176}" dt="2022-11-10T12:04:22.329" v="1654" actId="478"/>
          <ac:spMkLst>
            <pc:docMk/>
            <pc:sldMk cId="3153169149" sldId="1395"/>
            <ac:spMk id="3" creationId="{3932DE4A-ABAF-DE64-41CF-F2AC10D03CBC}"/>
          </ac:spMkLst>
        </pc:spChg>
      </pc:sldChg>
      <pc:sldChg chg="addSp delSp modSp add mod">
        <pc:chgData name="伊健 杜" userId="e69aded81da48593" providerId="LiveId" clId="{EA4C37AB-7749-4299-B76B-BBB67C384176}" dt="2022-11-10T12:42:57.703" v="3470"/>
        <pc:sldMkLst>
          <pc:docMk/>
          <pc:sldMk cId="1314967760" sldId="1396"/>
        </pc:sldMkLst>
        <pc:spChg chg="mod">
          <ac:chgData name="伊健 杜" userId="e69aded81da48593" providerId="LiveId" clId="{EA4C37AB-7749-4299-B76B-BBB67C384176}" dt="2022-11-10T12:17:06.296" v="2062" actId="20577"/>
          <ac:spMkLst>
            <pc:docMk/>
            <pc:sldMk cId="1314967760" sldId="1396"/>
            <ac:spMk id="2" creationId="{10304424-DB4A-36E7-9E0D-D32A5DD0F26C}"/>
          </ac:spMkLst>
        </pc:spChg>
        <pc:spChg chg="mod">
          <ac:chgData name="伊健 杜" userId="e69aded81da48593" providerId="LiveId" clId="{EA4C37AB-7749-4299-B76B-BBB67C384176}" dt="2022-11-10T12:42:57.703" v="3470"/>
          <ac:spMkLst>
            <pc:docMk/>
            <pc:sldMk cId="1314967760" sldId="1396"/>
            <ac:spMk id="5" creationId="{E7287B0E-EF55-E721-8EFA-9A9183C0EDF9}"/>
          </ac:spMkLst>
        </pc:spChg>
        <pc:picChg chg="del">
          <ac:chgData name="伊健 杜" userId="e69aded81da48593" providerId="LiveId" clId="{EA4C37AB-7749-4299-B76B-BBB67C384176}" dt="2022-11-10T12:07:37.091" v="1768" actId="478"/>
          <ac:picMkLst>
            <pc:docMk/>
            <pc:sldMk cId="1314967760" sldId="1396"/>
            <ac:picMk id="18434" creationId="{835DB534-D408-A86D-9C76-34FF69F42E11}"/>
          </ac:picMkLst>
        </pc:picChg>
        <pc:picChg chg="del">
          <ac:chgData name="伊健 杜" userId="e69aded81da48593" providerId="LiveId" clId="{EA4C37AB-7749-4299-B76B-BBB67C384176}" dt="2022-11-10T12:07:37.091" v="1768" actId="478"/>
          <ac:picMkLst>
            <pc:docMk/>
            <pc:sldMk cId="1314967760" sldId="1396"/>
            <ac:picMk id="18436" creationId="{38E54461-31EA-E0E5-1AEE-26DD6C7BE474}"/>
          </ac:picMkLst>
        </pc:picChg>
        <pc:picChg chg="del">
          <ac:chgData name="伊健 杜" userId="e69aded81da48593" providerId="LiveId" clId="{EA4C37AB-7749-4299-B76B-BBB67C384176}" dt="2022-11-10T12:07:37.091" v="1768" actId="478"/>
          <ac:picMkLst>
            <pc:docMk/>
            <pc:sldMk cId="1314967760" sldId="1396"/>
            <ac:picMk id="18438" creationId="{25BE188D-BABC-CA9C-14AE-E189D6EDD857}"/>
          </ac:picMkLst>
        </pc:picChg>
        <pc:picChg chg="add del mod">
          <ac:chgData name="伊健 杜" userId="e69aded81da48593" providerId="LiveId" clId="{EA4C37AB-7749-4299-B76B-BBB67C384176}" dt="2022-11-10T12:08:42.171" v="1862" actId="478"/>
          <ac:picMkLst>
            <pc:docMk/>
            <pc:sldMk cId="1314967760" sldId="1396"/>
            <ac:picMk id="20482" creationId="{109BD3D4-AEEB-9853-B0A4-A714E8AF1E38}"/>
          </ac:picMkLst>
        </pc:picChg>
        <pc:picChg chg="add mod">
          <ac:chgData name="伊健 杜" userId="e69aded81da48593" providerId="LiveId" clId="{EA4C37AB-7749-4299-B76B-BBB67C384176}" dt="2022-11-10T12:16:07.036" v="2046" actId="1076"/>
          <ac:picMkLst>
            <pc:docMk/>
            <pc:sldMk cId="1314967760" sldId="1396"/>
            <ac:picMk id="20484" creationId="{48CFAEE1-FB61-97C4-64B0-46C17BD1E9C8}"/>
          </ac:picMkLst>
        </pc:picChg>
      </pc:sldChg>
      <pc:sldChg chg="addSp new">
        <pc:chgData name="伊健 杜" userId="e69aded81da48593" providerId="LiveId" clId="{EA4C37AB-7749-4299-B76B-BBB67C384176}" dt="2022-11-10T12:13:59.330" v="2015"/>
        <pc:sldMkLst>
          <pc:docMk/>
          <pc:sldMk cId="4183067461" sldId="1397"/>
        </pc:sldMkLst>
        <pc:picChg chg="add">
          <ac:chgData name="伊健 杜" userId="e69aded81da48593" providerId="LiveId" clId="{EA4C37AB-7749-4299-B76B-BBB67C384176}" dt="2022-11-10T12:13:59.330" v="2015"/>
          <ac:picMkLst>
            <pc:docMk/>
            <pc:sldMk cId="4183067461" sldId="1397"/>
            <ac:picMk id="22530" creationId="{8DCD00AB-FA34-1797-0D85-7344D0F87844}"/>
          </ac:picMkLst>
        </pc:picChg>
      </pc:sldChg>
      <pc:sldChg chg="addSp delSp modSp add mod">
        <pc:chgData name="伊健 杜" userId="e69aded81da48593" providerId="LiveId" clId="{EA4C37AB-7749-4299-B76B-BBB67C384176}" dt="2022-11-10T12:42:57.703" v="3470"/>
        <pc:sldMkLst>
          <pc:docMk/>
          <pc:sldMk cId="1394058774" sldId="1398"/>
        </pc:sldMkLst>
        <pc:spChg chg="mod">
          <ac:chgData name="伊健 杜" userId="e69aded81da48593" providerId="LiveId" clId="{EA4C37AB-7749-4299-B76B-BBB67C384176}" dt="2022-11-10T12:17:13.770" v="2067" actId="20577"/>
          <ac:spMkLst>
            <pc:docMk/>
            <pc:sldMk cId="1394058774" sldId="1398"/>
            <ac:spMk id="2" creationId="{10304424-DB4A-36E7-9E0D-D32A5DD0F26C}"/>
          </ac:spMkLst>
        </pc:spChg>
        <pc:spChg chg="mod">
          <ac:chgData name="伊健 杜" userId="e69aded81da48593" providerId="LiveId" clId="{EA4C37AB-7749-4299-B76B-BBB67C384176}" dt="2022-11-10T12:42:57.703" v="3470"/>
          <ac:spMkLst>
            <pc:docMk/>
            <pc:sldMk cId="1394058774" sldId="1398"/>
            <ac:spMk id="5" creationId="{E7287B0E-EF55-E721-8EFA-9A9183C0EDF9}"/>
          </ac:spMkLst>
        </pc:spChg>
        <pc:picChg chg="del">
          <ac:chgData name="伊健 杜" userId="e69aded81da48593" providerId="LiveId" clId="{EA4C37AB-7749-4299-B76B-BBB67C384176}" dt="2022-11-10T12:10:19.999" v="1867" actId="478"/>
          <ac:picMkLst>
            <pc:docMk/>
            <pc:sldMk cId="1394058774" sldId="1398"/>
            <ac:picMk id="20484" creationId="{48CFAEE1-FB61-97C4-64B0-46C17BD1E9C8}"/>
          </ac:picMkLst>
        </pc:picChg>
        <pc:picChg chg="add del mod">
          <ac:chgData name="伊健 杜" userId="e69aded81da48593" providerId="LiveId" clId="{EA4C37AB-7749-4299-B76B-BBB67C384176}" dt="2022-11-10T12:10:24.389" v="1870" actId="478"/>
          <ac:picMkLst>
            <pc:docMk/>
            <pc:sldMk cId="1394058774" sldId="1398"/>
            <ac:picMk id="21506" creationId="{5425270B-8252-68C3-10F3-A5E10D906BAB}"/>
          </ac:picMkLst>
        </pc:picChg>
        <pc:picChg chg="add mod">
          <ac:chgData name="伊健 杜" userId="e69aded81da48593" providerId="LiveId" clId="{EA4C37AB-7749-4299-B76B-BBB67C384176}" dt="2022-11-10T12:13:32.019" v="2012" actId="1076"/>
          <ac:picMkLst>
            <pc:docMk/>
            <pc:sldMk cId="1394058774" sldId="1398"/>
            <ac:picMk id="21508" creationId="{29AFEE9C-A4BB-6371-5BC4-B795B6BF846D}"/>
          </ac:picMkLst>
        </pc:picChg>
        <pc:picChg chg="add mod">
          <ac:chgData name="伊健 杜" userId="e69aded81da48593" providerId="LiveId" clId="{EA4C37AB-7749-4299-B76B-BBB67C384176}" dt="2022-11-10T12:13:48.953" v="2014" actId="1076"/>
          <ac:picMkLst>
            <pc:docMk/>
            <pc:sldMk cId="1394058774" sldId="1398"/>
            <ac:picMk id="21510" creationId="{A372F3CA-817C-4CD4-6F51-2FEC546BB6A6}"/>
          </ac:picMkLst>
        </pc:picChg>
      </pc:sldChg>
      <pc:sldChg chg="addSp delSp modSp new mod">
        <pc:chgData name="伊健 杜" userId="e69aded81da48593" providerId="LiveId" clId="{EA4C37AB-7749-4299-B76B-BBB67C384176}" dt="2022-11-10T12:15:28.099" v="2041" actId="1076"/>
        <pc:sldMkLst>
          <pc:docMk/>
          <pc:sldMk cId="58797029" sldId="1399"/>
        </pc:sldMkLst>
        <pc:spChg chg="del">
          <ac:chgData name="伊健 杜" userId="e69aded81da48593" providerId="LiveId" clId="{EA4C37AB-7749-4299-B76B-BBB67C384176}" dt="2022-11-10T12:14:20.441" v="2017" actId="478"/>
          <ac:spMkLst>
            <pc:docMk/>
            <pc:sldMk cId="58797029" sldId="1399"/>
            <ac:spMk id="2" creationId="{6497C047-D942-91AF-13E0-64AD309CA4FF}"/>
          </ac:spMkLst>
        </pc:spChg>
        <pc:spChg chg="del">
          <ac:chgData name="伊健 杜" userId="e69aded81da48593" providerId="LiveId" clId="{EA4C37AB-7749-4299-B76B-BBB67C384176}" dt="2022-11-10T12:14:20.441" v="2017" actId="478"/>
          <ac:spMkLst>
            <pc:docMk/>
            <pc:sldMk cId="58797029" sldId="1399"/>
            <ac:spMk id="3" creationId="{6B903654-7FFA-6313-EB30-5DEECEE098E7}"/>
          </ac:spMkLst>
        </pc:spChg>
        <pc:picChg chg="add mod">
          <ac:chgData name="伊健 杜" userId="e69aded81da48593" providerId="LiveId" clId="{EA4C37AB-7749-4299-B76B-BBB67C384176}" dt="2022-11-10T12:14:50.237" v="2029" actId="1076"/>
          <ac:picMkLst>
            <pc:docMk/>
            <pc:sldMk cId="58797029" sldId="1399"/>
            <ac:picMk id="4" creationId="{7E3D8C72-24A9-9A3F-1D39-C41EDEF253C9}"/>
          </ac:picMkLst>
        </pc:picChg>
        <pc:picChg chg="add mod">
          <ac:chgData name="伊健 杜" userId="e69aded81da48593" providerId="LiveId" clId="{EA4C37AB-7749-4299-B76B-BBB67C384176}" dt="2022-11-10T12:14:50.237" v="2029" actId="1076"/>
          <ac:picMkLst>
            <pc:docMk/>
            <pc:sldMk cId="58797029" sldId="1399"/>
            <ac:picMk id="23554" creationId="{BFC2C6A0-47FA-7D6F-DE3A-00BD8D9CCD14}"/>
          </ac:picMkLst>
        </pc:picChg>
        <pc:picChg chg="add mod">
          <ac:chgData name="伊健 杜" userId="e69aded81da48593" providerId="LiveId" clId="{EA4C37AB-7749-4299-B76B-BBB67C384176}" dt="2022-11-10T12:15:28.099" v="2041" actId="1076"/>
          <ac:picMkLst>
            <pc:docMk/>
            <pc:sldMk cId="58797029" sldId="1399"/>
            <ac:picMk id="23556" creationId="{52CF17A6-2C05-5D87-2F91-FA1A47A5D073}"/>
          </ac:picMkLst>
        </pc:picChg>
        <pc:picChg chg="add mod">
          <ac:chgData name="伊健 杜" userId="e69aded81da48593" providerId="LiveId" clId="{EA4C37AB-7749-4299-B76B-BBB67C384176}" dt="2022-11-10T12:15:13.816" v="2037" actId="1076"/>
          <ac:picMkLst>
            <pc:docMk/>
            <pc:sldMk cId="58797029" sldId="1399"/>
            <ac:picMk id="23558" creationId="{FC4C1C10-D3AB-E9D5-FAE1-DACF20D5C80F}"/>
          </ac:picMkLst>
        </pc:picChg>
      </pc:sldChg>
      <pc:sldChg chg="addSp delSp new mod">
        <pc:chgData name="伊健 杜" userId="e69aded81da48593" providerId="LiveId" clId="{EA4C37AB-7749-4299-B76B-BBB67C384176}" dt="2022-11-10T12:15:23.564" v="2040"/>
        <pc:sldMkLst>
          <pc:docMk/>
          <pc:sldMk cId="2452255824" sldId="1400"/>
        </pc:sldMkLst>
        <pc:spChg chg="del">
          <ac:chgData name="伊健 杜" userId="e69aded81da48593" providerId="LiveId" clId="{EA4C37AB-7749-4299-B76B-BBB67C384176}" dt="2022-11-10T12:15:22.480" v="2039" actId="478"/>
          <ac:spMkLst>
            <pc:docMk/>
            <pc:sldMk cId="2452255824" sldId="1400"/>
            <ac:spMk id="2" creationId="{DF8F2880-6271-C234-CC70-3B7D3324601B}"/>
          </ac:spMkLst>
        </pc:spChg>
        <pc:spChg chg="del">
          <ac:chgData name="伊健 杜" userId="e69aded81da48593" providerId="LiveId" clId="{EA4C37AB-7749-4299-B76B-BBB67C384176}" dt="2022-11-10T12:15:22.480" v="2039" actId="478"/>
          <ac:spMkLst>
            <pc:docMk/>
            <pc:sldMk cId="2452255824" sldId="1400"/>
            <ac:spMk id="3" creationId="{8D1420F6-A174-A182-097E-CC2840A46057}"/>
          </ac:spMkLst>
        </pc:spChg>
        <pc:picChg chg="add">
          <ac:chgData name="伊健 杜" userId="e69aded81da48593" providerId="LiveId" clId="{EA4C37AB-7749-4299-B76B-BBB67C384176}" dt="2022-11-10T12:15:23.564" v="2040"/>
          <ac:picMkLst>
            <pc:docMk/>
            <pc:sldMk cId="2452255824" sldId="1400"/>
            <ac:picMk id="24578" creationId="{06929749-43CB-388E-8A0F-67479A28DB9E}"/>
          </ac:picMkLst>
        </pc:picChg>
      </pc:sldChg>
      <pc:sldChg chg="addSp delSp modSp new mod">
        <pc:chgData name="伊健 杜" userId="e69aded81da48593" providerId="LiveId" clId="{EA4C37AB-7749-4299-B76B-BBB67C384176}" dt="2022-11-10T12:16:45.261" v="2054" actId="478"/>
        <pc:sldMkLst>
          <pc:docMk/>
          <pc:sldMk cId="3869979538" sldId="1401"/>
        </pc:sldMkLst>
        <pc:spChg chg="del">
          <ac:chgData name="伊健 杜" userId="e69aded81da48593" providerId="LiveId" clId="{EA4C37AB-7749-4299-B76B-BBB67C384176}" dt="2022-11-10T12:16:00.179" v="2043" actId="478"/>
          <ac:spMkLst>
            <pc:docMk/>
            <pc:sldMk cId="3869979538" sldId="1401"/>
            <ac:spMk id="2" creationId="{C2E0D858-E9F4-E421-3DAD-38DCD1114746}"/>
          </ac:spMkLst>
        </pc:spChg>
        <pc:spChg chg="del">
          <ac:chgData name="伊健 杜" userId="e69aded81da48593" providerId="LiveId" clId="{EA4C37AB-7749-4299-B76B-BBB67C384176}" dt="2022-11-10T12:16:00.179" v="2043" actId="478"/>
          <ac:spMkLst>
            <pc:docMk/>
            <pc:sldMk cId="3869979538" sldId="1401"/>
            <ac:spMk id="3" creationId="{327980BF-D2D6-33DE-AAF7-8DE1D0C674D7}"/>
          </ac:spMkLst>
        </pc:spChg>
        <pc:picChg chg="add del mod">
          <ac:chgData name="伊健 杜" userId="e69aded81da48593" providerId="LiveId" clId="{EA4C37AB-7749-4299-B76B-BBB67C384176}" dt="2022-11-10T12:16:42.571" v="2052" actId="478"/>
          <ac:picMkLst>
            <pc:docMk/>
            <pc:sldMk cId="3869979538" sldId="1401"/>
            <ac:picMk id="25602" creationId="{C7E0532C-8A52-F7ED-F9C4-0A200EAB08C3}"/>
          </ac:picMkLst>
        </pc:picChg>
        <pc:picChg chg="add del mod">
          <ac:chgData name="伊健 杜" userId="e69aded81da48593" providerId="LiveId" clId="{EA4C37AB-7749-4299-B76B-BBB67C384176}" dt="2022-11-10T12:16:45.261" v="2054" actId="478"/>
          <ac:picMkLst>
            <pc:docMk/>
            <pc:sldMk cId="3869979538" sldId="1401"/>
            <ac:picMk id="25604" creationId="{C3D0EA32-C311-84A1-6650-30AB81B61639}"/>
          </ac:picMkLst>
        </pc:picChg>
        <pc:picChg chg="add">
          <ac:chgData name="伊健 杜" userId="e69aded81da48593" providerId="LiveId" clId="{EA4C37AB-7749-4299-B76B-BBB67C384176}" dt="2022-11-10T12:16:42.965" v="2053"/>
          <ac:picMkLst>
            <pc:docMk/>
            <pc:sldMk cId="3869979538" sldId="1401"/>
            <ac:picMk id="25606" creationId="{82CEF583-D3A0-B47B-DAEF-BDA934841878}"/>
          </ac:picMkLst>
        </pc:picChg>
      </pc:sldChg>
      <pc:sldChg chg="addSp delSp modSp add mod">
        <pc:chgData name="伊健 杜" userId="e69aded81da48593" providerId="LiveId" clId="{EA4C37AB-7749-4299-B76B-BBB67C384176}" dt="2022-11-10T12:42:57.703" v="3470"/>
        <pc:sldMkLst>
          <pc:docMk/>
          <pc:sldMk cId="2424839761" sldId="1402"/>
        </pc:sldMkLst>
        <pc:spChg chg="mod">
          <ac:chgData name="伊健 杜" userId="e69aded81da48593" providerId="LiveId" clId="{EA4C37AB-7749-4299-B76B-BBB67C384176}" dt="2022-11-10T12:42:57.703" v="3470"/>
          <ac:spMkLst>
            <pc:docMk/>
            <pc:sldMk cId="2424839761" sldId="1402"/>
            <ac:spMk id="2" creationId="{10304424-DB4A-36E7-9E0D-D32A5DD0F26C}"/>
          </ac:spMkLst>
        </pc:spChg>
        <pc:spChg chg="mod">
          <ac:chgData name="伊健 杜" userId="e69aded81da48593" providerId="LiveId" clId="{EA4C37AB-7749-4299-B76B-BBB67C384176}" dt="2022-11-10T12:42:57.703" v="3470"/>
          <ac:spMkLst>
            <pc:docMk/>
            <pc:sldMk cId="2424839761" sldId="1402"/>
            <ac:spMk id="5" creationId="{E7287B0E-EF55-E721-8EFA-9A9183C0EDF9}"/>
          </ac:spMkLst>
        </pc:spChg>
        <pc:picChg chg="del">
          <ac:chgData name="伊健 杜" userId="e69aded81da48593" providerId="LiveId" clId="{EA4C37AB-7749-4299-B76B-BBB67C384176}" dt="2022-11-10T12:18:54.971" v="2134" actId="478"/>
          <ac:picMkLst>
            <pc:docMk/>
            <pc:sldMk cId="2424839761" sldId="1402"/>
            <ac:picMk id="20484" creationId="{48CFAEE1-FB61-97C4-64B0-46C17BD1E9C8}"/>
          </ac:picMkLst>
        </pc:picChg>
        <pc:picChg chg="add mod">
          <ac:chgData name="伊健 杜" userId="e69aded81da48593" providerId="LiveId" clId="{EA4C37AB-7749-4299-B76B-BBB67C384176}" dt="2022-11-10T12:20:10.780" v="2136" actId="1076"/>
          <ac:picMkLst>
            <pc:docMk/>
            <pc:sldMk cId="2424839761" sldId="1402"/>
            <ac:picMk id="26626" creationId="{98AD4BEA-F28D-E33E-CC1B-8DF4FC5AFEBC}"/>
          </ac:picMkLst>
        </pc:picChg>
      </pc:sldChg>
      <pc:sldChg chg="new del">
        <pc:chgData name="伊健 杜" userId="e69aded81da48593" providerId="LiveId" clId="{EA4C37AB-7749-4299-B76B-BBB67C384176}" dt="2022-11-10T12:16:50.139" v="2056" actId="47"/>
        <pc:sldMkLst>
          <pc:docMk/>
          <pc:sldMk cId="2587168116" sldId="1402"/>
        </pc:sldMkLst>
      </pc:sldChg>
      <pc:sldChg chg="addSp delSp modSp add del mod">
        <pc:chgData name="伊健 杜" userId="e69aded81da48593" providerId="LiveId" clId="{EA4C37AB-7749-4299-B76B-BBB67C384176}" dt="2022-11-10T12:22:43.306" v="2402" actId="47"/>
        <pc:sldMkLst>
          <pc:docMk/>
          <pc:sldMk cId="3654579877" sldId="1403"/>
        </pc:sldMkLst>
        <pc:spChg chg="mod">
          <ac:chgData name="伊健 杜" userId="e69aded81da48593" providerId="LiveId" clId="{EA4C37AB-7749-4299-B76B-BBB67C384176}" dt="2022-11-10T12:20:50.401" v="2183" actId="20577"/>
          <ac:spMkLst>
            <pc:docMk/>
            <pc:sldMk cId="3654579877" sldId="1403"/>
            <ac:spMk id="2" creationId="{10304424-DB4A-36E7-9E0D-D32A5DD0F26C}"/>
          </ac:spMkLst>
        </pc:spChg>
        <pc:spChg chg="mod">
          <ac:chgData name="伊健 杜" userId="e69aded81da48593" providerId="LiveId" clId="{EA4C37AB-7749-4299-B76B-BBB67C384176}" dt="2022-11-10T12:21:57.463" v="2281" actId="1076"/>
          <ac:spMkLst>
            <pc:docMk/>
            <pc:sldMk cId="3654579877" sldId="1403"/>
            <ac:spMk id="5" creationId="{E7287B0E-EF55-E721-8EFA-9A9183C0EDF9}"/>
          </ac:spMkLst>
        </pc:spChg>
        <pc:picChg chg="del">
          <ac:chgData name="伊健 杜" userId="e69aded81da48593" providerId="LiveId" clId="{EA4C37AB-7749-4299-B76B-BBB67C384176}" dt="2022-11-10T12:21:24.124" v="2184" actId="478"/>
          <ac:picMkLst>
            <pc:docMk/>
            <pc:sldMk cId="3654579877" sldId="1403"/>
            <ac:picMk id="26626" creationId="{98AD4BEA-F28D-E33E-CC1B-8DF4FC5AFEBC}"/>
          </ac:picMkLst>
        </pc:picChg>
        <pc:picChg chg="add mod">
          <ac:chgData name="伊健 杜" userId="e69aded81da48593" providerId="LiveId" clId="{EA4C37AB-7749-4299-B76B-BBB67C384176}" dt="2022-11-10T12:21:58.426" v="2282" actId="1076"/>
          <ac:picMkLst>
            <pc:docMk/>
            <pc:sldMk cId="3654579877" sldId="1403"/>
            <ac:picMk id="27650" creationId="{C9CDF340-FCD3-A99B-2A78-5B8CBCF5A61A}"/>
          </ac:picMkLst>
        </pc:picChg>
      </pc:sldChg>
      <pc:sldChg chg="modSp add mod ord">
        <pc:chgData name="伊健 杜" userId="e69aded81da48593" providerId="LiveId" clId="{EA4C37AB-7749-4299-B76B-BBB67C384176}" dt="2022-11-10T12:42:57.703" v="3470"/>
        <pc:sldMkLst>
          <pc:docMk/>
          <pc:sldMk cId="4194455912" sldId="1404"/>
        </pc:sldMkLst>
        <pc:spChg chg="mod">
          <ac:chgData name="伊健 杜" userId="e69aded81da48593" providerId="LiveId" clId="{EA4C37AB-7749-4299-B76B-BBB67C384176}" dt="2022-11-10T12:42:57.703" v="3470"/>
          <ac:spMkLst>
            <pc:docMk/>
            <pc:sldMk cId="4194455912" sldId="1404"/>
            <ac:spMk id="2" creationId="{10304424-DB4A-36E7-9E0D-D32A5DD0F26C}"/>
          </ac:spMkLst>
        </pc:spChg>
        <pc:spChg chg="mod">
          <ac:chgData name="伊健 杜" userId="e69aded81da48593" providerId="LiveId" clId="{EA4C37AB-7749-4299-B76B-BBB67C384176}" dt="2022-11-10T12:42:57.703" v="3470"/>
          <ac:spMkLst>
            <pc:docMk/>
            <pc:sldMk cId="4194455912" sldId="1404"/>
            <ac:spMk id="5" creationId="{E7287B0E-EF55-E721-8EFA-9A9183C0EDF9}"/>
          </ac:spMkLst>
        </pc:spChg>
      </pc:sldChg>
      <pc:sldChg chg="addSp delSp modSp new mod">
        <pc:chgData name="伊健 杜" userId="e69aded81da48593" providerId="LiveId" clId="{EA4C37AB-7749-4299-B76B-BBB67C384176}" dt="2022-11-10T12:42:57.703" v="3470"/>
        <pc:sldMkLst>
          <pc:docMk/>
          <pc:sldMk cId="3432965728" sldId="1405"/>
        </pc:sldMkLst>
        <pc:spChg chg="mod">
          <ac:chgData name="伊健 杜" userId="e69aded81da48593" providerId="LiveId" clId="{EA4C37AB-7749-4299-B76B-BBB67C384176}" dt="2022-11-10T12:42:57.703" v="3470"/>
          <ac:spMkLst>
            <pc:docMk/>
            <pc:sldMk cId="3432965728" sldId="1405"/>
            <ac:spMk id="2" creationId="{E210CC56-4A1D-9F24-3288-C13E0C30F2B7}"/>
          </ac:spMkLst>
        </pc:spChg>
        <pc:spChg chg="del">
          <ac:chgData name="伊健 杜" userId="e69aded81da48593" providerId="LiveId" clId="{EA4C37AB-7749-4299-B76B-BBB67C384176}" dt="2022-11-10T12:22:48.952" v="2404" actId="478"/>
          <ac:spMkLst>
            <pc:docMk/>
            <pc:sldMk cId="3432965728" sldId="1405"/>
            <ac:spMk id="3" creationId="{95B78209-CD7C-2E1D-8F84-92DC4F1DB8D1}"/>
          </ac:spMkLst>
        </pc:spChg>
        <pc:picChg chg="add mod">
          <ac:chgData name="伊健 杜" userId="e69aded81da48593" providerId="LiveId" clId="{EA4C37AB-7749-4299-B76B-BBB67C384176}" dt="2022-11-10T12:23:45.372" v="2524" actId="14100"/>
          <ac:picMkLst>
            <pc:docMk/>
            <pc:sldMk cId="3432965728" sldId="1405"/>
            <ac:picMk id="28674" creationId="{F7463E76-82C1-C74F-FA4E-8D3ABC91787E}"/>
          </ac:picMkLst>
        </pc:picChg>
        <pc:picChg chg="add mod">
          <ac:chgData name="伊健 杜" userId="e69aded81da48593" providerId="LiveId" clId="{EA4C37AB-7749-4299-B76B-BBB67C384176}" dt="2022-11-10T12:24:00.603" v="2528" actId="1076"/>
          <ac:picMkLst>
            <pc:docMk/>
            <pc:sldMk cId="3432965728" sldId="1405"/>
            <ac:picMk id="28676" creationId="{F11D9B56-27A0-1543-63EB-B51F09F4986F}"/>
          </ac:picMkLst>
        </pc:picChg>
      </pc:sldChg>
      <pc:sldChg chg="addSp delSp modSp add mod">
        <pc:chgData name="伊健 杜" userId="e69aded81da48593" providerId="LiveId" clId="{EA4C37AB-7749-4299-B76B-BBB67C384176}" dt="2022-11-10T12:42:57.703" v="3470"/>
        <pc:sldMkLst>
          <pc:docMk/>
          <pc:sldMk cId="3207194641" sldId="1406"/>
        </pc:sldMkLst>
        <pc:spChg chg="mod">
          <ac:chgData name="伊健 杜" userId="e69aded81da48593" providerId="LiveId" clId="{EA4C37AB-7749-4299-B76B-BBB67C384176}" dt="2022-11-10T12:42:57.703" v="3470"/>
          <ac:spMkLst>
            <pc:docMk/>
            <pc:sldMk cId="3207194641" sldId="1406"/>
            <ac:spMk id="2" creationId="{10304424-DB4A-36E7-9E0D-D32A5DD0F26C}"/>
          </ac:spMkLst>
        </pc:spChg>
        <pc:spChg chg="mod">
          <ac:chgData name="伊健 杜" userId="e69aded81da48593" providerId="LiveId" clId="{EA4C37AB-7749-4299-B76B-BBB67C384176}" dt="2022-11-10T12:42:57.703" v="3470"/>
          <ac:spMkLst>
            <pc:docMk/>
            <pc:sldMk cId="3207194641" sldId="1406"/>
            <ac:spMk id="5" creationId="{E7287B0E-EF55-E721-8EFA-9A9183C0EDF9}"/>
          </ac:spMkLst>
        </pc:spChg>
        <pc:picChg chg="del">
          <ac:chgData name="伊健 杜" userId="e69aded81da48593" providerId="LiveId" clId="{EA4C37AB-7749-4299-B76B-BBB67C384176}" dt="2022-11-10T12:26:15.673" v="2559" actId="478"/>
          <ac:picMkLst>
            <pc:docMk/>
            <pc:sldMk cId="3207194641" sldId="1406"/>
            <ac:picMk id="26626" creationId="{98AD4BEA-F28D-E33E-CC1B-8DF4FC5AFEBC}"/>
          </ac:picMkLst>
        </pc:picChg>
        <pc:picChg chg="add mod">
          <ac:chgData name="伊健 杜" userId="e69aded81da48593" providerId="LiveId" clId="{EA4C37AB-7749-4299-B76B-BBB67C384176}" dt="2022-11-10T12:27:32.154" v="2765" actId="14100"/>
          <ac:picMkLst>
            <pc:docMk/>
            <pc:sldMk cId="3207194641" sldId="1406"/>
            <ac:picMk id="30722" creationId="{C463E581-6CC7-23D2-C00A-28E8BD391A5E}"/>
          </ac:picMkLst>
        </pc:picChg>
      </pc:sldChg>
      <pc:sldChg chg="addSp delSp modSp add mod">
        <pc:chgData name="伊健 杜" userId="e69aded81da48593" providerId="LiveId" clId="{EA4C37AB-7749-4299-B76B-BBB67C384176}" dt="2022-11-10T12:42:57.703" v="3470"/>
        <pc:sldMkLst>
          <pc:docMk/>
          <pc:sldMk cId="42207976" sldId="1407"/>
        </pc:sldMkLst>
        <pc:spChg chg="mod">
          <ac:chgData name="伊健 杜" userId="e69aded81da48593" providerId="LiveId" clId="{EA4C37AB-7749-4299-B76B-BBB67C384176}" dt="2022-11-10T12:42:57.703" v="3470"/>
          <ac:spMkLst>
            <pc:docMk/>
            <pc:sldMk cId="42207976" sldId="1407"/>
            <ac:spMk id="2" creationId="{10304424-DB4A-36E7-9E0D-D32A5DD0F26C}"/>
          </ac:spMkLst>
        </pc:spChg>
        <pc:spChg chg="mod">
          <ac:chgData name="伊健 杜" userId="e69aded81da48593" providerId="LiveId" clId="{EA4C37AB-7749-4299-B76B-BBB67C384176}" dt="2022-11-10T12:42:57.703" v="3470"/>
          <ac:spMkLst>
            <pc:docMk/>
            <pc:sldMk cId="42207976" sldId="1407"/>
            <ac:spMk id="5" creationId="{E7287B0E-EF55-E721-8EFA-9A9183C0EDF9}"/>
          </ac:spMkLst>
        </pc:spChg>
        <pc:picChg chg="del mod">
          <ac:chgData name="伊健 杜" userId="e69aded81da48593" providerId="LiveId" clId="{EA4C37AB-7749-4299-B76B-BBB67C384176}" dt="2022-11-10T12:28:05.881" v="2875" actId="478"/>
          <ac:picMkLst>
            <pc:docMk/>
            <pc:sldMk cId="42207976" sldId="1407"/>
            <ac:picMk id="30722" creationId="{C463E581-6CC7-23D2-C00A-28E8BD391A5E}"/>
          </ac:picMkLst>
        </pc:picChg>
        <pc:picChg chg="add mod">
          <ac:chgData name="伊健 杜" userId="e69aded81da48593" providerId="LiveId" clId="{EA4C37AB-7749-4299-B76B-BBB67C384176}" dt="2022-11-10T12:28:37.874" v="2881" actId="1076"/>
          <ac:picMkLst>
            <pc:docMk/>
            <pc:sldMk cId="42207976" sldId="1407"/>
            <ac:picMk id="31746" creationId="{614738ED-E45A-4127-D9B5-BD27FABA3083}"/>
          </ac:picMkLst>
        </pc:picChg>
      </pc:sldChg>
      <pc:sldChg chg="addSp delSp modSp add mod">
        <pc:chgData name="伊健 杜" userId="e69aded81da48593" providerId="LiveId" clId="{EA4C37AB-7749-4299-B76B-BBB67C384176}" dt="2022-11-10T12:42:57.703" v="3470"/>
        <pc:sldMkLst>
          <pc:docMk/>
          <pc:sldMk cId="906479213" sldId="1408"/>
        </pc:sldMkLst>
        <pc:spChg chg="mod">
          <ac:chgData name="伊健 杜" userId="e69aded81da48593" providerId="LiveId" clId="{EA4C37AB-7749-4299-B76B-BBB67C384176}" dt="2022-11-10T12:42:57.703" v="3470"/>
          <ac:spMkLst>
            <pc:docMk/>
            <pc:sldMk cId="906479213" sldId="1408"/>
            <ac:spMk id="2" creationId="{10304424-DB4A-36E7-9E0D-D32A5DD0F26C}"/>
          </ac:spMkLst>
        </pc:spChg>
        <pc:spChg chg="mod">
          <ac:chgData name="伊健 杜" userId="e69aded81da48593" providerId="LiveId" clId="{EA4C37AB-7749-4299-B76B-BBB67C384176}" dt="2022-11-10T12:42:57.703" v="3470"/>
          <ac:spMkLst>
            <pc:docMk/>
            <pc:sldMk cId="906479213" sldId="1408"/>
            <ac:spMk id="5" creationId="{E7287B0E-EF55-E721-8EFA-9A9183C0EDF9}"/>
          </ac:spMkLst>
        </pc:spChg>
        <pc:picChg chg="del">
          <ac:chgData name="伊健 杜" userId="e69aded81da48593" providerId="LiveId" clId="{EA4C37AB-7749-4299-B76B-BBB67C384176}" dt="2022-11-10T12:29:04.799" v="2918" actId="478"/>
          <ac:picMkLst>
            <pc:docMk/>
            <pc:sldMk cId="906479213" sldId="1408"/>
            <ac:picMk id="31746" creationId="{614738ED-E45A-4127-D9B5-BD27FABA3083}"/>
          </ac:picMkLst>
        </pc:picChg>
        <pc:picChg chg="add del">
          <ac:chgData name="伊健 杜" userId="e69aded81da48593" providerId="LiveId" clId="{EA4C37AB-7749-4299-B76B-BBB67C384176}" dt="2022-11-10T12:31:09.613" v="2920" actId="478"/>
          <ac:picMkLst>
            <pc:docMk/>
            <pc:sldMk cId="906479213" sldId="1408"/>
            <ac:picMk id="32770" creationId="{66B89C64-D016-17D0-BB63-D1F86AB28644}"/>
          </ac:picMkLst>
        </pc:picChg>
        <pc:picChg chg="add mod">
          <ac:chgData name="伊健 杜" userId="e69aded81da48593" providerId="LiveId" clId="{EA4C37AB-7749-4299-B76B-BBB67C384176}" dt="2022-11-10T12:33:04.663" v="3018" actId="1076"/>
          <ac:picMkLst>
            <pc:docMk/>
            <pc:sldMk cId="906479213" sldId="1408"/>
            <ac:picMk id="32772" creationId="{9D84D354-58E1-7CF8-46AD-5890F82DB7B3}"/>
          </ac:picMkLst>
        </pc:picChg>
      </pc:sldChg>
      <pc:sldChg chg="delSp modSp new mod">
        <pc:chgData name="伊健 杜" userId="e69aded81da48593" providerId="LiveId" clId="{EA4C37AB-7749-4299-B76B-BBB67C384176}" dt="2022-11-10T12:42:57.703" v="3470"/>
        <pc:sldMkLst>
          <pc:docMk/>
          <pc:sldMk cId="2827558912" sldId="1409"/>
        </pc:sldMkLst>
        <pc:spChg chg="mod">
          <ac:chgData name="伊健 杜" userId="e69aded81da48593" providerId="LiveId" clId="{EA4C37AB-7749-4299-B76B-BBB67C384176}" dt="2022-11-10T12:42:57.703" v="3470"/>
          <ac:spMkLst>
            <pc:docMk/>
            <pc:sldMk cId="2827558912" sldId="1409"/>
            <ac:spMk id="2" creationId="{285F258E-25AF-A553-C39B-BE23B5B5490D}"/>
          </ac:spMkLst>
        </pc:spChg>
        <pc:spChg chg="del">
          <ac:chgData name="伊健 杜" userId="e69aded81da48593" providerId="LiveId" clId="{EA4C37AB-7749-4299-B76B-BBB67C384176}" dt="2022-11-10T12:33:10.779" v="3020" actId="478"/>
          <ac:spMkLst>
            <pc:docMk/>
            <pc:sldMk cId="2827558912" sldId="1409"/>
            <ac:spMk id="3" creationId="{FAD691A2-9696-63F8-D4E0-17FB827019E2}"/>
          </ac:spMkLst>
        </pc:spChg>
      </pc:sldChg>
      <pc:sldChg chg="modSp add mod">
        <pc:chgData name="伊健 杜" userId="e69aded81da48593" providerId="LiveId" clId="{EA4C37AB-7749-4299-B76B-BBB67C384176}" dt="2022-11-10T12:42:57.703" v="3470"/>
        <pc:sldMkLst>
          <pc:docMk/>
          <pc:sldMk cId="3210831898" sldId="1410"/>
        </pc:sldMkLst>
        <pc:spChg chg="mod">
          <ac:chgData name="伊健 杜" userId="e69aded81da48593" providerId="LiveId" clId="{EA4C37AB-7749-4299-B76B-BBB67C384176}" dt="2022-11-10T12:42:57.703" v="3470"/>
          <ac:spMkLst>
            <pc:docMk/>
            <pc:sldMk cId="3210831898" sldId="1410"/>
            <ac:spMk id="2" creationId="{285F258E-25AF-A553-C39B-BE23B5B5490D}"/>
          </ac:spMkLst>
        </pc:spChg>
      </pc:sldChg>
      <pc:sldChg chg="addSp delSp modSp add mod">
        <pc:chgData name="伊健 杜" userId="e69aded81da48593" providerId="LiveId" clId="{EA4C37AB-7749-4299-B76B-BBB67C384176}" dt="2022-11-10T12:42:57.703" v="3470"/>
        <pc:sldMkLst>
          <pc:docMk/>
          <pc:sldMk cId="3348683242" sldId="1411"/>
        </pc:sldMkLst>
        <pc:spChg chg="mod">
          <ac:chgData name="伊健 杜" userId="e69aded81da48593" providerId="LiveId" clId="{EA4C37AB-7749-4299-B76B-BBB67C384176}" dt="2022-11-10T12:42:57.703" v="3470"/>
          <ac:spMkLst>
            <pc:docMk/>
            <pc:sldMk cId="3348683242" sldId="1411"/>
            <ac:spMk id="2" creationId="{10304424-DB4A-36E7-9E0D-D32A5DD0F26C}"/>
          </ac:spMkLst>
        </pc:spChg>
        <pc:spChg chg="mod">
          <ac:chgData name="伊健 杜" userId="e69aded81da48593" providerId="LiveId" clId="{EA4C37AB-7749-4299-B76B-BBB67C384176}" dt="2022-11-10T12:42:57.703" v="3470"/>
          <ac:spMkLst>
            <pc:docMk/>
            <pc:sldMk cId="3348683242" sldId="1411"/>
            <ac:spMk id="5" creationId="{E7287B0E-EF55-E721-8EFA-9A9183C0EDF9}"/>
          </ac:spMkLst>
        </pc:spChg>
        <pc:picChg chg="del">
          <ac:chgData name="伊健 杜" userId="e69aded81da48593" providerId="LiveId" clId="{EA4C37AB-7749-4299-B76B-BBB67C384176}" dt="2022-11-10T12:34:04.257" v="3137" actId="478"/>
          <ac:picMkLst>
            <pc:docMk/>
            <pc:sldMk cId="3348683242" sldId="1411"/>
            <ac:picMk id="30722" creationId="{C463E581-6CC7-23D2-C00A-28E8BD391A5E}"/>
          </ac:picMkLst>
        </pc:picChg>
        <pc:picChg chg="add mod">
          <ac:chgData name="伊健 杜" userId="e69aded81da48593" providerId="LiveId" clId="{EA4C37AB-7749-4299-B76B-BBB67C384176}" dt="2022-11-10T12:39:42.975" v="3249" actId="1076"/>
          <ac:picMkLst>
            <pc:docMk/>
            <pc:sldMk cId="3348683242" sldId="1411"/>
            <ac:picMk id="33794" creationId="{F79097A3-CB98-61E7-519F-63802278395B}"/>
          </ac:picMkLst>
        </pc:picChg>
      </pc:sldChg>
      <pc:sldChg chg="addSp delSp modSp add mod">
        <pc:chgData name="伊健 杜" userId="e69aded81da48593" providerId="LiveId" clId="{EA4C37AB-7749-4299-B76B-BBB67C384176}" dt="2022-11-10T12:42:57.703" v="3470"/>
        <pc:sldMkLst>
          <pc:docMk/>
          <pc:sldMk cId="1903495974" sldId="1412"/>
        </pc:sldMkLst>
        <pc:spChg chg="mod">
          <ac:chgData name="伊健 杜" userId="e69aded81da48593" providerId="LiveId" clId="{EA4C37AB-7749-4299-B76B-BBB67C384176}" dt="2022-11-10T12:42:57.703" v="3470"/>
          <ac:spMkLst>
            <pc:docMk/>
            <pc:sldMk cId="1903495974" sldId="1412"/>
            <ac:spMk id="2" creationId="{10304424-DB4A-36E7-9E0D-D32A5DD0F26C}"/>
          </ac:spMkLst>
        </pc:spChg>
        <pc:spChg chg="mod">
          <ac:chgData name="伊健 杜" userId="e69aded81da48593" providerId="LiveId" clId="{EA4C37AB-7749-4299-B76B-BBB67C384176}" dt="2022-11-10T12:42:57.703" v="3470"/>
          <ac:spMkLst>
            <pc:docMk/>
            <pc:sldMk cId="1903495974" sldId="1412"/>
            <ac:spMk id="5" creationId="{E7287B0E-EF55-E721-8EFA-9A9183C0EDF9}"/>
          </ac:spMkLst>
        </pc:spChg>
        <pc:picChg chg="del">
          <ac:chgData name="伊健 杜" userId="e69aded81da48593" providerId="LiveId" clId="{EA4C37AB-7749-4299-B76B-BBB67C384176}" dt="2022-11-10T12:39:46.541" v="3251" actId="478"/>
          <ac:picMkLst>
            <pc:docMk/>
            <pc:sldMk cId="1903495974" sldId="1412"/>
            <ac:picMk id="33794" creationId="{F79097A3-CB98-61E7-519F-63802278395B}"/>
          </ac:picMkLst>
        </pc:picChg>
        <pc:picChg chg="add mod">
          <ac:chgData name="伊健 杜" userId="e69aded81da48593" providerId="LiveId" clId="{EA4C37AB-7749-4299-B76B-BBB67C384176}" dt="2022-11-10T12:40:34.906" v="3311" actId="1076"/>
          <ac:picMkLst>
            <pc:docMk/>
            <pc:sldMk cId="1903495974" sldId="1412"/>
            <ac:picMk id="34818" creationId="{1800097B-350C-F855-DFB0-83E28F0DA9CB}"/>
          </ac:picMkLst>
        </pc:picChg>
      </pc:sldChg>
      <pc:sldChg chg="addSp modSp add mod">
        <pc:chgData name="伊健 杜" userId="e69aded81da48593" providerId="LiveId" clId="{EA4C37AB-7749-4299-B76B-BBB67C384176}" dt="2022-11-10T12:42:57.703" v="3470"/>
        <pc:sldMkLst>
          <pc:docMk/>
          <pc:sldMk cId="1804412428" sldId="1413"/>
        </pc:sldMkLst>
        <pc:spChg chg="mod">
          <ac:chgData name="伊健 杜" userId="e69aded81da48593" providerId="LiveId" clId="{EA4C37AB-7749-4299-B76B-BBB67C384176}" dt="2022-11-10T12:42:57.703" v="3470"/>
          <ac:spMkLst>
            <pc:docMk/>
            <pc:sldMk cId="1804412428" sldId="1413"/>
            <ac:spMk id="2" creationId="{285F258E-25AF-A553-C39B-BE23B5B5490D}"/>
          </ac:spMkLst>
        </pc:spChg>
        <pc:spChg chg="add mod">
          <ac:chgData name="伊健 杜" userId="e69aded81da48593" providerId="LiveId" clId="{EA4C37AB-7749-4299-B76B-BBB67C384176}" dt="2022-11-10T12:42:57.703" v="3470"/>
          <ac:spMkLst>
            <pc:docMk/>
            <pc:sldMk cId="1804412428" sldId="1413"/>
            <ac:spMk id="3" creationId="{D9DBD6F6-3EF9-C321-8B79-A36053030CCC}"/>
          </ac:spMkLst>
        </pc:spChg>
      </pc:sldChg>
      <pc:sldChg chg="addSp modSp add mod">
        <pc:chgData name="伊健 杜" userId="e69aded81da48593" providerId="LiveId" clId="{EA4C37AB-7749-4299-B76B-BBB67C384176}" dt="2022-11-10T12:42:57.703" v="3470"/>
        <pc:sldMkLst>
          <pc:docMk/>
          <pc:sldMk cId="1943037660" sldId="1414"/>
        </pc:sldMkLst>
        <pc:spChg chg="mod">
          <ac:chgData name="伊健 杜" userId="e69aded81da48593" providerId="LiveId" clId="{EA4C37AB-7749-4299-B76B-BBB67C384176}" dt="2022-11-10T12:42:57.703" v="3470"/>
          <ac:spMkLst>
            <pc:docMk/>
            <pc:sldMk cId="1943037660" sldId="1414"/>
            <ac:spMk id="2" creationId="{285F258E-25AF-A553-C39B-BE23B5B5490D}"/>
          </ac:spMkLst>
        </pc:spChg>
        <pc:spChg chg="add mod">
          <ac:chgData name="伊健 杜" userId="e69aded81da48593" providerId="LiveId" clId="{EA4C37AB-7749-4299-B76B-BBB67C384176}" dt="2022-11-10T12:42:57.703" v="3470"/>
          <ac:spMkLst>
            <pc:docMk/>
            <pc:sldMk cId="1943037660" sldId="1414"/>
            <ac:spMk id="3" creationId="{84E12CE9-1F5E-D41F-917F-9BE55F0CC37F}"/>
          </ac:spMkLst>
        </pc:spChg>
      </pc:sldChg>
      <pc:sldChg chg="addSp modSp add mod">
        <pc:chgData name="伊健 杜" userId="e69aded81da48593" providerId="LiveId" clId="{EA4C37AB-7749-4299-B76B-BBB67C384176}" dt="2022-11-10T12:42:57.703" v="3470"/>
        <pc:sldMkLst>
          <pc:docMk/>
          <pc:sldMk cId="576638868" sldId="1415"/>
        </pc:sldMkLst>
        <pc:spChg chg="mod">
          <ac:chgData name="伊健 杜" userId="e69aded81da48593" providerId="LiveId" clId="{EA4C37AB-7749-4299-B76B-BBB67C384176}" dt="2022-11-10T12:42:57.703" v="3470"/>
          <ac:spMkLst>
            <pc:docMk/>
            <pc:sldMk cId="576638868" sldId="1415"/>
            <ac:spMk id="2" creationId="{285F258E-25AF-A553-C39B-BE23B5B5490D}"/>
          </ac:spMkLst>
        </pc:spChg>
        <pc:spChg chg="add mod">
          <ac:chgData name="伊健 杜" userId="e69aded81da48593" providerId="LiveId" clId="{EA4C37AB-7749-4299-B76B-BBB67C384176}" dt="2022-11-10T12:42:57.703" v="3470"/>
          <ac:spMkLst>
            <pc:docMk/>
            <pc:sldMk cId="576638868" sldId="1415"/>
            <ac:spMk id="3" creationId="{1F1F3257-9087-2E05-A82A-9C1C3AB6C51A}"/>
          </ac:spMkLst>
        </pc:spChg>
      </pc:sldChg>
      <pc:sldChg chg="delSp new mod">
        <pc:chgData name="伊健 杜" userId="e69aded81da48593" providerId="LiveId" clId="{EA4C37AB-7749-4299-B76B-BBB67C384176}" dt="2022-11-10T12:43:31.473" v="3502" actId="478"/>
        <pc:sldMkLst>
          <pc:docMk/>
          <pc:sldMk cId="1448871973" sldId="1416"/>
        </pc:sldMkLst>
        <pc:spChg chg="del">
          <ac:chgData name="伊健 杜" userId="e69aded81da48593" providerId="LiveId" clId="{EA4C37AB-7749-4299-B76B-BBB67C384176}" dt="2022-11-10T12:43:31.473" v="3502" actId="478"/>
          <ac:spMkLst>
            <pc:docMk/>
            <pc:sldMk cId="1448871973" sldId="1416"/>
            <ac:spMk id="2" creationId="{C1CC6B58-BAAB-6D6E-C00F-8B9B20141374}"/>
          </ac:spMkLst>
        </pc:spChg>
        <pc:spChg chg="del">
          <ac:chgData name="伊健 杜" userId="e69aded81da48593" providerId="LiveId" clId="{EA4C37AB-7749-4299-B76B-BBB67C384176}" dt="2022-11-10T12:43:31.473" v="3502" actId="478"/>
          <ac:spMkLst>
            <pc:docMk/>
            <pc:sldMk cId="1448871973" sldId="1416"/>
            <ac:spMk id="3" creationId="{EA64B303-F55D-3B0A-D263-44D66E73E7D2}"/>
          </ac:spMkLst>
        </pc:spChg>
      </pc:sldChg>
      <pc:sldChg chg="delSp modSp add mod">
        <pc:chgData name="伊健 杜" userId="e69aded81da48593" providerId="LiveId" clId="{EA4C37AB-7749-4299-B76B-BBB67C384176}" dt="2022-11-10T12:44:34.258" v="3561" actId="1076"/>
        <pc:sldMkLst>
          <pc:docMk/>
          <pc:sldMk cId="772246356" sldId="1417"/>
        </pc:sldMkLst>
        <pc:spChg chg="mod">
          <ac:chgData name="伊健 杜" userId="e69aded81da48593" providerId="LiveId" clId="{EA4C37AB-7749-4299-B76B-BBB67C384176}" dt="2022-11-10T12:43:56.216" v="3509"/>
          <ac:spMkLst>
            <pc:docMk/>
            <pc:sldMk cId="772246356" sldId="1417"/>
            <ac:spMk id="2" creationId="{1302A11A-625D-774F-23B3-739301B530C3}"/>
          </ac:spMkLst>
        </pc:spChg>
        <pc:spChg chg="mod">
          <ac:chgData name="伊健 杜" userId="e69aded81da48593" providerId="LiveId" clId="{EA4C37AB-7749-4299-B76B-BBB67C384176}" dt="2022-11-10T12:44:16.106" v="3545" actId="1076"/>
          <ac:spMkLst>
            <pc:docMk/>
            <pc:sldMk cId="772246356" sldId="1417"/>
            <ac:spMk id="3" creationId="{ABC6FAE7-B0DC-C53F-ABA7-511046C801BC}"/>
          </ac:spMkLst>
        </pc:spChg>
        <pc:spChg chg="mod">
          <ac:chgData name="伊健 杜" userId="e69aded81da48593" providerId="LiveId" clId="{EA4C37AB-7749-4299-B76B-BBB67C384176}" dt="2022-11-10T12:44:34.258" v="3561" actId="1076"/>
          <ac:spMkLst>
            <pc:docMk/>
            <pc:sldMk cId="772246356" sldId="1417"/>
            <ac:spMk id="8" creationId="{0438729B-0F82-A5C2-5BC7-7451302EC36A}"/>
          </ac:spMkLst>
        </pc:spChg>
        <pc:picChg chg="del">
          <ac:chgData name="伊健 杜" userId="e69aded81da48593" providerId="LiveId" clId="{EA4C37AB-7749-4299-B76B-BBB67C384176}" dt="2022-11-10T12:43:58.989" v="3510" actId="478"/>
          <ac:picMkLst>
            <pc:docMk/>
            <pc:sldMk cId="772246356" sldId="1417"/>
            <ac:picMk id="5122" creationId="{29A061BA-316A-A452-A8B8-D7B599A4976A}"/>
          </ac:picMkLst>
        </pc:picChg>
        <pc:picChg chg="del">
          <ac:chgData name="伊健 杜" userId="e69aded81da48593" providerId="LiveId" clId="{EA4C37AB-7749-4299-B76B-BBB67C384176}" dt="2022-11-10T12:43:58.989" v="3510" actId="478"/>
          <ac:picMkLst>
            <pc:docMk/>
            <pc:sldMk cId="772246356" sldId="1417"/>
            <ac:picMk id="5124" creationId="{82E388C1-3A61-6080-8A16-6F693FA0E244}"/>
          </ac:picMkLst>
        </pc:picChg>
        <pc:picChg chg="del">
          <ac:chgData name="伊健 杜" userId="e69aded81da48593" providerId="LiveId" clId="{EA4C37AB-7749-4299-B76B-BBB67C384176}" dt="2022-11-10T12:43:58.989" v="3510" actId="478"/>
          <ac:picMkLst>
            <pc:docMk/>
            <pc:sldMk cId="772246356" sldId="1417"/>
            <ac:picMk id="5126" creationId="{224AB632-4E6A-778B-79B3-875535E6FC65}"/>
          </ac:picMkLst>
        </pc:picChg>
      </pc:sldChg>
      <pc:sldChg chg="addSp delSp modSp add mod">
        <pc:chgData name="伊健 杜" userId="e69aded81da48593" providerId="LiveId" clId="{EA4C37AB-7749-4299-B76B-BBB67C384176}" dt="2022-11-10T12:46:36.152" v="3647"/>
        <pc:sldMkLst>
          <pc:docMk/>
          <pc:sldMk cId="1212169619" sldId="1418"/>
        </pc:sldMkLst>
        <pc:spChg chg="mod">
          <ac:chgData name="伊健 杜" userId="e69aded81da48593" providerId="LiveId" clId="{EA4C37AB-7749-4299-B76B-BBB67C384176}" dt="2022-11-10T12:46:36.152" v="3647"/>
          <ac:spMkLst>
            <pc:docMk/>
            <pc:sldMk cId="1212169619" sldId="1418"/>
            <ac:spMk id="3" creationId="{ABC6FAE7-B0DC-C53F-ABA7-511046C801BC}"/>
          </ac:spMkLst>
        </pc:spChg>
        <pc:spChg chg="add mod">
          <ac:chgData name="伊健 杜" userId="e69aded81da48593" providerId="LiveId" clId="{EA4C37AB-7749-4299-B76B-BBB67C384176}" dt="2022-11-10T12:45:38.122" v="3634" actId="403"/>
          <ac:spMkLst>
            <pc:docMk/>
            <pc:sldMk cId="1212169619" sldId="1418"/>
            <ac:spMk id="4" creationId="{5B48491E-F01D-5E7F-B62C-12111181C643}"/>
          </ac:spMkLst>
        </pc:spChg>
        <pc:spChg chg="add mod">
          <ac:chgData name="伊健 杜" userId="e69aded81da48593" providerId="LiveId" clId="{EA4C37AB-7749-4299-B76B-BBB67C384176}" dt="2022-11-10T12:45:46.290" v="3641"/>
          <ac:spMkLst>
            <pc:docMk/>
            <pc:sldMk cId="1212169619" sldId="1418"/>
            <ac:spMk id="6" creationId="{ED21FF67-1F60-7361-7A29-31A8AC30470B}"/>
          </ac:spMkLst>
        </pc:spChg>
        <pc:spChg chg="del">
          <ac:chgData name="伊健 杜" userId="e69aded81da48593" providerId="LiveId" clId="{EA4C37AB-7749-4299-B76B-BBB67C384176}" dt="2022-11-10T12:44:51.348" v="3563" actId="478"/>
          <ac:spMkLst>
            <pc:docMk/>
            <pc:sldMk cId="1212169619" sldId="1418"/>
            <ac:spMk id="8" creationId="{0438729B-0F82-A5C2-5BC7-7451302EC36A}"/>
          </ac:spMkLst>
        </pc:spChg>
        <pc:picChg chg="add mod">
          <ac:chgData name="伊健 杜" userId="e69aded81da48593" providerId="LiveId" clId="{EA4C37AB-7749-4299-B76B-BBB67C384176}" dt="2022-11-10T12:45:40.722" v="3637" actId="1076"/>
          <ac:picMkLst>
            <pc:docMk/>
            <pc:sldMk cId="1212169619" sldId="1418"/>
            <ac:picMk id="5" creationId="{085F21F4-43C5-B6E0-9A58-11F14A556704}"/>
          </ac:picMkLst>
        </pc:picChg>
        <pc:picChg chg="add mod">
          <ac:chgData name="伊健 杜" userId="e69aded81da48593" providerId="LiveId" clId="{EA4C37AB-7749-4299-B76B-BBB67C384176}" dt="2022-11-10T12:45:38.922" v="3635" actId="1076"/>
          <ac:picMkLst>
            <pc:docMk/>
            <pc:sldMk cId="1212169619" sldId="1418"/>
            <ac:picMk id="35842" creationId="{B6C2B8B3-74AE-620F-E4E3-A155EF477E27}"/>
          </ac:picMkLst>
        </pc:picChg>
        <pc:picChg chg="add mod">
          <ac:chgData name="伊健 杜" userId="e69aded81da48593" providerId="LiveId" clId="{EA4C37AB-7749-4299-B76B-BBB67C384176}" dt="2022-11-10T12:46:03.916" v="3643" actId="1076"/>
          <ac:picMkLst>
            <pc:docMk/>
            <pc:sldMk cId="1212169619" sldId="1418"/>
            <ac:picMk id="35844" creationId="{34823D5C-3D1B-C39C-F21E-35ED793ADA7F}"/>
          </ac:picMkLst>
        </pc:picChg>
        <pc:picChg chg="add mod">
          <ac:chgData name="伊健 杜" userId="e69aded81da48593" providerId="LiveId" clId="{EA4C37AB-7749-4299-B76B-BBB67C384176}" dt="2022-11-10T12:46:21.484" v="3646" actId="1076"/>
          <ac:picMkLst>
            <pc:docMk/>
            <pc:sldMk cId="1212169619" sldId="1418"/>
            <ac:picMk id="35846" creationId="{9112949C-CC58-DB05-B8DC-E14B43CFDC0C}"/>
          </ac:picMkLst>
        </pc:picChg>
      </pc:sldChg>
    </pc:docChg>
  </pc:docChgLst>
  <pc:docChgLst>
    <pc:chgData name="伊健 杜" userId="e69aded81da48593" providerId="LiveId" clId="{A81B1303-DC4C-450E-95AB-D65EE7514AA1}"/>
    <pc:docChg chg="undo custSel addSld delSld modSld sldOrd modSection">
      <pc:chgData name="伊健 杜" userId="e69aded81da48593" providerId="LiveId" clId="{A81B1303-DC4C-450E-95AB-D65EE7514AA1}" dt="2022-10-10T16:58:38.719" v="2956" actId="20577"/>
      <pc:docMkLst>
        <pc:docMk/>
      </pc:docMkLst>
      <pc:sldChg chg="del">
        <pc:chgData name="伊健 杜" userId="e69aded81da48593" providerId="LiveId" clId="{A81B1303-DC4C-450E-95AB-D65EE7514AA1}" dt="2022-10-10T09:56:30.274" v="0" actId="47"/>
        <pc:sldMkLst>
          <pc:docMk/>
          <pc:sldMk cId="3180688205" sldId="256"/>
        </pc:sldMkLst>
      </pc:sldChg>
      <pc:sldChg chg="del">
        <pc:chgData name="伊健 杜" userId="e69aded81da48593" providerId="LiveId" clId="{A81B1303-DC4C-450E-95AB-D65EE7514AA1}" dt="2022-10-10T09:56:44.872" v="1" actId="47"/>
        <pc:sldMkLst>
          <pc:docMk/>
          <pc:sldMk cId="3517469593" sldId="772"/>
        </pc:sldMkLst>
      </pc:sldChg>
      <pc:sldChg chg="del">
        <pc:chgData name="伊健 杜" userId="e69aded81da48593" providerId="LiveId" clId="{A81B1303-DC4C-450E-95AB-D65EE7514AA1}" dt="2022-10-10T09:56:44.872" v="1" actId="47"/>
        <pc:sldMkLst>
          <pc:docMk/>
          <pc:sldMk cId="1879939134" sldId="834"/>
        </pc:sldMkLst>
      </pc:sldChg>
      <pc:sldChg chg="del">
        <pc:chgData name="伊健 杜" userId="e69aded81da48593" providerId="LiveId" clId="{A81B1303-DC4C-450E-95AB-D65EE7514AA1}" dt="2022-10-10T09:56:44.872" v="1" actId="47"/>
        <pc:sldMkLst>
          <pc:docMk/>
          <pc:sldMk cId="1362255843" sldId="860"/>
        </pc:sldMkLst>
      </pc:sldChg>
      <pc:sldChg chg="del">
        <pc:chgData name="伊健 杜" userId="e69aded81da48593" providerId="LiveId" clId="{A81B1303-DC4C-450E-95AB-D65EE7514AA1}" dt="2022-10-10T09:56:44.872" v="1" actId="47"/>
        <pc:sldMkLst>
          <pc:docMk/>
          <pc:sldMk cId="2479508140" sldId="898"/>
        </pc:sldMkLst>
      </pc:sldChg>
      <pc:sldChg chg="del">
        <pc:chgData name="伊健 杜" userId="e69aded81da48593" providerId="LiveId" clId="{A81B1303-DC4C-450E-95AB-D65EE7514AA1}" dt="2022-10-10T09:56:44.872" v="1" actId="47"/>
        <pc:sldMkLst>
          <pc:docMk/>
          <pc:sldMk cId="2183092788" sldId="899"/>
        </pc:sldMkLst>
      </pc:sldChg>
      <pc:sldChg chg="del">
        <pc:chgData name="伊健 杜" userId="e69aded81da48593" providerId="LiveId" clId="{A81B1303-DC4C-450E-95AB-D65EE7514AA1}" dt="2022-10-10T09:56:44.872" v="1" actId="47"/>
        <pc:sldMkLst>
          <pc:docMk/>
          <pc:sldMk cId="850012559" sldId="900"/>
        </pc:sldMkLst>
      </pc:sldChg>
      <pc:sldChg chg="del">
        <pc:chgData name="伊健 杜" userId="e69aded81da48593" providerId="LiveId" clId="{A81B1303-DC4C-450E-95AB-D65EE7514AA1}" dt="2022-10-10T09:56:44.872" v="1" actId="47"/>
        <pc:sldMkLst>
          <pc:docMk/>
          <pc:sldMk cId="1489954655" sldId="901"/>
        </pc:sldMkLst>
      </pc:sldChg>
      <pc:sldChg chg="del">
        <pc:chgData name="伊健 杜" userId="e69aded81da48593" providerId="LiveId" clId="{A81B1303-DC4C-450E-95AB-D65EE7514AA1}" dt="2022-10-10T09:56:44.872" v="1" actId="47"/>
        <pc:sldMkLst>
          <pc:docMk/>
          <pc:sldMk cId="1690220231" sldId="902"/>
        </pc:sldMkLst>
      </pc:sldChg>
      <pc:sldChg chg="del">
        <pc:chgData name="伊健 杜" userId="e69aded81da48593" providerId="LiveId" clId="{A81B1303-DC4C-450E-95AB-D65EE7514AA1}" dt="2022-10-10T09:56:44.872" v="1" actId="47"/>
        <pc:sldMkLst>
          <pc:docMk/>
          <pc:sldMk cId="2537305972" sldId="903"/>
        </pc:sldMkLst>
      </pc:sldChg>
      <pc:sldChg chg="del">
        <pc:chgData name="伊健 杜" userId="e69aded81da48593" providerId="LiveId" clId="{A81B1303-DC4C-450E-95AB-D65EE7514AA1}" dt="2022-10-10T09:56:44.872" v="1" actId="47"/>
        <pc:sldMkLst>
          <pc:docMk/>
          <pc:sldMk cId="2003459907" sldId="904"/>
        </pc:sldMkLst>
      </pc:sldChg>
      <pc:sldChg chg="del">
        <pc:chgData name="伊健 杜" userId="e69aded81da48593" providerId="LiveId" clId="{A81B1303-DC4C-450E-95AB-D65EE7514AA1}" dt="2022-10-10T09:56:44.872" v="1" actId="47"/>
        <pc:sldMkLst>
          <pc:docMk/>
          <pc:sldMk cId="2240861479" sldId="905"/>
        </pc:sldMkLst>
      </pc:sldChg>
      <pc:sldChg chg="del">
        <pc:chgData name="伊健 杜" userId="e69aded81da48593" providerId="LiveId" clId="{A81B1303-DC4C-450E-95AB-D65EE7514AA1}" dt="2022-10-10T09:56:44.872" v="1" actId="47"/>
        <pc:sldMkLst>
          <pc:docMk/>
          <pc:sldMk cId="1447435206" sldId="906"/>
        </pc:sldMkLst>
      </pc:sldChg>
      <pc:sldChg chg="del">
        <pc:chgData name="伊健 杜" userId="e69aded81da48593" providerId="LiveId" clId="{A81B1303-DC4C-450E-95AB-D65EE7514AA1}" dt="2022-10-10T09:56:44.872" v="1" actId="47"/>
        <pc:sldMkLst>
          <pc:docMk/>
          <pc:sldMk cId="3391369358" sldId="907"/>
        </pc:sldMkLst>
      </pc:sldChg>
      <pc:sldChg chg="del">
        <pc:chgData name="伊健 杜" userId="e69aded81da48593" providerId="LiveId" clId="{A81B1303-DC4C-450E-95AB-D65EE7514AA1}" dt="2022-10-10T09:56:44.872" v="1" actId="47"/>
        <pc:sldMkLst>
          <pc:docMk/>
          <pc:sldMk cId="1452794446" sldId="908"/>
        </pc:sldMkLst>
      </pc:sldChg>
      <pc:sldChg chg="del">
        <pc:chgData name="伊健 杜" userId="e69aded81da48593" providerId="LiveId" clId="{A81B1303-DC4C-450E-95AB-D65EE7514AA1}" dt="2022-10-10T09:56:44.872" v="1" actId="47"/>
        <pc:sldMkLst>
          <pc:docMk/>
          <pc:sldMk cId="3999256989" sldId="909"/>
        </pc:sldMkLst>
      </pc:sldChg>
      <pc:sldChg chg="del">
        <pc:chgData name="伊健 杜" userId="e69aded81da48593" providerId="LiveId" clId="{A81B1303-DC4C-450E-95AB-D65EE7514AA1}" dt="2022-10-10T09:56:44.872" v="1" actId="47"/>
        <pc:sldMkLst>
          <pc:docMk/>
          <pc:sldMk cId="54965800" sldId="910"/>
        </pc:sldMkLst>
      </pc:sldChg>
      <pc:sldChg chg="del">
        <pc:chgData name="伊健 杜" userId="e69aded81da48593" providerId="LiveId" clId="{A81B1303-DC4C-450E-95AB-D65EE7514AA1}" dt="2022-10-10T09:56:44.872" v="1" actId="47"/>
        <pc:sldMkLst>
          <pc:docMk/>
          <pc:sldMk cId="3524721518" sldId="911"/>
        </pc:sldMkLst>
      </pc:sldChg>
      <pc:sldChg chg="del">
        <pc:chgData name="伊健 杜" userId="e69aded81da48593" providerId="LiveId" clId="{A81B1303-DC4C-450E-95AB-D65EE7514AA1}" dt="2022-10-10T09:56:44.872" v="1" actId="47"/>
        <pc:sldMkLst>
          <pc:docMk/>
          <pc:sldMk cId="1115276582" sldId="912"/>
        </pc:sldMkLst>
      </pc:sldChg>
      <pc:sldChg chg="del">
        <pc:chgData name="伊健 杜" userId="e69aded81da48593" providerId="LiveId" clId="{A81B1303-DC4C-450E-95AB-D65EE7514AA1}" dt="2022-10-10T09:56:44.872" v="1" actId="47"/>
        <pc:sldMkLst>
          <pc:docMk/>
          <pc:sldMk cId="1813491148" sldId="913"/>
        </pc:sldMkLst>
      </pc:sldChg>
      <pc:sldChg chg="del">
        <pc:chgData name="伊健 杜" userId="e69aded81da48593" providerId="LiveId" clId="{A81B1303-DC4C-450E-95AB-D65EE7514AA1}" dt="2022-10-10T09:56:44.872" v="1" actId="47"/>
        <pc:sldMkLst>
          <pc:docMk/>
          <pc:sldMk cId="3241061211" sldId="914"/>
        </pc:sldMkLst>
      </pc:sldChg>
      <pc:sldChg chg="del">
        <pc:chgData name="伊健 杜" userId="e69aded81da48593" providerId="LiveId" clId="{A81B1303-DC4C-450E-95AB-D65EE7514AA1}" dt="2022-10-10T09:56:44.872" v="1" actId="47"/>
        <pc:sldMkLst>
          <pc:docMk/>
          <pc:sldMk cId="124901376" sldId="915"/>
        </pc:sldMkLst>
      </pc:sldChg>
      <pc:sldChg chg="del">
        <pc:chgData name="伊健 杜" userId="e69aded81da48593" providerId="LiveId" clId="{A81B1303-DC4C-450E-95AB-D65EE7514AA1}" dt="2022-10-10T09:56:44.872" v="1" actId="47"/>
        <pc:sldMkLst>
          <pc:docMk/>
          <pc:sldMk cId="3331830487" sldId="916"/>
        </pc:sldMkLst>
      </pc:sldChg>
      <pc:sldChg chg="del">
        <pc:chgData name="伊健 杜" userId="e69aded81da48593" providerId="LiveId" clId="{A81B1303-DC4C-450E-95AB-D65EE7514AA1}" dt="2022-10-10T09:56:44.872" v="1" actId="47"/>
        <pc:sldMkLst>
          <pc:docMk/>
          <pc:sldMk cId="2515016840" sldId="917"/>
        </pc:sldMkLst>
      </pc:sldChg>
      <pc:sldChg chg="del">
        <pc:chgData name="伊健 杜" userId="e69aded81da48593" providerId="LiveId" clId="{A81B1303-DC4C-450E-95AB-D65EE7514AA1}" dt="2022-10-10T09:56:44.872" v="1" actId="47"/>
        <pc:sldMkLst>
          <pc:docMk/>
          <pc:sldMk cId="2640149605" sldId="918"/>
        </pc:sldMkLst>
      </pc:sldChg>
      <pc:sldChg chg="del">
        <pc:chgData name="伊健 杜" userId="e69aded81da48593" providerId="LiveId" clId="{A81B1303-DC4C-450E-95AB-D65EE7514AA1}" dt="2022-10-10T09:56:44.872" v="1" actId="47"/>
        <pc:sldMkLst>
          <pc:docMk/>
          <pc:sldMk cId="2672759935" sldId="920"/>
        </pc:sldMkLst>
      </pc:sldChg>
      <pc:sldChg chg="del">
        <pc:chgData name="伊健 杜" userId="e69aded81da48593" providerId="LiveId" clId="{A81B1303-DC4C-450E-95AB-D65EE7514AA1}" dt="2022-10-10T09:56:44.872" v="1" actId="47"/>
        <pc:sldMkLst>
          <pc:docMk/>
          <pc:sldMk cId="1508785952" sldId="921"/>
        </pc:sldMkLst>
      </pc:sldChg>
      <pc:sldChg chg="del">
        <pc:chgData name="伊健 杜" userId="e69aded81da48593" providerId="LiveId" clId="{A81B1303-DC4C-450E-95AB-D65EE7514AA1}" dt="2022-10-10T09:56:44.872" v="1" actId="47"/>
        <pc:sldMkLst>
          <pc:docMk/>
          <pc:sldMk cId="803112995" sldId="922"/>
        </pc:sldMkLst>
      </pc:sldChg>
      <pc:sldChg chg="del">
        <pc:chgData name="伊健 杜" userId="e69aded81da48593" providerId="LiveId" clId="{A81B1303-DC4C-450E-95AB-D65EE7514AA1}" dt="2022-10-10T09:56:44.872" v="1" actId="47"/>
        <pc:sldMkLst>
          <pc:docMk/>
          <pc:sldMk cId="971912090" sldId="923"/>
        </pc:sldMkLst>
      </pc:sldChg>
      <pc:sldChg chg="del">
        <pc:chgData name="伊健 杜" userId="e69aded81da48593" providerId="LiveId" clId="{A81B1303-DC4C-450E-95AB-D65EE7514AA1}" dt="2022-10-10T09:56:44.872" v="1" actId="47"/>
        <pc:sldMkLst>
          <pc:docMk/>
          <pc:sldMk cId="3389514890" sldId="925"/>
        </pc:sldMkLst>
      </pc:sldChg>
      <pc:sldChg chg="del">
        <pc:chgData name="伊健 杜" userId="e69aded81da48593" providerId="LiveId" clId="{A81B1303-DC4C-450E-95AB-D65EE7514AA1}" dt="2022-10-10T09:56:44.872" v="1" actId="47"/>
        <pc:sldMkLst>
          <pc:docMk/>
          <pc:sldMk cId="3839071627" sldId="926"/>
        </pc:sldMkLst>
      </pc:sldChg>
      <pc:sldChg chg="modSp mod">
        <pc:chgData name="伊健 杜" userId="e69aded81da48593" providerId="LiveId" clId="{A81B1303-DC4C-450E-95AB-D65EE7514AA1}" dt="2022-10-10T15:39:36.207" v="2953"/>
        <pc:sldMkLst>
          <pc:docMk/>
          <pc:sldMk cId="1385191696" sldId="934"/>
        </pc:sldMkLst>
        <pc:spChg chg="mod">
          <ac:chgData name="伊健 杜" userId="e69aded81da48593" providerId="LiveId" clId="{A81B1303-DC4C-450E-95AB-D65EE7514AA1}" dt="2022-10-10T15:39:36.207" v="2953"/>
          <ac:spMkLst>
            <pc:docMk/>
            <pc:sldMk cId="1385191696" sldId="934"/>
            <ac:spMk id="4" creationId="{21BD65C9-00B8-77B5-1258-CB85B4A4F40D}"/>
          </ac:spMkLst>
        </pc:spChg>
      </pc:sldChg>
      <pc:sldChg chg="addSp delSp modSp new mod">
        <pc:chgData name="伊健 杜" userId="e69aded81da48593" providerId="LiveId" clId="{A81B1303-DC4C-450E-95AB-D65EE7514AA1}" dt="2022-10-10T15:39:36.207" v="2953"/>
        <pc:sldMkLst>
          <pc:docMk/>
          <pc:sldMk cId="286046354" sldId="938"/>
        </pc:sldMkLst>
        <pc:spChg chg="mod">
          <ac:chgData name="伊健 杜" userId="e69aded81da48593" providerId="LiveId" clId="{A81B1303-DC4C-450E-95AB-D65EE7514AA1}" dt="2022-10-10T15:39:36.207" v="2953"/>
          <ac:spMkLst>
            <pc:docMk/>
            <pc:sldMk cId="286046354" sldId="938"/>
            <ac:spMk id="2" creationId="{8B25C25B-8231-C80C-9137-65408CF326F2}"/>
          </ac:spMkLst>
        </pc:spChg>
        <pc:spChg chg="del">
          <ac:chgData name="伊健 杜" userId="e69aded81da48593" providerId="LiveId" clId="{A81B1303-DC4C-450E-95AB-D65EE7514AA1}" dt="2022-10-10T10:17:16.389" v="78" actId="478"/>
          <ac:spMkLst>
            <pc:docMk/>
            <pc:sldMk cId="286046354" sldId="938"/>
            <ac:spMk id="3" creationId="{9156CC9C-08F5-8693-5E7D-95BC3FB88B10}"/>
          </ac:spMkLst>
        </pc:spChg>
        <pc:spChg chg="add mod">
          <ac:chgData name="伊健 杜" userId="e69aded81da48593" providerId="LiveId" clId="{A81B1303-DC4C-450E-95AB-D65EE7514AA1}" dt="2022-10-10T10:17:47.118" v="131"/>
          <ac:spMkLst>
            <pc:docMk/>
            <pc:sldMk cId="286046354" sldId="938"/>
            <ac:spMk id="4" creationId="{2EC5BD8F-EF8E-DB11-0F06-C229D8900BC4}"/>
          </ac:spMkLst>
        </pc:spChg>
      </pc:sldChg>
      <pc:sldChg chg="addSp delSp modSp add del mod">
        <pc:chgData name="伊健 杜" userId="e69aded81da48593" providerId="LiveId" clId="{A81B1303-DC4C-450E-95AB-D65EE7514AA1}" dt="2022-10-10T10:17:05.869" v="76" actId="47"/>
        <pc:sldMkLst>
          <pc:docMk/>
          <pc:sldMk cId="4090881504" sldId="938"/>
        </pc:sldMkLst>
        <pc:spChg chg="mod">
          <ac:chgData name="伊健 杜" userId="e69aded81da48593" providerId="LiveId" clId="{A81B1303-DC4C-450E-95AB-D65EE7514AA1}" dt="2022-10-10T10:03:46.306" v="39" actId="1076"/>
          <ac:spMkLst>
            <pc:docMk/>
            <pc:sldMk cId="4090881504" sldId="938"/>
            <ac:spMk id="2" creationId="{1302A11A-625D-774F-23B3-739301B530C3}"/>
          </ac:spMkLst>
        </pc:spChg>
        <pc:spChg chg="add mod">
          <ac:chgData name="伊健 杜" userId="e69aded81da48593" providerId="LiveId" clId="{A81B1303-DC4C-450E-95AB-D65EE7514AA1}" dt="2022-10-10T10:12:04.239" v="75" actId="1076"/>
          <ac:spMkLst>
            <pc:docMk/>
            <pc:sldMk cId="4090881504" sldId="938"/>
            <ac:spMk id="3" creationId="{21231C0E-9BED-F767-4E28-20E0D95009C2}"/>
          </ac:spMkLst>
        </pc:spChg>
        <pc:spChg chg="del">
          <ac:chgData name="伊健 杜" userId="e69aded81da48593" providerId="LiveId" clId="{A81B1303-DC4C-450E-95AB-D65EE7514AA1}" dt="2022-10-10T10:03:41.302" v="36" actId="478"/>
          <ac:spMkLst>
            <pc:docMk/>
            <pc:sldMk cId="4090881504" sldId="938"/>
            <ac:spMk id="4" creationId="{21BD65C9-00B8-77B5-1258-CB85B4A4F40D}"/>
          </ac:spMkLst>
        </pc:spChg>
        <pc:picChg chg="del">
          <ac:chgData name="伊健 杜" userId="e69aded81da48593" providerId="LiveId" clId="{A81B1303-DC4C-450E-95AB-D65EE7514AA1}" dt="2022-10-10T10:03:41.302" v="36" actId="478"/>
          <ac:picMkLst>
            <pc:docMk/>
            <pc:sldMk cId="4090881504" sldId="938"/>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2326369696" sldId="939"/>
        </pc:sldMkLst>
        <pc:spChg chg="add mod ord">
          <ac:chgData name="伊健 杜" userId="e69aded81da48593" providerId="LiveId" clId="{A81B1303-DC4C-450E-95AB-D65EE7514AA1}" dt="2022-10-10T10:44:28.141" v="515" actId="1076"/>
          <ac:spMkLst>
            <pc:docMk/>
            <pc:sldMk cId="2326369696" sldId="939"/>
            <ac:spMk id="2" creationId="{6A444803-755E-056C-5C31-8BF15CCB6FFE}"/>
          </ac:spMkLst>
        </pc:spChg>
        <pc:spChg chg="mod">
          <ac:chgData name="伊健 杜" userId="e69aded81da48593" providerId="LiveId" clId="{A81B1303-DC4C-450E-95AB-D65EE7514AA1}" dt="2022-10-10T15:39:36.207" v="2953"/>
          <ac:spMkLst>
            <pc:docMk/>
            <pc:sldMk cId="2326369696" sldId="939"/>
            <ac:spMk id="6" creationId="{F83A6AC8-56F1-EB9E-DD47-C1CFF9753BBA}"/>
          </ac:spMkLst>
        </pc:spChg>
        <pc:spChg chg="mod">
          <ac:chgData name="伊健 杜" userId="e69aded81da48593" providerId="LiveId" clId="{A81B1303-DC4C-450E-95AB-D65EE7514AA1}" dt="2022-10-10T15:39:36.207" v="2953"/>
          <ac:spMkLst>
            <pc:docMk/>
            <pc:sldMk cId="2326369696" sldId="939"/>
            <ac:spMk id="7" creationId="{8A134A8E-94C3-0EE7-C065-45DB3136BA45}"/>
          </ac:spMkLst>
        </pc:spChg>
        <pc:picChg chg="add del mod">
          <ac:chgData name="伊健 杜" userId="e69aded81da48593" providerId="LiveId" clId="{A81B1303-DC4C-450E-95AB-D65EE7514AA1}" dt="2022-10-10T10:32:37.231" v="283" actId="478"/>
          <ac:picMkLst>
            <pc:docMk/>
            <pc:sldMk cId="2326369696" sldId="939"/>
            <ac:picMk id="1026" creationId="{138A5ED9-4FD6-B261-980B-EDF9CF6F617A}"/>
          </ac:picMkLst>
        </pc:picChg>
        <pc:picChg chg="add del mod">
          <ac:chgData name="伊健 杜" userId="e69aded81da48593" providerId="LiveId" clId="{A81B1303-DC4C-450E-95AB-D65EE7514AA1}" dt="2022-10-10T10:44:11.602" v="501" actId="478"/>
          <ac:picMkLst>
            <pc:docMk/>
            <pc:sldMk cId="2326369696" sldId="939"/>
            <ac:picMk id="1028" creationId="{CCAE5922-44E8-DE82-FE52-2F781CBDF976}"/>
          </ac:picMkLst>
        </pc:picChg>
        <pc:picChg chg="add mod">
          <ac:chgData name="伊健 杜" userId="e69aded81da48593" providerId="LiveId" clId="{A81B1303-DC4C-450E-95AB-D65EE7514AA1}" dt="2022-10-10T10:44:22.475" v="511" actId="1076"/>
          <ac:picMkLst>
            <pc:docMk/>
            <pc:sldMk cId="2326369696" sldId="939"/>
            <ac:picMk id="1030" creationId="{0F58F611-7C83-40F9-0D4A-04FDEAA84E52}"/>
          </ac:picMkLst>
        </pc:picChg>
        <pc:picChg chg="del">
          <ac:chgData name="伊健 杜" userId="e69aded81da48593" providerId="LiveId" clId="{A81B1303-DC4C-450E-95AB-D65EE7514AA1}" dt="2022-10-10T10:22:29.802" v="142" actId="478"/>
          <ac:picMkLst>
            <pc:docMk/>
            <pc:sldMk cId="2326369696" sldId="939"/>
            <ac:picMk id="35844" creationId="{71637C2B-9C4C-1781-A201-19892D23ECC9}"/>
          </ac:picMkLst>
        </pc:picChg>
      </pc:sldChg>
      <pc:sldChg chg="addSp delSp modSp add mod">
        <pc:chgData name="伊健 杜" userId="e69aded81da48593" providerId="LiveId" clId="{A81B1303-DC4C-450E-95AB-D65EE7514AA1}" dt="2022-10-10T15:39:36.207" v="2953"/>
        <pc:sldMkLst>
          <pc:docMk/>
          <pc:sldMk cId="2272433015" sldId="940"/>
        </pc:sldMkLst>
        <pc:spChg chg="del">
          <ac:chgData name="伊健 杜" userId="e69aded81da48593" providerId="LiveId" clId="{A81B1303-DC4C-450E-95AB-D65EE7514AA1}" dt="2022-10-10T10:35:39.738" v="300" actId="478"/>
          <ac:spMkLst>
            <pc:docMk/>
            <pc:sldMk cId="2272433015" sldId="940"/>
            <ac:spMk id="2" creationId="{6A444803-755E-056C-5C31-8BF15CCB6FFE}"/>
          </ac:spMkLst>
        </pc:spChg>
        <pc:spChg chg="mod">
          <ac:chgData name="伊健 杜" userId="e69aded81da48593" providerId="LiveId" clId="{A81B1303-DC4C-450E-95AB-D65EE7514AA1}" dt="2022-10-10T15:39:36.207" v="2953"/>
          <ac:spMkLst>
            <pc:docMk/>
            <pc:sldMk cId="2272433015" sldId="940"/>
            <ac:spMk id="6" creationId="{F83A6AC8-56F1-EB9E-DD47-C1CFF9753BBA}"/>
          </ac:spMkLst>
        </pc:spChg>
        <pc:spChg chg="mod">
          <ac:chgData name="伊健 杜" userId="e69aded81da48593" providerId="LiveId" clId="{A81B1303-DC4C-450E-95AB-D65EE7514AA1}" dt="2022-10-10T15:39:36.207" v="2953"/>
          <ac:spMkLst>
            <pc:docMk/>
            <pc:sldMk cId="2272433015" sldId="940"/>
            <ac:spMk id="7" creationId="{8A134A8E-94C3-0EE7-C065-45DB3136BA45}"/>
          </ac:spMkLst>
        </pc:spChg>
        <pc:picChg chg="del">
          <ac:chgData name="伊健 杜" userId="e69aded81da48593" providerId="LiveId" clId="{A81B1303-DC4C-450E-95AB-D65EE7514AA1}" dt="2022-10-10T10:35:33.074" v="296" actId="478"/>
          <ac:picMkLst>
            <pc:docMk/>
            <pc:sldMk cId="2272433015" sldId="940"/>
            <ac:picMk id="1028" creationId="{CCAE5922-44E8-DE82-FE52-2F781CBDF976}"/>
          </ac:picMkLst>
        </pc:picChg>
        <pc:picChg chg="add mod">
          <ac:chgData name="伊健 杜" userId="e69aded81da48593" providerId="LiveId" clId="{A81B1303-DC4C-450E-95AB-D65EE7514AA1}" dt="2022-10-10T10:35:43.517" v="302" actId="14100"/>
          <ac:picMkLst>
            <pc:docMk/>
            <pc:sldMk cId="2272433015" sldId="940"/>
            <ac:picMk id="2050" creationId="{9936CF0C-0394-4B12-B5BB-5F0162AE9802}"/>
          </ac:picMkLst>
        </pc:picChg>
      </pc:sldChg>
      <pc:sldChg chg="addSp delSp modSp new mod">
        <pc:chgData name="伊健 杜" userId="e69aded81da48593" providerId="LiveId" clId="{A81B1303-DC4C-450E-95AB-D65EE7514AA1}" dt="2022-10-10T15:39:36.207" v="2953"/>
        <pc:sldMkLst>
          <pc:docMk/>
          <pc:sldMk cId="1228994924" sldId="941"/>
        </pc:sldMkLst>
        <pc:spChg chg="del">
          <ac:chgData name="伊健 杜" userId="e69aded81da48593" providerId="LiveId" clId="{A81B1303-DC4C-450E-95AB-D65EE7514AA1}" dt="2022-10-10T10:42:23.007" v="370" actId="478"/>
          <ac:spMkLst>
            <pc:docMk/>
            <pc:sldMk cId="1228994924" sldId="941"/>
            <ac:spMk id="2" creationId="{B98BC16C-383E-B1EA-74F6-369EA2E0AFCF}"/>
          </ac:spMkLst>
        </pc:spChg>
        <pc:spChg chg="del">
          <ac:chgData name="伊健 杜" userId="e69aded81da48593" providerId="LiveId" clId="{A81B1303-DC4C-450E-95AB-D65EE7514AA1}" dt="2022-10-10T10:36:42.364" v="364" actId="478"/>
          <ac:spMkLst>
            <pc:docMk/>
            <pc:sldMk cId="1228994924" sldId="941"/>
            <ac:spMk id="3" creationId="{91A08D4F-23D2-22BB-BE95-7E2B4AD780C3}"/>
          </ac:spMkLst>
        </pc:spChg>
        <pc:spChg chg="add mod">
          <ac:chgData name="伊健 杜" userId="e69aded81da48593" providerId="LiveId" clId="{A81B1303-DC4C-450E-95AB-D65EE7514AA1}" dt="2022-10-10T15:39:36.207" v="2953"/>
          <ac:spMkLst>
            <pc:docMk/>
            <pc:sldMk cId="1228994924" sldId="941"/>
            <ac:spMk id="4" creationId="{8616B127-0785-876D-C56D-6C713C3AA9AB}"/>
          </ac:spMkLst>
        </pc:spChg>
        <pc:spChg chg="add mod">
          <ac:chgData name="伊健 杜" userId="e69aded81da48593" providerId="LiveId" clId="{A81B1303-DC4C-450E-95AB-D65EE7514AA1}" dt="2022-10-10T15:39:36.207" v="2953"/>
          <ac:spMkLst>
            <pc:docMk/>
            <pc:sldMk cId="1228994924" sldId="941"/>
            <ac:spMk id="5" creationId="{190CEA2A-965B-974A-A1B4-BD19406DFDDE}"/>
          </ac:spMkLst>
        </pc:spChg>
        <pc:picChg chg="add mod">
          <ac:chgData name="伊健 杜" userId="e69aded81da48593" providerId="LiveId" clId="{A81B1303-DC4C-450E-95AB-D65EE7514AA1}" dt="2022-10-10T10:42:13.450" v="366" actId="1076"/>
          <ac:picMkLst>
            <pc:docMk/>
            <pc:sldMk cId="1228994924" sldId="941"/>
            <ac:picMk id="3074" creationId="{7130372A-8FCA-8ADE-7C48-A525A596711D}"/>
          </ac:picMkLst>
        </pc:picChg>
      </pc:sldChg>
      <pc:sldChg chg="delSp modSp new mod">
        <pc:chgData name="伊健 杜" userId="e69aded81da48593" providerId="LiveId" clId="{A81B1303-DC4C-450E-95AB-D65EE7514AA1}" dt="2022-10-10T15:39:36.207" v="2953"/>
        <pc:sldMkLst>
          <pc:docMk/>
          <pc:sldMk cId="1196564032" sldId="942"/>
        </pc:sldMkLst>
        <pc:spChg chg="mod">
          <ac:chgData name="伊健 杜" userId="e69aded81da48593" providerId="LiveId" clId="{A81B1303-DC4C-450E-95AB-D65EE7514AA1}" dt="2022-10-10T15:39:36.207" v="2953"/>
          <ac:spMkLst>
            <pc:docMk/>
            <pc:sldMk cId="1196564032" sldId="942"/>
            <ac:spMk id="2" creationId="{812E3F75-35E5-2E02-7398-D6B0B5876A2D}"/>
          </ac:spMkLst>
        </pc:spChg>
        <pc:spChg chg="del">
          <ac:chgData name="伊健 杜" userId="e69aded81da48593" providerId="LiveId" clId="{A81B1303-DC4C-450E-95AB-D65EE7514AA1}" dt="2022-10-10T10:43:10.414" v="446" actId="478"/>
          <ac:spMkLst>
            <pc:docMk/>
            <pc:sldMk cId="1196564032" sldId="942"/>
            <ac:spMk id="3" creationId="{FFA09F68-E79D-C367-88FB-C83CAE7DE499}"/>
          </ac:spMkLst>
        </pc:spChg>
      </pc:sldChg>
      <pc:sldChg chg="addSp delSp modSp new mod">
        <pc:chgData name="伊健 杜" userId="e69aded81da48593" providerId="LiveId" clId="{A81B1303-DC4C-450E-95AB-D65EE7514AA1}" dt="2022-10-10T15:39:36.207" v="2953"/>
        <pc:sldMkLst>
          <pc:docMk/>
          <pc:sldMk cId="469985253" sldId="943"/>
        </pc:sldMkLst>
        <pc:spChg chg="del mod">
          <ac:chgData name="伊健 杜" userId="e69aded81da48593" providerId="LiveId" clId="{A81B1303-DC4C-450E-95AB-D65EE7514AA1}" dt="2022-10-10T11:20:09.644" v="1612" actId="478"/>
          <ac:spMkLst>
            <pc:docMk/>
            <pc:sldMk cId="469985253" sldId="943"/>
            <ac:spMk id="2" creationId="{54056E2F-447B-6013-17D7-04A63429E594}"/>
          </ac:spMkLst>
        </pc:spChg>
        <pc:spChg chg="del">
          <ac:chgData name="伊健 杜" userId="e69aded81da48593" providerId="LiveId" clId="{A81B1303-DC4C-450E-95AB-D65EE7514AA1}" dt="2022-10-10T11:20:09.644" v="1612" actId="478"/>
          <ac:spMkLst>
            <pc:docMk/>
            <pc:sldMk cId="469985253" sldId="943"/>
            <ac:spMk id="3" creationId="{50AB6DC3-5E8F-1C06-24AE-B38E380E2BE9}"/>
          </ac:spMkLst>
        </pc:spChg>
        <pc:spChg chg="add mod">
          <ac:chgData name="伊健 杜" userId="e69aded81da48593" providerId="LiveId" clId="{A81B1303-DC4C-450E-95AB-D65EE7514AA1}" dt="2022-10-10T15:39:36.207" v="2953"/>
          <ac:spMkLst>
            <pc:docMk/>
            <pc:sldMk cId="469985253" sldId="943"/>
            <ac:spMk id="4" creationId="{57ABBDE0-63CC-E85A-DC56-7D7137AB79B1}"/>
          </ac:spMkLst>
        </pc:spChg>
        <pc:spChg chg="add del mod">
          <ac:chgData name="伊健 杜" userId="e69aded81da48593" providerId="LiveId" clId="{A81B1303-DC4C-450E-95AB-D65EE7514AA1}" dt="2022-10-10T11:23:32.432" v="1679" actId="478"/>
          <ac:spMkLst>
            <pc:docMk/>
            <pc:sldMk cId="469985253" sldId="943"/>
            <ac:spMk id="5" creationId="{C3005BEA-A611-BA52-A777-BE94754911C9}"/>
          </ac:spMkLst>
        </pc:spChg>
        <pc:spChg chg="add del mod">
          <ac:chgData name="伊健 杜" userId="e69aded81da48593" providerId="LiveId" clId="{A81B1303-DC4C-450E-95AB-D65EE7514AA1}" dt="2022-10-10T11:23:32.432" v="1679" actId="478"/>
          <ac:spMkLst>
            <pc:docMk/>
            <pc:sldMk cId="469985253" sldId="943"/>
            <ac:spMk id="6" creationId="{18410950-D24A-F1C4-5330-AC5FFC59C1DB}"/>
          </ac:spMkLst>
        </pc:spChg>
        <pc:picChg chg="add del mod">
          <ac:chgData name="伊健 杜" userId="e69aded81da48593" providerId="LiveId" clId="{A81B1303-DC4C-450E-95AB-D65EE7514AA1}" dt="2022-10-10T11:34:37.298" v="1858" actId="478"/>
          <ac:picMkLst>
            <pc:docMk/>
            <pc:sldMk cId="469985253" sldId="943"/>
            <ac:picMk id="12290" creationId="{7A62C93D-29BA-7130-2595-E37DF93878A4}"/>
          </ac:picMkLst>
        </pc:picChg>
        <pc:picChg chg="add del mod">
          <ac:chgData name="伊健 杜" userId="e69aded81da48593" providerId="LiveId" clId="{A81B1303-DC4C-450E-95AB-D65EE7514AA1}" dt="2022-10-10T11:23:32.432" v="1679" actId="478"/>
          <ac:picMkLst>
            <pc:docMk/>
            <pc:sldMk cId="469985253" sldId="943"/>
            <ac:picMk id="12292" creationId="{72A9D8AD-E6F5-6D96-F298-B7CDA666E86F}"/>
          </ac:picMkLst>
        </pc:picChg>
      </pc:sldChg>
      <pc:sldChg chg="modSp add mod">
        <pc:chgData name="伊健 杜" userId="e69aded81da48593" providerId="LiveId" clId="{A81B1303-DC4C-450E-95AB-D65EE7514AA1}" dt="2022-10-10T15:39:36.207" v="2953"/>
        <pc:sldMkLst>
          <pc:docMk/>
          <pc:sldMk cId="1098480447" sldId="944"/>
        </pc:sldMkLst>
        <pc:spChg chg="mod">
          <ac:chgData name="伊健 杜" userId="e69aded81da48593" providerId="LiveId" clId="{A81B1303-DC4C-450E-95AB-D65EE7514AA1}" dt="2022-10-10T15:39:36.207" v="2953"/>
          <ac:spMkLst>
            <pc:docMk/>
            <pc:sldMk cId="1098480447" sldId="944"/>
            <ac:spMk id="6" creationId="{F83A6AC8-56F1-EB9E-DD47-C1CFF9753BBA}"/>
          </ac:spMkLst>
        </pc:spChg>
        <pc:spChg chg="mod">
          <ac:chgData name="伊健 杜" userId="e69aded81da48593" providerId="LiveId" clId="{A81B1303-DC4C-450E-95AB-D65EE7514AA1}" dt="2022-10-10T15:39:36.207" v="2953"/>
          <ac:spMkLst>
            <pc:docMk/>
            <pc:sldMk cId="1098480447" sldId="944"/>
            <ac:spMk id="7" creationId="{8A134A8E-94C3-0EE7-C065-45DB3136BA45}"/>
          </ac:spMkLst>
        </pc:spChg>
      </pc:sldChg>
      <pc:sldChg chg="delSp modSp add mod">
        <pc:chgData name="伊健 杜" userId="e69aded81da48593" providerId="LiveId" clId="{A81B1303-DC4C-450E-95AB-D65EE7514AA1}" dt="2022-10-10T15:39:36.207" v="2953"/>
        <pc:sldMkLst>
          <pc:docMk/>
          <pc:sldMk cId="3044577678" sldId="945"/>
        </pc:sldMkLst>
        <pc:spChg chg="del">
          <ac:chgData name="伊健 杜" userId="e69aded81da48593" providerId="LiveId" clId="{A81B1303-DC4C-450E-95AB-D65EE7514AA1}" dt="2022-10-10T10:46:46.292" v="664" actId="478"/>
          <ac:spMkLst>
            <pc:docMk/>
            <pc:sldMk cId="3044577678" sldId="945"/>
            <ac:spMk id="2" creationId="{6A444803-755E-056C-5C31-8BF15CCB6FFE}"/>
          </ac:spMkLst>
        </pc:spChg>
        <pc:spChg chg="mod">
          <ac:chgData name="伊健 杜" userId="e69aded81da48593" providerId="LiveId" clId="{A81B1303-DC4C-450E-95AB-D65EE7514AA1}" dt="2022-10-10T15:39:36.207" v="2953"/>
          <ac:spMkLst>
            <pc:docMk/>
            <pc:sldMk cId="3044577678" sldId="945"/>
            <ac:spMk id="6" creationId="{F83A6AC8-56F1-EB9E-DD47-C1CFF9753BBA}"/>
          </ac:spMkLst>
        </pc:spChg>
        <pc:spChg chg="mod">
          <ac:chgData name="伊健 杜" userId="e69aded81da48593" providerId="LiveId" clId="{A81B1303-DC4C-450E-95AB-D65EE7514AA1}" dt="2022-10-10T15:39:36.207" v="2953"/>
          <ac:spMkLst>
            <pc:docMk/>
            <pc:sldMk cId="3044577678" sldId="945"/>
            <ac:spMk id="7" creationId="{8A134A8E-94C3-0EE7-C065-45DB3136BA45}"/>
          </ac:spMkLst>
        </pc:spChg>
        <pc:picChg chg="del">
          <ac:chgData name="伊健 杜" userId="e69aded81da48593" providerId="LiveId" clId="{A81B1303-DC4C-450E-95AB-D65EE7514AA1}" dt="2022-10-10T10:46:30.741" v="621" actId="478"/>
          <ac:picMkLst>
            <pc:docMk/>
            <pc:sldMk cId="3044577678" sldId="945"/>
            <ac:picMk id="1030" creationId="{0F58F611-7C83-40F9-0D4A-04FDEAA84E52}"/>
          </ac:picMkLst>
        </pc:picChg>
      </pc:sldChg>
      <pc:sldChg chg="addSp delSp modSp add mod ord">
        <pc:chgData name="伊健 杜" userId="e69aded81da48593" providerId="LiveId" clId="{A81B1303-DC4C-450E-95AB-D65EE7514AA1}" dt="2022-10-10T15:39:36.207" v="2953"/>
        <pc:sldMkLst>
          <pc:docMk/>
          <pc:sldMk cId="1195299276" sldId="946"/>
        </pc:sldMkLst>
        <pc:spChg chg="mod">
          <ac:chgData name="伊健 杜" userId="e69aded81da48593" providerId="LiveId" clId="{A81B1303-DC4C-450E-95AB-D65EE7514AA1}" dt="2022-10-10T15:39:36.207" v="2953"/>
          <ac:spMkLst>
            <pc:docMk/>
            <pc:sldMk cId="1195299276" sldId="946"/>
            <ac:spMk id="6" creationId="{F83A6AC8-56F1-EB9E-DD47-C1CFF9753BBA}"/>
          </ac:spMkLst>
        </pc:spChg>
        <pc:spChg chg="mod">
          <ac:chgData name="伊健 杜" userId="e69aded81da48593" providerId="LiveId" clId="{A81B1303-DC4C-450E-95AB-D65EE7514AA1}" dt="2022-10-10T15:39:36.207" v="2953"/>
          <ac:spMkLst>
            <pc:docMk/>
            <pc:sldMk cId="1195299276" sldId="946"/>
            <ac:spMk id="7" creationId="{8A134A8E-94C3-0EE7-C065-45DB3136BA45}"/>
          </ac:spMkLst>
        </pc:spChg>
        <pc:picChg chg="add del mod">
          <ac:chgData name="伊健 杜" userId="e69aded81da48593" providerId="LiveId" clId="{A81B1303-DC4C-450E-95AB-D65EE7514AA1}" dt="2022-10-10T10:48:20.549" v="828" actId="478"/>
          <ac:picMkLst>
            <pc:docMk/>
            <pc:sldMk cId="1195299276" sldId="946"/>
            <ac:picMk id="4098" creationId="{92A2A3A0-ADF1-92AF-65FA-DE3C1883B941}"/>
          </ac:picMkLst>
        </pc:picChg>
        <pc:picChg chg="add mod">
          <ac:chgData name="伊健 杜" userId="e69aded81da48593" providerId="LiveId" clId="{A81B1303-DC4C-450E-95AB-D65EE7514AA1}" dt="2022-10-10T10:48:51.822" v="833" actId="1076"/>
          <ac:picMkLst>
            <pc:docMk/>
            <pc:sldMk cId="1195299276" sldId="946"/>
            <ac:picMk id="4100" creationId="{E909D01A-2DA4-7FE2-E228-3C34A9889BA1}"/>
          </ac:picMkLst>
        </pc:picChg>
      </pc:sldChg>
      <pc:sldChg chg="addSp modSp add mod">
        <pc:chgData name="伊健 杜" userId="e69aded81da48593" providerId="LiveId" clId="{A81B1303-DC4C-450E-95AB-D65EE7514AA1}" dt="2022-10-10T15:39:36.207" v="2953"/>
        <pc:sldMkLst>
          <pc:docMk/>
          <pc:sldMk cId="2891646171" sldId="947"/>
        </pc:sldMkLst>
        <pc:spChg chg="add mod">
          <ac:chgData name="伊健 杜" userId="e69aded81da48593" providerId="LiveId" clId="{A81B1303-DC4C-450E-95AB-D65EE7514AA1}" dt="2022-10-10T10:57:02.239" v="1121" actId="1076"/>
          <ac:spMkLst>
            <pc:docMk/>
            <pc:sldMk cId="2891646171" sldId="947"/>
            <ac:spMk id="2" creationId="{FE85B317-3855-1746-54B9-C0840A21A9E5}"/>
          </ac:spMkLst>
        </pc:spChg>
        <pc:spChg chg="mod">
          <ac:chgData name="伊健 杜" userId="e69aded81da48593" providerId="LiveId" clId="{A81B1303-DC4C-450E-95AB-D65EE7514AA1}" dt="2022-10-10T10:54:57.907" v="1014"/>
          <ac:spMkLst>
            <pc:docMk/>
            <pc:sldMk cId="2891646171" sldId="947"/>
            <ac:spMk id="6" creationId="{F83A6AC8-56F1-EB9E-DD47-C1CFF9753BBA}"/>
          </ac:spMkLst>
        </pc:spChg>
        <pc:spChg chg="mod">
          <ac:chgData name="伊健 杜" userId="e69aded81da48593" providerId="LiveId" clId="{A81B1303-DC4C-450E-95AB-D65EE7514AA1}" dt="2022-10-10T15:39:36.207" v="2953"/>
          <ac:spMkLst>
            <pc:docMk/>
            <pc:sldMk cId="2891646171" sldId="947"/>
            <ac:spMk id="7" creationId="{8A134A8E-94C3-0EE7-C065-45DB3136BA45}"/>
          </ac:spMkLst>
        </pc:spChg>
        <pc:picChg chg="add mod">
          <ac:chgData name="伊健 杜" userId="e69aded81da48593" providerId="LiveId" clId="{A81B1303-DC4C-450E-95AB-D65EE7514AA1}" dt="2022-10-10T10:56:23.454" v="1091" actId="1076"/>
          <ac:picMkLst>
            <pc:docMk/>
            <pc:sldMk cId="2891646171" sldId="947"/>
            <ac:picMk id="8194" creationId="{91FF5602-5E4A-0693-9477-A04653A198D9}"/>
          </ac:picMkLst>
        </pc:picChg>
      </pc:sldChg>
      <pc:sldChg chg="modSp add mod">
        <pc:chgData name="伊健 杜" userId="e69aded81da48593" providerId="LiveId" clId="{A81B1303-DC4C-450E-95AB-D65EE7514AA1}" dt="2022-10-10T15:39:36.207" v="2953"/>
        <pc:sldMkLst>
          <pc:docMk/>
          <pc:sldMk cId="838481870" sldId="948"/>
        </pc:sldMkLst>
        <pc:spChg chg="mod">
          <ac:chgData name="伊健 杜" userId="e69aded81da48593" providerId="LiveId" clId="{A81B1303-DC4C-450E-95AB-D65EE7514AA1}" dt="2022-10-10T15:39:36.207" v="2953"/>
          <ac:spMkLst>
            <pc:docMk/>
            <pc:sldMk cId="838481870" sldId="948"/>
            <ac:spMk id="2" creationId="{812E3F75-35E5-2E02-7398-D6B0B5876A2D}"/>
          </ac:spMkLst>
        </pc:spChg>
      </pc:sldChg>
      <pc:sldChg chg="modSp add mod">
        <pc:chgData name="伊健 杜" userId="e69aded81da48593" providerId="LiveId" clId="{A81B1303-DC4C-450E-95AB-D65EE7514AA1}" dt="2022-10-10T15:39:36.207" v="2953"/>
        <pc:sldMkLst>
          <pc:docMk/>
          <pc:sldMk cId="3277114646" sldId="949"/>
        </pc:sldMkLst>
        <pc:spChg chg="mod">
          <ac:chgData name="伊健 杜" userId="e69aded81da48593" providerId="LiveId" clId="{A81B1303-DC4C-450E-95AB-D65EE7514AA1}" dt="2022-10-10T15:39:36.207" v="2953"/>
          <ac:spMkLst>
            <pc:docMk/>
            <pc:sldMk cId="3277114646" sldId="949"/>
            <ac:spMk id="2" creationId="{812E3F75-35E5-2E02-7398-D6B0B5876A2D}"/>
          </ac:spMkLst>
        </pc:spChg>
      </pc:sldChg>
      <pc:sldChg chg="addSp delSp modSp add mod">
        <pc:chgData name="伊健 杜" userId="e69aded81da48593" providerId="LiveId" clId="{A81B1303-DC4C-450E-95AB-D65EE7514AA1}" dt="2022-10-10T15:39:36.207" v="2953"/>
        <pc:sldMkLst>
          <pc:docMk/>
          <pc:sldMk cId="3743735350" sldId="950"/>
        </pc:sldMkLst>
        <pc:spChg chg="mod">
          <ac:chgData name="伊健 杜" userId="e69aded81da48593" providerId="LiveId" clId="{A81B1303-DC4C-450E-95AB-D65EE7514AA1}" dt="2022-10-10T15:39:36.207" v="2953"/>
          <ac:spMkLst>
            <pc:docMk/>
            <pc:sldMk cId="3743735350" sldId="950"/>
            <ac:spMk id="6" creationId="{F83A6AC8-56F1-EB9E-DD47-C1CFF9753BBA}"/>
          </ac:spMkLst>
        </pc:spChg>
        <pc:spChg chg="mod">
          <ac:chgData name="伊健 杜" userId="e69aded81da48593" providerId="LiveId" clId="{A81B1303-DC4C-450E-95AB-D65EE7514AA1}" dt="2022-10-10T15:39:36.207" v="2953"/>
          <ac:spMkLst>
            <pc:docMk/>
            <pc:sldMk cId="3743735350" sldId="950"/>
            <ac:spMk id="7" creationId="{8A134A8E-94C3-0EE7-C065-45DB3136BA45}"/>
          </ac:spMkLst>
        </pc:spChg>
        <pc:picChg chg="del">
          <ac:chgData name="伊健 杜" userId="e69aded81da48593" providerId="LiveId" clId="{A81B1303-DC4C-450E-95AB-D65EE7514AA1}" dt="2022-10-10T10:52:18.865" v="994" actId="478"/>
          <ac:picMkLst>
            <pc:docMk/>
            <pc:sldMk cId="3743735350" sldId="950"/>
            <ac:picMk id="4100" creationId="{E909D01A-2DA4-7FE2-E228-3C34A9889BA1}"/>
          </ac:picMkLst>
        </pc:picChg>
        <pc:picChg chg="add mod">
          <ac:chgData name="伊健 杜" userId="e69aded81da48593" providerId="LiveId" clId="{A81B1303-DC4C-450E-95AB-D65EE7514AA1}" dt="2022-10-10T10:54:21.516" v="998" actId="1076"/>
          <ac:picMkLst>
            <pc:docMk/>
            <pc:sldMk cId="3743735350" sldId="950"/>
            <ac:picMk id="7170" creationId="{D021EB4A-A902-1E0B-F087-23B80E3254BF}"/>
          </ac:picMkLst>
        </pc:picChg>
        <pc:picChg chg="add mod">
          <ac:chgData name="伊健 杜" userId="e69aded81da48593" providerId="LiveId" clId="{A81B1303-DC4C-450E-95AB-D65EE7514AA1}" dt="2022-10-10T10:54:25.371" v="1002" actId="14100"/>
          <ac:picMkLst>
            <pc:docMk/>
            <pc:sldMk cId="3743735350" sldId="950"/>
            <ac:picMk id="7172" creationId="{66513148-B426-8542-D160-28F532199E28}"/>
          </ac:picMkLst>
        </pc:picChg>
        <pc:picChg chg="add mod">
          <ac:chgData name="伊健 杜" userId="e69aded81da48593" providerId="LiveId" clId="{A81B1303-DC4C-450E-95AB-D65EE7514AA1}" dt="2022-10-10T10:54:33.882" v="1004" actId="1076"/>
          <ac:picMkLst>
            <pc:docMk/>
            <pc:sldMk cId="3743735350" sldId="950"/>
            <ac:picMk id="7174" creationId="{6AA479F1-CFC8-BD4A-86B0-A8C62FD4723F}"/>
          </ac:picMkLst>
        </pc:picChg>
      </pc:sldChg>
      <pc:sldChg chg="addSp delSp modSp add mod">
        <pc:chgData name="伊健 杜" userId="e69aded81da48593" providerId="LiveId" clId="{A81B1303-DC4C-450E-95AB-D65EE7514AA1}" dt="2022-10-10T15:39:36.207" v="2953"/>
        <pc:sldMkLst>
          <pc:docMk/>
          <pc:sldMk cId="3071760569" sldId="951"/>
        </pc:sldMkLst>
        <pc:spChg chg="del">
          <ac:chgData name="伊健 杜" userId="e69aded81da48593" providerId="LiveId" clId="{A81B1303-DC4C-450E-95AB-D65EE7514AA1}" dt="2022-10-10T10:57:09.981" v="1123" actId="478"/>
          <ac:spMkLst>
            <pc:docMk/>
            <pc:sldMk cId="3071760569" sldId="951"/>
            <ac:spMk id="2" creationId="{FE85B317-3855-1746-54B9-C0840A21A9E5}"/>
          </ac:spMkLst>
        </pc:spChg>
        <pc:spChg chg="mod">
          <ac:chgData name="伊健 杜" userId="e69aded81da48593" providerId="LiveId" clId="{A81B1303-DC4C-450E-95AB-D65EE7514AA1}" dt="2022-10-10T15:39:36.207" v="2953"/>
          <ac:spMkLst>
            <pc:docMk/>
            <pc:sldMk cId="3071760569" sldId="951"/>
            <ac:spMk id="7" creationId="{8A134A8E-94C3-0EE7-C065-45DB3136BA45}"/>
          </ac:spMkLst>
        </pc:spChg>
        <pc:picChg chg="del">
          <ac:chgData name="伊健 杜" userId="e69aded81da48593" providerId="LiveId" clId="{A81B1303-DC4C-450E-95AB-D65EE7514AA1}" dt="2022-10-10T10:57:09.981" v="1123" actId="478"/>
          <ac:picMkLst>
            <pc:docMk/>
            <pc:sldMk cId="3071760569" sldId="951"/>
            <ac:picMk id="8194" creationId="{91FF5602-5E4A-0693-9477-A04653A198D9}"/>
          </ac:picMkLst>
        </pc:picChg>
        <pc:picChg chg="add mod">
          <ac:chgData name="伊健 杜" userId="e69aded81da48593" providerId="LiveId" clId="{A81B1303-DC4C-450E-95AB-D65EE7514AA1}" dt="2022-10-10T11:00:30.331" v="1236" actId="1076"/>
          <ac:picMkLst>
            <pc:docMk/>
            <pc:sldMk cId="3071760569" sldId="951"/>
            <ac:picMk id="9218" creationId="{D0DC2DED-F752-790E-F1BF-DD652190FAD2}"/>
          </ac:picMkLst>
        </pc:picChg>
      </pc:sldChg>
      <pc:sldChg chg="modSp add mod ord">
        <pc:chgData name="伊健 杜" userId="e69aded81da48593" providerId="LiveId" clId="{A81B1303-DC4C-450E-95AB-D65EE7514AA1}" dt="2022-10-10T15:39:36.207" v="2953"/>
        <pc:sldMkLst>
          <pc:docMk/>
          <pc:sldMk cId="1902853154" sldId="952"/>
        </pc:sldMkLst>
        <pc:spChg chg="mod">
          <ac:chgData name="伊健 杜" userId="e69aded81da48593" providerId="LiveId" clId="{A81B1303-DC4C-450E-95AB-D65EE7514AA1}" dt="2022-10-10T15:39:36.207" v="2953"/>
          <ac:spMkLst>
            <pc:docMk/>
            <pc:sldMk cId="1902853154" sldId="952"/>
            <ac:spMk id="2" creationId="{812E3F75-35E5-2E02-7398-D6B0B5876A2D}"/>
          </ac:spMkLst>
        </pc:spChg>
      </pc:sldChg>
      <pc:sldChg chg="modSp add">
        <pc:chgData name="伊健 杜" userId="e69aded81da48593" providerId="LiveId" clId="{A81B1303-DC4C-450E-95AB-D65EE7514AA1}" dt="2022-10-10T15:39:36.207" v="2953"/>
        <pc:sldMkLst>
          <pc:docMk/>
          <pc:sldMk cId="4238156773" sldId="953"/>
        </pc:sldMkLst>
        <pc:spChg chg="mod">
          <ac:chgData name="伊健 杜" userId="e69aded81da48593" providerId="LiveId" clId="{A81B1303-DC4C-450E-95AB-D65EE7514AA1}" dt="2022-10-10T15:39:36.207" v="2953"/>
          <ac:spMkLst>
            <pc:docMk/>
            <pc:sldMk cId="4238156773" sldId="953"/>
            <ac:spMk id="2" creationId="{812E3F75-35E5-2E02-7398-D6B0B5876A2D}"/>
          </ac:spMkLst>
        </pc:spChg>
      </pc:sldChg>
      <pc:sldChg chg="addSp delSp modSp add mod">
        <pc:chgData name="伊健 杜" userId="e69aded81da48593" providerId="LiveId" clId="{A81B1303-DC4C-450E-95AB-D65EE7514AA1}" dt="2022-10-10T15:39:36.207" v="2953"/>
        <pc:sldMkLst>
          <pc:docMk/>
          <pc:sldMk cId="2778393841" sldId="954"/>
        </pc:sldMkLst>
        <pc:spChg chg="add del mod">
          <ac:chgData name="伊健 杜" userId="e69aded81da48593" providerId="LiveId" clId="{A81B1303-DC4C-450E-95AB-D65EE7514AA1}" dt="2022-10-10T11:18:02.514" v="1608" actId="478"/>
          <ac:spMkLst>
            <pc:docMk/>
            <pc:sldMk cId="2778393841" sldId="954"/>
            <ac:spMk id="2" creationId="{FE85B317-3855-1746-54B9-C0840A21A9E5}"/>
          </ac:spMkLst>
        </pc:spChg>
        <pc:spChg chg="add del mod">
          <ac:chgData name="伊健 杜" userId="e69aded81da48593" providerId="LiveId" clId="{A81B1303-DC4C-450E-95AB-D65EE7514AA1}" dt="2022-10-10T15:39:36.207" v="2953"/>
          <ac:spMkLst>
            <pc:docMk/>
            <pc:sldMk cId="2778393841" sldId="954"/>
            <ac:spMk id="3" creationId="{7CE45E6D-17B6-DB83-B699-444D3882F89F}"/>
          </ac:spMkLst>
        </pc:spChg>
        <pc:spChg chg="mod">
          <ac:chgData name="伊健 杜" userId="e69aded81da48593" providerId="LiveId" clId="{A81B1303-DC4C-450E-95AB-D65EE7514AA1}" dt="2022-10-10T15:39:36.207" v="2953"/>
          <ac:spMkLst>
            <pc:docMk/>
            <pc:sldMk cId="2778393841" sldId="954"/>
            <ac:spMk id="6" creationId="{F83A6AC8-56F1-EB9E-DD47-C1CFF9753BBA}"/>
          </ac:spMkLst>
        </pc:spChg>
        <pc:spChg chg="mod">
          <ac:chgData name="伊健 杜" userId="e69aded81da48593" providerId="LiveId" clId="{A81B1303-DC4C-450E-95AB-D65EE7514AA1}" dt="2022-10-10T15:39:36.207" v="2953"/>
          <ac:spMkLst>
            <pc:docMk/>
            <pc:sldMk cId="2778393841" sldId="954"/>
            <ac:spMk id="7" creationId="{8A134A8E-94C3-0EE7-C065-45DB3136BA45}"/>
          </ac:spMkLst>
        </pc:spChg>
        <pc:picChg chg="add del">
          <ac:chgData name="伊健 杜" userId="e69aded81da48593" providerId="LiveId" clId="{A81B1303-DC4C-450E-95AB-D65EE7514AA1}" dt="2022-10-10T11:18:02.514" v="1608" actId="478"/>
          <ac:picMkLst>
            <pc:docMk/>
            <pc:sldMk cId="2778393841" sldId="954"/>
            <ac:picMk id="8194" creationId="{91FF5602-5E4A-0693-9477-A04653A198D9}"/>
          </ac:picMkLst>
        </pc:picChg>
        <pc:picChg chg="add del">
          <ac:chgData name="伊健 杜" userId="e69aded81da48593" providerId="LiveId" clId="{A81B1303-DC4C-450E-95AB-D65EE7514AA1}" dt="2022-10-10T11:07:59.682" v="1408" actId="21"/>
          <ac:picMkLst>
            <pc:docMk/>
            <pc:sldMk cId="2778393841" sldId="954"/>
            <ac:picMk id="10242" creationId="{E654CC2F-BD2B-2ACC-33A7-DBAC73981BFF}"/>
          </ac:picMkLst>
        </pc:picChg>
        <pc:picChg chg="add del mod">
          <ac:chgData name="伊健 杜" userId="e69aded81da48593" providerId="LiveId" clId="{A81B1303-DC4C-450E-95AB-D65EE7514AA1}" dt="2022-10-10T11:17:59.423" v="1605"/>
          <ac:picMkLst>
            <pc:docMk/>
            <pc:sldMk cId="2778393841" sldId="954"/>
            <ac:picMk id="10244" creationId="{F4502F4F-8BFD-FBB2-A128-CF9525535D1C}"/>
          </ac:picMkLst>
        </pc:picChg>
        <pc:picChg chg="add mod">
          <ac:chgData name="伊健 杜" userId="e69aded81da48593" providerId="LiveId" clId="{A81B1303-DC4C-450E-95AB-D65EE7514AA1}" dt="2022-10-10T11:18:05.707" v="1611" actId="1076"/>
          <ac:picMkLst>
            <pc:docMk/>
            <pc:sldMk cId="2778393841" sldId="954"/>
            <ac:picMk id="10246" creationId="{D71C3E05-870D-1AA1-707A-1833205E1CF0}"/>
          </ac:picMkLst>
        </pc:picChg>
      </pc:sldChg>
      <pc:sldChg chg="addSp delSp modSp add mod">
        <pc:chgData name="伊健 杜" userId="e69aded81da48593" providerId="LiveId" clId="{A81B1303-DC4C-450E-95AB-D65EE7514AA1}" dt="2022-10-10T15:39:36.207" v="2953"/>
        <pc:sldMkLst>
          <pc:docMk/>
          <pc:sldMk cId="3247789987" sldId="955"/>
        </pc:sldMkLst>
        <pc:spChg chg="mod">
          <ac:chgData name="伊健 杜" userId="e69aded81da48593" providerId="LiveId" clId="{A81B1303-DC4C-450E-95AB-D65EE7514AA1}" dt="2022-10-10T15:39:36.207" v="2953"/>
          <ac:spMkLst>
            <pc:docMk/>
            <pc:sldMk cId="3247789987" sldId="955"/>
            <ac:spMk id="7" creationId="{8A134A8E-94C3-0EE7-C065-45DB3136BA45}"/>
          </ac:spMkLst>
        </pc:spChg>
        <pc:picChg chg="add del mod">
          <ac:chgData name="伊健 杜" userId="e69aded81da48593" providerId="LiveId" clId="{A81B1303-DC4C-450E-95AB-D65EE7514AA1}" dt="2022-10-10T11:08:17.569" v="1414" actId="478"/>
          <ac:picMkLst>
            <pc:docMk/>
            <pc:sldMk cId="3247789987" sldId="955"/>
            <ac:picMk id="2" creationId="{19D6A145-0EB6-ADF4-787E-CC6167A2A363}"/>
          </ac:picMkLst>
        </pc:picChg>
        <pc:picChg chg="del">
          <ac:chgData name="伊健 杜" userId="e69aded81da48593" providerId="LiveId" clId="{A81B1303-DC4C-450E-95AB-D65EE7514AA1}" dt="2022-10-10T11:08:01.709" v="1409" actId="478"/>
          <ac:picMkLst>
            <pc:docMk/>
            <pc:sldMk cId="3247789987" sldId="955"/>
            <ac:picMk id="9218" creationId="{D0DC2DED-F752-790E-F1BF-DD652190FAD2}"/>
          </ac:picMkLst>
        </pc:picChg>
        <pc:picChg chg="add mod">
          <ac:chgData name="伊健 杜" userId="e69aded81da48593" providerId="LiveId" clId="{A81B1303-DC4C-450E-95AB-D65EE7514AA1}" dt="2022-10-10T11:08:22.858" v="1418" actId="1076"/>
          <ac:picMkLst>
            <pc:docMk/>
            <pc:sldMk cId="3247789987" sldId="955"/>
            <ac:picMk id="11266" creationId="{F2BC2D4A-03F9-4747-3551-5979816BBD68}"/>
          </ac:picMkLst>
        </pc:picChg>
      </pc:sldChg>
      <pc:sldChg chg="addSp modSp add del mod">
        <pc:chgData name="伊健 杜" userId="e69aded81da48593" providerId="LiveId" clId="{A81B1303-DC4C-450E-95AB-D65EE7514AA1}" dt="2022-10-10T11:26:54.254" v="1770" actId="47"/>
        <pc:sldMkLst>
          <pc:docMk/>
          <pc:sldMk cId="3189274888" sldId="956"/>
        </pc:sldMkLst>
        <pc:spChg chg="mod">
          <ac:chgData name="伊健 杜" userId="e69aded81da48593" providerId="LiveId" clId="{A81B1303-DC4C-450E-95AB-D65EE7514AA1}" dt="2022-10-10T11:24:09.895" v="1694" actId="1076"/>
          <ac:spMkLst>
            <pc:docMk/>
            <pc:sldMk cId="3189274888" sldId="956"/>
            <ac:spMk id="4" creationId="{57ABBDE0-63CC-E85A-DC56-7D7137AB79B1}"/>
          </ac:spMkLst>
        </pc:spChg>
        <pc:spChg chg="mod">
          <ac:chgData name="伊健 杜" userId="e69aded81da48593" providerId="LiveId" clId="{A81B1303-DC4C-450E-95AB-D65EE7514AA1}" dt="2022-10-10T11:23:50.742" v="1688" actId="1076"/>
          <ac:spMkLst>
            <pc:docMk/>
            <pc:sldMk cId="3189274888" sldId="956"/>
            <ac:spMk id="5" creationId="{C3005BEA-A611-BA52-A777-BE94754911C9}"/>
          </ac:spMkLst>
        </pc:spChg>
        <pc:spChg chg="mod">
          <ac:chgData name="伊健 杜" userId="e69aded81da48593" providerId="LiveId" clId="{A81B1303-DC4C-450E-95AB-D65EE7514AA1}" dt="2022-10-10T11:23:48.042" v="1686" actId="1076"/>
          <ac:spMkLst>
            <pc:docMk/>
            <pc:sldMk cId="3189274888" sldId="956"/>
            <ac:spMk id="6" creationId="{18410950-D24A-F1C4-5330-AC5FFC59C1DB}"/>
          </ac:spMkLst>
        </pc:spChg>
        <pc:picChg chg="mod">
          <ac:chgData name="伊健 杜" userId="e69aded81da48593" providerId="LiveId" clId="{A81B1303-DC4C-450E-95AB-D65EE7514AA1}" dt="2022-10-10T11:23:52.284" v="1689" actId="1076"/>
          <ac:picMkLst>
            <pc:docMk/>
            <pc:sldMk cId="3189274888" sldId="956"/>
            <ac:picMk id="12292" creationId="{72A9D8AD-E6F5-6D96-F298-B7CDA666E86F}"/>
          </ac:picMkLst>
        </pc:picChg>
        <pc:picChg chg="add mod">
          <ac:chgData name="伊健 杜" userId="e69aded81da48593" providerId="LiveId" clId="{A81B1303-DC4C-450E-95AB-D65EE7514AA1}" dt="2022-10-10T11:23:59.410" v="1691" actId="1076"/>
          <ac:picMkLst>
            <pc:docMk/>
            <pc:sldMk cId="3189274888" sldId="956"/>
            <ac:picMk id="13314" creationId="{283962B6-A34E-64F3-4EC1-97FEAF8C7C6A}"/>
          </ac:picMkLst>
        </pc:picChg>
        <pc:picChg chg="add mod">
          <ac:chgData name="伊健 杜" userId="e69aded81da48593" providerId="LiveId" clId="{A81B1303-DC4C-450E-95AB-D65EE7514AA1}" dt="2022-10-10T11:24:07.795" v="1693" actId="1076"/>
          <ac:picMkLst>
            <pc:docMk/>
            <pc:sldMk cId="3189274888" sldId="956"/>
            <ac:picMk id="13316" creationId="{48F7C067-25F7-FFAD-DB13-216A1D3279D5}"/>
          </ac:picMkLst>
        </pc:picChg>
      </pc:sldChg>
      <pc:sldChg chg="addSp delSp modSp add mod ord">
        <pc:chgData name="伊健 杜" userId="e69aded81da48593" providerId="LiveId" clId="{A81B1303-DC4C-450E-95AB-D65EE7514AA1}" dt="2022-10-10T15:39:46.387" v="2955" actId="478"/>
        <pc:sldMkLst>
          <pc:docMk/>
          <pc:sldMk cId="2845632734" sldId="957"/>
        </pc:sldMkLst>
        <pc:spChg chg="add mod ord">
          <ac:chgData name="伊健 杜" userId="e69aded81da48593" providerId="LiveId" clId="{A81B1303-DC4C-450E-95AB-D65EE7514AA1}" dt="2022-10-10T11:25:18.052" v="1721" actId="14100"/>
          <ac:spMkLst>
            <pc:docMk/>
            <pc:sldMk cId="2845632734" sldId="957"/>
            <ac:spMk id="2" creationId="{ED4F26CD-1703-1D97-CCA1-8D6693DA9820}"/>
          </ac:spMkLst>
        </pc:spChg>
        <pc:spChg chg="add mod">
          <ac:chgData name="伊健 杜" userId="e69aded81da48593" providerId="LiveId" clId="{A81B1303-DC4C-450E-95AB-D65EE7514AA1}" dt="2022-10-10T11:25:34.475" v="1727" actId="1076"/>
          <ac:spMkLst>
            <pc:docMk/>
            <pc:sldMk cId="2845632734" sldId="957"/>
            <ac:spMk id="3" creationId="{78FB48FC-C4EF-76CB-9548-ED4341B1D856}"/>
          </ac:spMkLst>
        </pc:spChg>
        <pc:spChg chg="mod">
          <ac:chgData name="伊健 杜" userId="e69aded81da48593" providerId="LiveId" clId="{A81B1303-DC4C-450E-95AB-D65EE7514AA1}" dt="2022-10-10T15:39:36.207" v="2953"/>
          <ac:spMkLst>
            <pc:docMk/>
            <pc:sldMk cId="2845632734" sldId="957"/>
            <ac:spMk id="4" creationId="{57ABBDE0-63CC-E85A-DC56-7D7137AB79B1}"/>
          </ac:spMkLst>
        </pc:spChg>
        <pc:spChg chg="del mod">
          <ac:chgData name="伊健 杜" userId="e69aded81da48593" providerId="LiveId" clId="{A81B1303-DC4C-450E-95AB-D65EE7514AA1}" dt="2022-10-10T11:24:45.540" v="1705" actId="478"/>
          <ac:spMkLst>
            <pc:docMk/>
            <pc:sldMk cId="2845632734" sldId="957"/>
            <ac:spMk id="5" creationId="{C3005BEA-A611-BA52-A777-BE94754911C9}"/>
          </ac:spMkLst>
        </pc:spChg>
        <pc:spChg chg="mod">
          <ac:chgData name="伊健 杜" userId="e69aded81da48593" providerId="LiveId" clId="{A81B1303-DC4C-450E-95AB-D65EE7514AA1}" dt="2022-10-10T15:39:36.207" v="2953"/>
          <ac:spMkLst>
            <pc:docMk/>
            <pc:sldMk cId="2845632734" sldId="957"/>
            <ac:spMk id="6" creationId="{18410950-D24A-F1C4-5330-AC5FFC59C1DB}"/>
          </ac:spMkLst>
        </pc:spChg>
        <pc:spChg chg="add mod">
          <ac:chgData name="伊健 杜" userId="e69aded81da48593" providerId="LiveId" clId="{A81B1303-DC4C-450E-95AB-D65EE7514AA1}" dt="2022-10-10T11:25:39.452" v="1732" actId="1076"/>
          <ac:spMkLst>
            <pc:docMk/>
            <pc:sldMk cId="2845632734" sldId="957"/>
            <ac:spMk id="7" creationId="{181C819A-0C5A-AC55-338E-BA7B8D27B995}"/>
          </ac:spMkLst>
        </pc:spChg>
        <pc:picChg chg="add mod">
          <ac:chgData name="伊健 杜" userId="e69aded81da48593" providerId="LiveId" clId="{A81B1303-DC4C-450E-95AB-D65EE7514AA1}" dt="2022-10-10T11:26:08.162" v="1740" actId="1076"/>
          <ac:picMkLst>
            <pc:docMk/>
            <pc:sldMk cId="2845632734" sldId="957"/>
            <ac:picMk id="8" creationId="{429E6EBD-A2CE-56E0-5BB7-24155EFBB4B7}"/>
          </ac:picMkLst>
        </pc:picChg>
        <pc:picChg chg="del">
          <ac:chgData name="伊健 杜" userId="e69aded81da48593" providerId="LiveId" clId="{A81B1303-DC4C-450E-95AB-D65EE7514AA1}" dt="2022-10-10T15:39:46.387" v="2955" actId="478"/>
          <ac:picMkLst>
            <pc:docMk/>
            <pc:sldMk cId="2845632734" sldId="957"/>
            <ac:picMk id="12290" creationId="{7A62C93D-29BA-7130-2595-E37DF93878A4}"/>
          </ac:picMkLst>
        </pc:picChg>
        <pc:picChg chg="mod">
          <ac:chgData name="伊健 杜" userId="e69aded81da48593" providerId="LiveId" clId="{A81B1303-DC4C-450E-95AB-D65EE7514AA1}" dt="2022-10-10T11:25:15.221" v="1719" actId="1076"/>
          <ac:picMkLst>
            <pc:docMk/>
            <pc:sldMk cId="2845632734" sldId="957"/>
            <ac:picMk id="12292" creationId="{72A9D8AD-E6F5-6D96-F298-B7CDA666E86F}"/>
          </ac:picMkLst>
        </pc:picChg>
        <pc:picChg chg="mod">
          <ac:chgData name="伊健 杜" userId="e69aded81da48593" providerId="LiveId" clId="{A81B1303-DC4C-450E-95AB-D65EE7514AA1}" dt="2022-10-10T11:26:10.420" v="1741" actId="1076"/>
          <ac:picMkLst>
            <pc:docMk/>
            <pc:sldMk cId="2845632734" sldId="957"/>
            <ac:picMk id="13314" creationId="{283962B6-A34E-64F3-4EC1-97FEAF8C7C6A}"/>
          </ac:picMkLst>
        </pc:picChg>
        <pc:picChg chg="mod">
          <ac:chgData name="伊健 杜" userId="e69aded81da48593" providerId="LiveId" clId="{A81B1303-DC4C-450E-95AB-D65EE7514AA1}" dt="2022-10-10T11:25:20.991" v="1722" actId="1076"/>
          <ac:picMkLst>
            <pc:docMk/>
            <pc:sldMk cId="2845632734" sldId="957"/>
            <ac:picMk id="13316" creationId="{48F7C067-25F7-FFAD-DB13-216A1D3279D5}"/>
          </ac:picMkLst>
        </pc:picChg>
        <pc:picChg chg="add mod">
          <ac:chgData name="伊健 杜" userId="e69aded81da48593" providerId="LiveId" clId="{A81B1303-DC4C-450E-95AB-D65EE7514AA1}" dt="2022-10-10T11:26:11.844" v="1742" actId="1076"/>
          <ac:picMkLst>
            <pc:docMk/>
            <pc:sldMk cId="2845632734" sldId="957"/>
            <ac:picMk id="14338" creationId="{ED51F9C3-2381-C2AD-72BC-6CCB70DCBFA2}"/>
          </ac:picMkLst>
        </pc:picChg>
        <pc:picChg chg="add mod">
          <ac:chgData name="伊健 杜" userId="e69aded81da48593" providerId="LiveId" clId="{A81B1303-DC4C-450E-95AB-D65EE7514AA1}" dt="2022-10-10T11:25:58.500" v="1736" actId="1076"/>
          <ac:picMkLst>
            <pc:docMk/>
            <pc:sldMk cId="2845632734" sldId="957"/>
            <ac:picMk id="14340" creationId="{EFDB4693-17B1-2C5B-7919-CC313FB90E11}"/>
          </ac:picMkLst>
        </pc:picChg>
      </pc:sldChg>
      <pc:sldChg chg="addSp delSp modSp add mod">
        <pc:chgData name="伊健 杜" userId="e69aded81da48593" providerId="LiveId" clId="{A81B1303-DC4C-450E-95AB-D65EE7514AA1}" dt="2022-10-10T15:39:42.820" v="2954" actId="478"/>
        <pc:sldMkLst>
          <pc:docMk/>
          <pc:sldMk cId="4151639316" sldId="958"/>
        </pc:sldMkLst>
        <pc:spChg chg="mod">
          <ac:chgData name="伊健 杜" userId="e69aded81da48593" providerId="LiveId" clId="{A81B1303-DC4C-450E-95AB-D65EE7514AA1}" dt="2022-10-10T11:26:43.776" v="1768" actId="1076"/>
          <ac:spMkLst>
            <pc:docMk/>
            <pc:sldMk cId="4151639316" sldId="958"/>
            <ac:spMk id="3" creationId="{78FB48FC-C4EF-76CB-9548-ED4341B1D856}"/>
          </ac:spMkLst>
        </pc:spChg>
        <pc:spChg chg="mod">
          <ac:chgData name="伊健 杜" userId="e69aded81da48593" providerId="LiveId" clId="{A81B1303-DC4C-450E-95AB-D65EE7514AA1}" dt="2022-10-10T15:39:36.207" v="2953"/>
          <ac:spMkLst>
            <pc:docMk/>
            <pc:sldMk cId="4151639316" sldId="958"/>
            <ac:spMk id="4" creationId="{57ABBDE0-63CC-E85A-DC56-7D7137AB79B1}"/>
          </ac:spMkLst>
        </pc:spChg>
        <pc:spChg chg="add del mod">
          <ac:chgData name="伊健 杜" userId="e69aded81da48593" providerId="LiveId" clId="{A81B1303-DC4C-450E-95AB-D65EE7514AA1}" dt="2022-10-10T11:26:32.854" v="1760" actId="478"/>
          <ac:spMkLst>
            <pc:docMk/>
            <pc:sldMk cId="4151639316" sldId="958"/>
            <ac:spMk id="5" creationId="{11A08182-5B94-F7C9-9252-D97442DE08BD}"/>
          </ac:spMkLst>
        </pc:spChg>
        <pc:spChg chg="mod">
          <ac:chgData name="伊健 杜" userId="e69aded81da48593" providerId="LiveId" clId="{A81B1303-DC4C-450E-95AB-D65EE7514AA1}" dt="2022-10-10T15:39:36.207" v="2953"/>
          <ac:spMkLst>
            <pc:docMk/>
            <pc:sldMk cId="4151639316" sldId="958"/>
            <ac:spMk id="6" creationId="{18410950-D24A-F1C4-5330-AC5FFC59C1DB}"/>
          </ac:spMkLst>
        </pc:spChg>
        <pc:spChg chg="del">
          <ac:chgData name="伊健 杜" userId="e69aded81da48593" providerId="LiveId" clId="{A81B1303-DC4C-450E-95AB-D65EE7514AA1}" dt="2022-10-10T11:26:34.927" v="1761" actId="478"/>
          <ac:spMkLst>
            <pc:docMk/>
            <pc:sldMk cId="4151639316" sldId="958"/>
            <ac:spMk id="7" creationId="{181C819A-0C5A-AC55-338E-BA7B8D27B995}"/>
          </ac:spMkLst>
        </pc:spChg>
        <pc:picChg chg="del">
          <ac:chgData name="伊健 杜" userId="e69aded81da48593" providerId="LiveId" clId="{A81B1303-DC4C-450E-95AB-D65EE7514AA1}" dt="2022-10-10T11:26:34.927" v="1761" actId="478"/>
          <ac:picMkLst>
            <pc:docMk/>
            <pc:sldMk cId="4151639316" sldId="958"/>
            <ac:picMk id="8" creationId="{429E6EBD-A2CE-56E0-5BB7-24155EFBB4B7}"/>
          </ac:picMkLst>
        </pc:picChg>
        <pc:picChg chg="add del mod">
          <ac:chgData name="伊健 杜" userId="e69aded81da48593" providerId="LiveId" clId="{A81B1303-DC4C-450E-95AB-D65EE7514AA1}" dt="2022-10-10T11:26:32.854" v="1760" actId="478"/>
          <ac:picMkLst>
            <pc:docMk/>
            <pc:sldMk cId="4151639316" sldId="958"/>
            <ac:picMk id="9" creationId="{1E7E4136-CD23-8CB2-EBE9-E1F8E4454009}"/>
          </ac:picMkLst>
        </pc:picChg>
        <pc:picChg chg="del">
          <ac:chgData name="伊健 杜" userId="e69aded81da48593" providerId="LiveId" clId="{A81B1303-DC4C-450E-95AB-D65EE7514AA1}" dt="2022-10-10T15:39:42.820" v="2954" actId="478"/>
          <ac:picMkLst>
            <pc:docMk/>
            <pc:sldMk cId="4151639316" sldId="958"/>
            <ac:picMk id="12290" creationId="{7A62C93D-29BA-7130-2595-E37DF93878A4}"/>
          </ac:picMkLst>
        </pc:picChg>
        <pc:picChg chg="mod">
          <ac:chgData name="伊健 杜" userId="e69aded81da48593" providerId="LiveId" clId="{A81B1303-DC4C-450E-95AB-D65EE7514AA1}" dt="2022-10-10T11:26:37.308" v="1763" actId="1076"/>
          <ac:picMkLst>
            <pc:docMk/>
            <pc:sldMk cId="4151639316" sldId="958"/>
            <ac:picMk id="12292" creationId="{72A9D8AD-E6F5-6D96-F298-B7CDA666E86F}"/>
          </ac:picMkLst>
        </pc:picChg>
        <pc:picChg chg="mod">
          <ac:chgData name="伊健 杜" userId="e69aded81da48593" providerId="LiveId" clId="{A81B1303-DC4C-450E-95AB-D65EE7514AA1}" dt="2022-10-10T11:26:45.498" v="1769" actId="1076"/>
          <ac:picMkLst>
            <pc:docMk/>
            <pc:sldMk cId="4151639316" sldId="958"/>
            <ac:picMk id="14340" creationId="{EFDB4693-17B1-2C5B-7919-CC313FB90E11}"/>
          </ac:picMkLst>
        </pc:picChg>
      </pc:sldChg>
      <pc:sldChg chg="addSp delSp modSp new mod">
        <pc:chgData name="伊健 杜" userId="e69aded81da48593" providerId="LiveId" clId="{A81B1303-DC4C-450E-95AB-D65EE7514AA1}" dt="2022-10-10T15:39:36.207" v="2953"/>
        <pc:sldMkLst>
          <pc:docMk/>
          <pc:sldMk cId="1668174266" sldId="959"/>
        </pc:sldMkLst>
        <pc:spChg chg="mod">
          <ac:chgData name="伊健 杜" userId="e69aded81da48593" providerId="LiveId" clId="{A81B1303-DC4C-450E-95AB-D65EE7514AA1}" dt="2022-10-10T15:39:36.207" v="2953"/>
          <ac:spMkLst>
            <pc:docMk/>
            <pc:sldMk cId="1668174266" sldId="959"/>
            <ac:spMk id="2" creationId="{AB3E4227-C8EE-6A98-FB9C-F59DB8D3B74B}"/>
          </ac:spMkLst>
        </pc:spChg>
        <pc:spChg chg="del">
          <ac:chgData name="伊健 杜" userId="e69aded81da48593" providerId="LiveId" clId="{A81B1303-DC4C-450E-95AB-D65EE7514AA1}" dt="2022-10-10T11:26:58.645" v="1772" actId="478"/>
          <ac:spMkLst>
            <pc:docMk/>
            <pc:sldMk cId="1668174266" sldId="959"/>
            <ac:spMk id="3" creationId="{B02B7560-15D3-0926-069A-10EF42BABAC6}"/>
          </ac:spMkLst>
        </pc:spChg>
        <pc:spChg chg="add mod">
          <ac:chgData name="伊健 杜" userId="e69aded81da48593" providerId="LiveId" clId="{A81B1303-DC4C-450E-95AB-D65EE7514AA1}" dt="2022-10-10T15:39:36.207" v="2953"/>
          <ac:spMkLst>
            <pc:docMk/>
            <pc:sldMk cId="1668174266" sldId="959"/>
            <ac:spMk id="4" creationId="{EBB7DF3B-DB13-B73E-02E2-338CA940F296}"/>
          </ac:spMkLst>
        </pc:spChg>
        <pc:picChg chg="add del mod">
          <ac:chgData name="伊健 杜" userId="e69aded81da48593" providerId="LiveId" clId="{A81B1303-DC4C-450E-95AB-D65EE7514AA1}" dt="2022-10-10T11:30:31.793" v="1836" actId="478"/>
          <ac:picMkLst>
            <pc:docMk/>
            <pc:sldMk cId="1668174266" sldId="959"/>
            <ac:picMk id="15362" creationId="{A7963D25-A154-50AB-9D2A-9D46D2B8556C}"/>
          </ac:picMkLst>
        </pc:picChg>
        <pc:picChg chg="add del">
          <ac:chgData name="伊健 杜" userId="e69aded81da48593" providerId="LiveId" clId="{A81B1303-DC4C-450E-95AB-D65EE7514AA1}" dt="2022-10-10T11:30:34.605" v="1838" actId="478"/>
          <ac:picMkLst>
            <pc:docMk/>
            <pc:sldMk cId="1668174266" sldId="959"/>
            <ac:picMk id="15364" creationId="{9B72045F-4379-10F0-3227-B57A73F68C37}"/>
          </ac:picMkLst>
        </pc:picChg>
        <pc:picChg chg="add mod">
          <ac:chgData name="伊健 杜" userId="e69aded81da48593" providerId="LiveId" clId="{A81B1303-DC4C-450E-95AB-D65EE7514AA1}" dt="2022-10-10T11:31:37.391" v="1848" actId="1076"/>
          <ac:picMkLst>
            <pc:docMk/>
            <pc:sldMk cId="1668174266" sldId="959"/>
            <ac:picMk id="15366" creationId="{DBA22BFE-DF95-9E97-A156-8BE36C903E36}"/>
          </ac:picMkLst>
        </pc:picChg>
        <pc:picChg chg="add mod">
          <ac:chgData name="伊健 杜" userId="e69aded81da48593" providerId="LiveId" clId="{A81B1303-DC4C-450E-95AB-D65EE7514AA1}" dt="2022-10-10T11:31:39.356" v="1849" actId="1076"/>
          <ac:picMkLst>
            <pc:docMk/>
            <pc:sldMk cId="1668174266" sldId="959"/>
            <ac:picMk id="15368" creationId="{8845B04A-7658-BBF2-CF1A-F8236CE38CC2}"/>
          </ac:picMkLst>
        </pc:picChg>
      </pc:sldChg>
      <pc:sldChg chg="modSp new del mod">
        <pc:chgData name="伊健 杜" userId="e69aded81da48593" providerId="LiveId" clId="{A81B1303-DC4C-450E-95AB-D65EE7514AA1}" dt="2022-10-10T11:34:51.830" v="1860" actId="47"/>
        <pc:sldMkLst>
          <pc:docMk/>
          <pc:sldMk cId="3780318341" sldId="960"/>
        </pc:sldMkLst>
        <pc:spChg chg="mod">
          <ac:chgData name="伊健 杜" userId="e69aded81da48593" providerId="LiveId" clId="{A81B1303-DC4C-450E-95AB-D65EE7514AA1}" dt="2022-10-10T11:31:56.416" v="1857"/>
          <ac:spMkLst>
            <pc:docMk/>
            <pc:sldMk cId="3780318341" sldId="960"/>
            <ac:spMk id="2" creationId="{8F0BEC44-15B1-7FAB-BCA0-13A60C3151EE}"/>
          </ac:spMkLst>
        </pc:spChg>
      </pc:sldChg>
      <pc:sldChg chg="addSp delSp modSp add mod">
        <pc:chgData name="伊健 杜" userId="e69aded81da48593" providerId="LiveId" clId="{A81B1303-DC4C-450E-95AB-D65EE7514AA1}" dt="2022-10-10T15:39:36.207" v="2953"/>
        <pc:sldMkLst>
          <pc:docMk/>
          <pc:sldMk cId="2915798268" sldId="961"/>
        </pc:sldMkLst>
        <pc:spChg chg="del">
          <ac:chgData name="伊健 杜" userId="e69aded81da48593" providerId="LiveId" clId="{A81B1303-DC4C-450E-95AB-D65EE7514AA1}" dt="2022-10-10T11:35:19.806" v="1939" actId="478"/>
          <ac:spMkLst>
            <pc:docMk/>
            <pc:sldMk cId="2915798268" sldId="961"/>
            <ac:spMk id="2" creationId="{FE85B317-3855-1746-54B9-C0840A21A9E5}"/>
          </ac:spMkLst>
        </pc:spChg>
        <pc:spChg chg="mod">
          <ac:chgData name="伊健 杜" userId="e69aded81da48593" providerId="LiveId" clId="{A81B1303-DC4C-450E-95AB-D65EE7514AA1}" dt="2022-10-10T11:37:07.544" v="1951"/>
          <ac:spMkLst>
            <pc:docMk/>
            <pc:sldMk cId="2915798268" sldId="961"/>
            <ac:spMk id="6" creationId="{F83A6AC8-56F1-EB9E-DD47-C1CFF9753BBA}"/>
          </ac:spMkLst>
        </pc:spChg>
        <pc:spChg chg="mod">
          <ac:chgData name="伊健 杜" userId="e69aded81da48593" providerId="LiveId" clId="{A81B1303-DC4C-450E-95AB-D65EE7514AA1}" dt="2022-10-10T15:39:36.207" v="2953"/>
          <ac:spMkLst>
            <pc:docMk/>
            <pc:sldMk cId="2915798268" sldId="961"/>
            <ac:spMk id="7" creationId="{8A134A8E-94C3-0EE7-C065-45DB3136BA45}"/>
          </ac:spMkLst>
        </pc:spChg>
        <pc:picChg chg="del mod">
          <ac:chgData name="伊健 杜" userId="e69aded81da48593" providerId="LiveId" clId="{A81B1303-DC4C-450E-95AB-D65EE7514AA1}" dt="2022-10-10T11:35:19.806" v="1939" actId="478"/>
          <ac:picMkLst>
            <pc:docMk/>
            <pc:sldMk cId="2915798268" sldId="961"/>
            <ac:picMk id="8194" creationId="{91FF5602-5E4A-0693-9477-A04653A198D9}"/>
          </ac:picMkLst>
        </pc:picChg>
        <pc:picChg chg="add mod">
          <ac:chgData name="伊健 杜" userId="e69aded81da48593" providerId="LiveId" clId="{A81B1303-DC4C-450E-95AB-D65EE7514AA1}" dt="2022-10-10T11:36:51.518" v="1942" actId="1076"/>
          <ac:picMkLst>
            <pc:docMk/>
            <pc:sldMk cId="2915798268" sldId="961"/>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2008128449" sldId="962"/>
        </pc:sldMkLst>
        <pc:spChg chg="mod">
          <ac:chgData name="伊健 杜" userId="e69aded81da48593" providerId="LiveId" clId="{A81B1303-DC4C-450E-95AB-D65EE7514AA1}" dt="2022-10-10T14:21:56.029" v="1954" actId="20577"/>
          <ac:spMkLst>
            <pc:docMk/>
            <pc:sldMk cId="2008128449" sldId="962"/>
            <ac:spMk id="6" creationId="{F83A6AC8-56F1-EB9E-DD47-C1CFF9753BBA}"/>
          </ac:spMkLst>
        </pc:spChg>
        <pc:spChg chg="mod">
          <ac:chgData name="伊健 杜" userId="e69aded81da48593" providerId="LiveId" clId="{A81B1303-DC4C-450E-95AB-D65EE7514AA1}" dt="2022-10-10T15:39:36.207" v="2953"/>
          <ac:spMkLst>
            <pc:docMk/>
            <pc:sldMk cId="2008128449" sldId="962"/>
            <ac:spMk id="7" creationId="{8A134A8E-94C3-0EE7-C065-45DB3136BA45}"/>
          </ac:spMkLst>
        </pc:spChg>
        <pc:picChg chg="add mod">
          <ac:chgData name="伊健 杜" userId="e69aded81da48593" providerId="LiveId" clId="{A81B1303-DC4C-450E-95AB-D65EE7514AA1}" dt="2022-10-10T14:32:51.614" v="2034" actId="1076"/>
          <ac:picMkLst>
            <pc:docMk/>
            <pc:sldMk cId="2008128449" sldId="962"/>
            <ac:picMk id="1026" creationId="{6EC62735-DEAF-06A1-4531-AD79559D28E8}"/>
          </ac:picMkLst>
        </pc:picChg>
        <pc:picChg chg="add mod">
          <ac:chgData name="伊健 杜" userId="e69aded81da48593" providerId="LiveId" clId="{A81B1303-DC4C-450E-95AB-D65EE7514AA1}" dt="2022-10-10T14:32:44.790" v="2030" actId="1076"/>
          <ac:picMkLst>
            <pc:docMk/>
            <pc:sldMk cId="2008128449" sldId="962"/>
            <ac:picMk id="1028" creationId="{6A105AA0-42CD-FDE8-0CCF-B66F8939E147}"/>
          </ac:picMkLst>
        </pc:picChg>
        <pc:picChg chg="del">
          <ac:chgData name="伊健 杜" userId="e69aded81da48593" providerId="LiveId" clId="{A81B1303-DC4C-450E-95AB-D65EE7514AA1}" dt="2022-10-10T14:27:53.175" v="2015" actId="478"/>
          <ac:picMkLst>
            <pc:docMk/>
            <pc:sldMk cId="2008128449" sldId="962"/>
            <ac:picMk id="17410" creationId="{8FC216CD-7370-7A26-DF12-9EEE6C0F822E}"/>
          </ac:picMkLst>
        </pc:picChg>
      </pc:sldChg>
      <pc:sldChg chg="addSp delSp modSp add mod">
        <pc:chgData name="伊健 杜" userId="e69aded81da48593" providerId="LiveId" clId="{A81B1303-DC4C-450E-95AB-D65EE7514AA1}" dt="2022-10-10T15:39:36.207" v="2953"/>
        <pc:sldMkLst>
          <pc:docMk/>
          <pc:sldMk cId="432336390" sldId="963"/>
        </pc:sldMkLst>
        <pc:spChg chg="mod">
          <ac:chgData name="伊健 杜" userId="e69aded81da48593" providerId="LiveId" clId="{A81B1303-DC4C-450E-95AB-D65EE7514AA1}" dt="2022-10-10T15:39:36.207" v="2953"/>
          <ac:spMkLst>
            <pc:docMk/>
            <pc:sldMk cId="432336390" sldId="963"/>
            <ac:spMk id="7" creationId="{8A134A8E-94C3-0EE7-C065-45DB3136BA45}"/>
          </ac:spMkLst>
        </pc:spChg>
        <pc:picChg chg="del">
          <ac:chgData name="伊健 杜" userId="e69aded81da48593" providerId="LiveId" clId="{A81B1303-DC4C-450E-95AB-D65EE7514AA1}" dt="2022-10-10T14:34:22.079" v="2126" actId="478"/>
          <ac:picMkLst>
            <pc:docMk/>
            <pc:sldMk cId="432336390" sldId="963"/>
            <ac:picMk id="1026" creationId="{6EC62735-DEAF-06A1-4531-AD79559D28E8}"/>
          </ac:picMkLst>
        </pc:picChg>
        <pc:picChg chg="mod">
          <ac:chgData name="伊健 杜" userId="e69aded81da48593" providerId="LiveId" clId="{A81B1303-DC4C-450E-95AB-D65EE7514AA1}" dt="2022-10-10T14:38:26.260" v="2132" actId="1076"/>
          <ac:picMkLst>
            <pc:docMk/>
            <pc:sldMk cId="432336390" sldId="963"/>
            <ac:picMk id="1028" creationId="{6A105AA0-42CD-FDE8-0CCF-B66F8939E147}"/>
          </ac:picMkLst>
        </pc:picChg>
        <pc:picChg chg="add mod">
          <ac:chgData name="伊健 杜" userId="e69aded81da48593" providerId="LiveId" clId="{A81B1303-DC4C-450E-95AB-D65EE7514AA1}" dt="2022-10-10T14:38:26.980" v="2133" actId="1076"/>
          <ac:picMkLst>
            <pc:docMk/>
            <pc:sldMk cId="432336390" sldId="963"/>
            <ac:picMk id="2050" creationId="{F55C85F8-06D8-5206-4256-8D19C2547AEC}"/>
          </ac:picMkLst>
        </pc:picChg>
      </pc:sldChg>
      <pc:sldChg chg="addSp delSp modSp new mod">
        <pc:chgData name="伊健 杜" userId="e69aded81da48593" providerId="LiveId" clId="{A81B1303-DC4C-450E-95AB-D65EE7514AA1}" dt="2022-10-10T15:39:36.207" v="2953"/>
        <pc:sldMkLst>
          <pc:docMk/>
          <pc:sldMk cId="1103089404" sldId="964"/>
        </pc:sldMkLst>
        <pc:spChg chg="mod">
          <ac:chgData name="伊健 杜" userId="e69aded81da48593" providerId="LiveId" clId="{A81B1303-DC4C-450E-95AB-D65EE7514AA1}" dt="2022-10-10T15:39:36.207" v="2953"/>
          <ac:spMkLst>
            <pc:docMk/>
            <pc:sldMk cId="1103089404" sldId="964"/>
            <ac:spMk id="2" creationId="{A01AC9E7-C04E-508D-350A-4D8CA041DA24}"/>
          </ac:spMkLst>
        </pc:spChg>
        <pc:spChg chg="del">
          <ac:chgData name="伊健 杜" userId="e69aded81da48593" providerId="LiveId" clId="{A81B1303-DC4C-450E-95AB-D65EE7514AA1}" dt="2022-10-10T14:48:38.790" v="2366" actId="478"/>
          <ac:spMkLst>
            <pc:docMk/>
            <pc:sldMk cId="1103089404" sldId="964"/>
            <ac:spMk id="3" creationId="{C15B229A-9032-F832-A662-B17543353CE9}"/>
          </ac:spMkLst>
        </pc:spChg>
        <pc:spChg chg="add mod">
          <ac:chgData name="伊健 杜" userId="e69aded81da48593" providerId="LiveId" clId="{A81B1303-DC4C-450E-95AB-D65EE7514AA1}" dt="2022-10-10T14:48:48.253" v="2369" actId="1076"/>
          <ac:spMkLst>
            <pc:docMk/>
            <pc:sldMk cId="1103089404" sldId="964"/>
            <ac:spMk id="4" creationId="{80F8FC49-4DD1-475B-DE97-96F276090385}"/>
          </ac:spMkLst>
        </pc:spChg>
        <pc:spChg chg="add mod">
          <ac:chgData name="伊健 杜" userId="e69aded81da48593" providerId="LiveId" clId="{A81B1303-DC4C-450E-95AB-D65EE7514AA1}" dt="2022-10-10T14:48:48.253" v="2369" actId="1076"/>
          <ac:spMkLst>
            <pc:docMk/>
            <pc:sldMk cId="1103089404" sldId="964"/>
            <ac:spMk id="5" creationId="{27636C17-3F99-8189-6B60-57C222F237E0}"/>
          </ac:spMkLst>
        </pc:spChg>
        <pc:spChg chg="add mod">
          <ac:chgData name="伊健 杜" userId="e69aded81da48593" providerId="LiveId" clId="{A81B1303-DC4C-450E-95AB-D65EE7514AA1}" dt="2022-10-10T14:48:48.253" v="2369" actId="1076"/>
          <ac:spMkLst>
            <pc:docMk/>
            <pc:sldMk cId="1103089404" sldId="964"/>
            <ac:spMk id="6" creationId="{0E36AABD-FC67-1C18-35B6-ABEF922CA6BC}"/>
          </ac:spMkLst>
        </pc:spChg>
        <pc:picChg chg="add mod">
          <ac:chgData name="伊健 杜" userId="e69aded81da48593" providerId="LiveId" clId="{A81B1303-DC4C-450E-95AB-D65EE7514AA1}" dt="2022-10-10T14:50:32.176" v="2464" actId="1076"/>
          <ac:picMkLst>
            <pc:docMk/>
            <pc:sldMk cId="1103089404" sldId="964"/>
            <ac:picMk id="3074" creationId="{6CE913E3-EAD1-9673-639E-6404557D6464}"/>
          </ac:picMkLst>
        </pc:picChg>
      </pc:sldChg>
      <pc:sldChg chg="addSp modSp add mod">
        <pc:chgData name="伊健 杜" userId="e69aded81da48593" providerId="LiveId" clId="{A81B1303-DC4C-450E-95AB-D65EE7514AA1}" dt="2022-10-10T15:39:36.207" v="2953"/>
        <pc:sldMkLst>
          <pc:docMk/>
          <pc:sldMk cId="294181434" sldId="965"/>
        </pc:sldMkLst>
        <pc:spChg chg="mod">
          <ac:chgData name="伊健 杜" userId="e69aded81da48593" providerId="LiveId" clId="{A81B1303-DC4C-450E-95AB-D65EE7514AA1}" dt="2022-10-10T15:39:36.207" v="2953"/>
          <ac:spMkLst>
            <pc:docMk/>
            <pc:sldMk cId="294181434" sldId="965"/>
            <ac:spMk id="2" creationId="{812E3F75-35E5-2E02-7398-D6B0B5876A2D}"/>
          </ac:spMkLst>
        </pc:spChg>
        <pc:spChg chg="add mod">
          <ac:chgData name="伊健 杜" userId="e69aded81da48593" providerId="LiveId" clId="{A81B1303-DC4C-450E-95AB-D65EE7514AA1}" dt="2022-10-10T14:41:34.989" v="2296" actId="1076"/>
          <ac:spMkLst>
            <pc:docMk/>
            <pc:sldMk cId="294181434" sldId="965"/>
            <ac:spMk id="3" creationId="{C888C4DE-75F9-CFBA-76CA-DF99CB3F7A7F}"/>
          </ac:spMkLst>
        </pc:spChg>
        <pc:spChg chg="add mod">
          <ac:chgData name="伊健 杜" userId="e69aded81da48593" providerId="LiveId" clId="{A81B1303-DC4C-450E-95AB-D65EE7514AA1}" dt="2022-10-10T14:41:33.196" v="2295" actId="1076"/>
          <ac:spMkLst>
            <pc:docMk/>
            <pc:sldMk cId="294181434" sldId="965"/>
            <ac:spMk id="4" creationId="{EAE870F8-85FC-EEC1-6668-1195DEA5F76A}"/>
          </ac:spMkLst>
        </pc:spChg>
      </pc:sldChg>
      <pc:sldChg chg="addSp delSp modSp add mod">
        <pc:chgData name="伊健 杜" userId="e69aded81da48593" providerId="LiveId" clId="{A81B1303-DC4C-450E-95AB-D65EE7514AA1}" dt="2022-10-10T16:58:38.719" v="2956" actId="20577"/>
        <pc:sldMkLst>
          <pc:docMk/>
          <pc:sldMk cId="1400980109" sldId="966"/>
        </pc:sldMkLst>
        <pc:spChg chg="mod">
          <ac:chgData name="伊健 杜" userId="e69aded81da48593" providerId="LiveId" clId="{A81B1303-DC4C-450E-95AB-D65EE7514AA1}" dt="2022-10-10T16:58:38.719" v="2956" actId="20577"/>
          <ac:spMkLst>
            <pc:docMk/>
            <pc:sldMk cId="1400980109" sldId="966"/>
            <ac:spMk id="2" creationId="{1302A11A-625D-774F-23B3-739301B530C3}"/>
          </ac:spMkLst>
        </pc:spChg>
        <pc:spChg chg="add del mod">
          <ac:chgData name="伊健 杜" userId="e69aded81da48593" providerId="LiveId" clId="{A81B1303-DC4C-450E-95AB-D65EE7514AA1}" dt="2022-10-10T14:46:42.343" v="2324" actId="478"/>
          <ac:spMkLst>
            <pc:docMk/>
            <pc:sldMk cId="1400980109" sldId="966"/>
            <ac:spMk id="3" creationId="{6C3F81C5-A346-21C8-D639-71E47468697C}"/>
          </ac:spMkLst>
        </pc:spChg>
        <pc:spChg chg="del">
          <ac:chgData name="伊健 杜" userId="e69aded81da48593" providerId="LiveId" clId="{A81B1303-DC4C-450E-95AB-D65EE7514AA1}" dt="2022-10-10T14:46:16.543" v="2309" actId="478"/>
          <ac:spMkLst>
            <pc:docMk/>
            <pc:sldMk cId="1400980109" sldId="966"/>
            <ac:spMk id="4" creationId="{21BD65C9-00B8-77B5-1258-CB85B4A4F40D}"/>
          </ac:spMkLst>
        </pc:spChg>
        <pc:spChg chg="add mod">
          <ac:chgData name="伊健 杜" userId="e69aded81da48593" providerId="LiveId" clId="{A81B1303-DC4C-450E-95AB-D65EE7514AA1}" dt="2022-10-10T14:48:25.245" v="2362" actId="207"/>
          <ac:spMkLst>
            <pc:docMk/>
            <pc:sldMk cId="1400980109" sldId="966"/>
            <ac:spMk id="5" creationId="{C57211A0-9C60-D804-6094-37A6B213E351}"/>
          </ac:spMkLst>
        </pc:spChg>
        <pc:spChg chg="add mod">
          <ac:chgData name="伊健 杜" userId="e69aded81da48593" providerId="LiveId" clId="{A81B1303-DC4C-450E-95AB-D65EE7514AA1}" dt="2022-10-10T14:48:27.109" v="2363" actId="207"/>
          <ac:spMkLst>
            <pc:docMk/>
            <pc:sldMk cId="1400980109" sldId="966"/>
            <ac:spMk id="6" creationId="{58145C48-FA25-C457-6536-B6D4F8A5C215}"/>
          </ac:spMkLst>
        </pc:spChg>
        <pc:spChg chg="add mod">
          <ac:chgData name="伊健 杜" userId="e69aded81da48593" providerId="LiveId" clId="{A81B1303-DC4C-450E-95AB-D65EE7514AA1}" dt="2022-10-10T14:48:17.884" v="2361" actId="1076"/>
          <ac:spMkLst>
            <pc:docMk/>
            <pc:sldMk cId="1400980109" sldId="966"/>
            <ac:spMk id="7" creationId="{CBA8DDFD-A2F4-69C8-D9A4-82CB1C5006E9}"/>
          </ac:spMkLst>
        </pc:spChg>
        <pc:spChg chg="add mod">
          <ac:chgData name="伊健 杜" userId="e69aded81da48593" providerId="LiveId" clId="{A81B1303-DC4C-450E-95AB-D65EE7514AA1}" dt="2022-10-10T14:48:32.704" v="2364" actId="207"/>
          <ac:spMkLst>
            <pc:docMk/>
            <pc:sldMk cId="1400980109" sldId="966"/>
            <ac:spMk id="8" creationId="{279D721E-C3FB-2CB0-6BD4-36E099029B06}"/>
          </ac:spMkLst>
        </pc:spChg>
        <pc:spChg chg="add mod">
          <ac:chgData name="伊健 杜" userId="e69aded81da48593" providerId="LiveId" clId="{A81B1303-DC4C-450E-95AB-D65EE7514AA1}" dt="2022-10-10T14:48:34.857" v="2365" actId="207"/>
          <ac:spMkLst>
            <pc:docMk/>
            <pc:sldMk cId="1400980109" sldId="966"/>
            <ac:spMk id="9" creationId="{7156E369-E07B-5288-0CC3-ADB34102F93F}"/>
          </ac:spMkLst>
        </pc:spChg>
        <pc:picChg chg="del">
          <ac:chgData name="伊健 杜" userId="e69aded81da48593" providerId="LiveId" clId="{A81B1303-DC4C-450E-95AB-D65EE7514AA1}" dt="2022-10-10T14:46:16.543" v="2309" actId="478"/>
          <ac:picMkLst>
            <pc:docMk/>
            <pc:sldMk cId="1400980109" sldId="966"/>
            <ac:picMk id="32770" creationId="{CE222FF5-5265-C490-AA21-B4E9AD4F1E9D}"/>
          </ac:picMkLst>
        </pc:picChg>
      </pc:sldChg>
      <pc:sldChg chg="addSp delSp modSp add mod">
        <pc:chgData name="伊健 杜" userId="e69aded81da48593" providerId="LiveId" clId="{A81B1303-DC4C-450E-95AB-D65EE7514AA1}" dt="2022-10-10T15:39:36.207" v="2953"/>
        <pc:sldMkLst>
          <pc:docMk/>
          <pc:sldMk cId="3486025112" sldId="967"/>
        </pc:sldMkLst>
        <pc:spChg chg="mod">
          <ac:chgData name="伊健 杜" userId="e69aded81da48593" providerId="LiveId" clId="{A81B1303-DC4C-450E-95AB-D65EE7514AA1}" dt="2022-10-10T15:39:36.207" v="2953"/>
          <ac:spMkLst>
            <pc:docMk/>
            <pc:sldMk cId="3486025112" sldId="967"/>
            <ac:spMk id="2" creationId="{A01AC9E7-C04E-508D-350A-4D8CA041DA24}"/>
          </ac:spMkLst>
        </pc:spChg>
        <pc:spChg chg="mod">
          <ac:chgData name="伊健 杜" userId="e69aded81da48593" providerId="LiveId" clId="{A81B1303-DC4C-450E-95AB-D65EE7514AA1}" dt="2022-10-10T15:09:36.654" v="2685" actId="1076"/>
          <ac:spMkLst>
            <pc:docMk/>
            <pc:sldMk cId="3486025112" sldId="967"/>
            <ac:spMk id="5" creationId="{27636C17-3F99-8189-6B60-57C222F237E0}"/>
          </ac:spMkLst>
        </pc:spChg>
        <pc:picChg chg="add mod">
          <ac:chgData name="伊健 杜" userId="e69aded81da48593" providerId="LiveId" clId="{A81B1303-DC4C-450E-95AB-D65EE7514AA1}" dt="2022-10-10T14:54:14.896" v="2563" actId="1076"/>
          <ac:picMkLst>
            <pc:docMk/>
            <pc:sldMk cId="3486025112" sldId="967"/>
            <ac:picMk id="3" creationId="{C90011FA-A5CA-E542-367C-D5308628673E}"/>
          </ac:picMkLst>
        </pc:picChg>
        <pc:picChg chg="add mod">
          <ac:chgData name="伊健 杜" userId="e69aded81da48593" providerId="LiveId" clId="{A81B1303-DC4C-450E-95AB-D65EE7514AA1}" dt="2022-10-10T14:54:12.969" v="2562" actId="1076"/>
          <ac:picMkLst>
            <pc:docMk/>
            <pc:sldMk cId="3486025112" sldId="967"/>
            <ac:picMk id="7" creationId="{19EA35E6-6C85-964C-D755-2449AAAF048F}"/>
          </ac:picMkLst>
        </pc:picChg>
        <pc:picChg chg="add mod">
          <ac:chgData name="伊健 杜" userId="e69aded81da48593" providerId="LiveId" clId="{A81B1303-DC4C-450E-95AB-D65EE7514AA1}" dt="2022-10-10T14:54:43.676" v="2565" actId="1076"/>
          <ac:picMkLst>
            <pc:docMk/>
            <pc:sldMk cId="3486025112" sldId="967"/>
            <ac:picMk id="8" creationId="{444DC72F-45EE-B685-5F0B-46C92C104E53}"/>
          </ac:picMkLst>
        </pc:picChg>
        <pc:picChg chg="del mod">
          <ac:chgData name="伊健 杜" userId="e69aded81da48593" providerId="LiveId" clId="{A81B1303-DC4C-450E-95AB-D65EE7514AA1}" dt="2022-10-10T14:52:50.926" v="2559" actId="478"/>
          <ac:picMkLst>
            <pc:docMk/>
            <pc:sldMk cId="3486025112" sldId="967"/>
            <ac:picMk id="3074" creationId="{6CE913E3-EAD1-9673-639E-6404557D6464}"/>
          </ac:picMkLst>
        </pc:picChg>
      </pc:sldChg>
      <pc:sldChg chg="addSp delSp modSp add mod">
        <pc:chgData name="伊健 杜" userId="e69aded81da48593" providerId="LiveId" clId="{A81B1303-DC4C-450E-95AB-D65EE7514AA1}" dt="2022-10-10T15:09:42.966" v="2688" actId="1076"/>
        <pc:sldMkLst>
          <pc:docMk/>
          <pc:sldMk cId="1125853018" sldId="968"/>
        </pc:sldMkLst>
        <pc:spChg chg="del">
          <ac:chgData name="伊健 杜" userId="e69aded81da48593" providerId="LiveId" clId="{A81B1303-DC4C-450E-95AB-D65EE7514AA1}" dt="2022-10-10T14:57:31.143" v="2567" actId="478"/>
          <ac:spMkLst>
            <pc:docMk/>
            <pc:sldMk cId="1125853018" sldId="968"/>
            <ac:spMk id="2" creationId="{A01AC9E7-C04E-508D-350A-4D8CA041DA24}"/>
          </ac:spMkLst>
        </pc:spChg>
        <pc:spChg chg="mod">
          <ac:chgData name="伊健 杜" userId="e69aded81da48593" providerId="LiveId" clId="{A81B1303-DC4C-450E-95AB-D65EE7514AA1}" dt="2022-10-10T15:09:42.966" v="2688" actId="1076"/>
          <ac:spMkLst>
            <pc:docMk/>
            <pc:sldMk cId="1125853018" sldId="968"/>
            <ac:spMk id="5" creationId="{27636C17-3F99-8189-6B60-57C222F237E0}"/>
          </ac:spMkLst>
        </pc:spChg>
        <pc:spChg chg="add del mod">
          <ac:chgData name="伊健 杜" userId="e69aded81da48593" providerId="LiveId" clId="{A81B1303-DC4C-450E-95AB-D65EE7514AA1}" dt="2022-10-10T14:57:33.139" v="2569" actId="478"/>
          <ac:spMkLst>
            <pc:docMk/>
            <pc:sldMk cId="1125853018" sldId="968"/>
            <ac:spMk id="7" creationId="{88355CD5-E6F7-6B03-8AD3-CC67662FA403}"/>
          </ac:spMkLst>
        </pc:spChg>
        <pc:picChg chg="add mod">
          <ac:chgData name="伊健 杜" userId="e69aded81da48593" providerId="LiveId" clId="{A81B1303-DC4C-450E-95AB-D65EE7514AA1}" dt="2022-10-10T14:59:21.224" v="2578" actId="14100"/>
          <ac:picMkLst>
            <pc:docMk/>
            <pc:sldMk cId="1125853018" sldId="968"/>
            <ac:picMk id="8" creationId="{484180B5-DC6F-1526-6055-8D7F9645C4CD}"/>
          </ac:picMkLst>
        </pc:picChg>
        <pc:picChg chg="add mod">
          <ac:chgData name="伊健 杜" userId="e69aded81da48593" providerId="LiveId" clId="{A81B1303-DC4C-450E-95AB-D65EE7514AA1}" dt="2022-10-10T14:59:22.572" v="2579" actId="1076"/>
          <ac:picMkLst>
            <pc:docMk/>
            <pc:sldMk cId="1125853018" sldId="968"/>
            <ac:picMk id="9" creationId="{F391F8E4-9BB3-927C-6F4B-BB2106989D60}"/>
          </ac:picMkLst>
        </pc:picChg>
        <pc:picChg chg="del">
          <ac:chgData name="伊健 杜" userId="e69aded81da48593" providerId="LiveId" clId="{A81B1303-DC4C-450E-95AB-D65EE7514AA1}" dt="2022-10-10T14:57:31.547" v="2568" actId="478"/>
          <ac:picMkLst>
            <pc:docMk/>
            <pc:sldMk cId="1125853018" sldId="968"/>
            <ac:picMk id="3074" creationId="{6CE913E3-EAD1-9673-639E-6404557D6464}"/>
          </ac:picMkLst>
        </pc:picChg>
      </pc:sldChg>
      <pc:sldChg chg="addSp delSp modSp add mod">
        <pc:chgData name="伊健 杜" userId="e69aded81da48593" providerId="LiveId" clId="{A81B1303-DC4C-450E-95AB-D65EE7514AA1}" dt="2022-10-10T15:09:44.617" v="2689"/>
        <pc:sldMkLst>
          <pc:docMk/>
          <pc:sldMk cId="428983760" sldId="969"/>
        </pc:sldMkLst>
        <pc:spChg chg="add del">
          <ac:chgData name="伊健 杜" userId="e69aded81da48593" providerId="LiveId" clId="{A81B1303-DC4C-450E-95AB-D65EE7514AA1}" dt="2022-10-10T15:00:39.243" v="2588" actId="478"/>
          <ac:spMkLst>
            <pc:docMk/>
            <pc:sldMk cId="428983760" sldId="969"/>
            <ac:spMk id="3" creationId="{33ECCCED-EB71-DA6B-8F36-63CDE09C2135}"/>
          </ac:spMkLst>
        </pc:spChg>
        <pc:spChg chg="mod">
          <ac:chgData name="伊健 杜" userId="e69aded81da48593" providerId="LiveId" clId="{A81B1303-DC4C-450E-95AB-D65EE7514AA1}" dt="2022-10-10T15:09:44.617" v="2689"/>
          <ac:spMkLst>
            <pc:docMk/>
            <pc:sldMk cId="428983760" sldId="969"/>
            <ac:spMk id="5" creationId="{27636C17-3F99-8189-6B60-57C222F237E0}"/>
          </ac:spMkLst>
        </pc:spChg>
        <pc:picChg chg="add mod">
          <ac:chgData name="伊健 杜" userId="e69aded81da48593" providerId="LiveId" clId="{A81B1303-DC4C-450E-95AB-D65EE7514AA1}" dt="2022-10-10T14:59:37.647" v="2586" actId="1076"/>
          <ac:picMkLst>
            <pc:docMk/>
            <pc:sldMk cId="428983760" sldId="969"/>
            <ac:picMk id="2" creationId="{96886C83-C88A-0667-D3AA-F0030A4312EE}"/>
          </ac:picMkLst>
        </pc:picChg>
        <pc:picChg chg="del">
          <ac:chgData name="伊健 杜" userId="e69aded81da48593" providerId="LiveId" clId="{A81B1303-DC4C-450E-95AB-D65EE7514AA1}" dt="2022-10-10T14:59:31.805" v="2581" actId="478"/>
          <ac:picMkLst>
            <pc:docMk/>
            <pc:sldMk cId="428983760" sldId="969"/>
            <ac:picMk id="8" creationId="{484180B5-DC6F-1526-6055-8D7F9645C4CD}"/>
          </ac:picMkLst>
        </pc:picChg>
        <pc:picChg chg="del">
          <ac:chgData name="伊健 杜" userId="e69aded81da48593" providerId="LiveId" clId="{A81B1303-DC4C-450E-95AB-D65EE7514AA1}" dt="2022-10-10T14:59:31.805" v="2581" actId="478"/>
          <ac:picMkLst>
            <pc:docMk/>
            <pc:sldMk cId="428983760" sldId="969"/>
            <ac:picMk id="9" creationId="{F391F8E4-9BB3-927C-6F4B-BB2106989D60}"/>
          </ac:picMkLst>
        </pc:picChg>
        <pc:picChg chg="add mod">
          <ac:chgData name="伊健 杜" userId="e69aded81da48593" providerId="LiveId" clId="{A81B1303-DC4C-450E-95AB-D65EE7514AA1}" dt="2022-10-10T15:00:46.306" v="2590" actId="1076"/>
          <ac:picMkLst>
            <pc:docMk/>
            <pc:sldMk cId="428983760" sldId="969"/>
            <ac:picMk id="10" creationId="{B8690303-066C-15E2-C294-7CDF4C5653FD}"/>
          </ac:picMkLst>
        </pc:picChg>
      </pc:sldChg>
      <pc:sldChg chg="addSp delSp modSp add mod">
        <pc:chgData name="伊健 杜" userId="e69aded81da48593" providerId="LiveId" clId="{A81B1303-DC4C-450E-95AB-D65EE7514AA1}" dt="2022-10-10T15:09:46.254" v="2690"/>
        <pc:sldMkLst>
          <pc:docMk/>
          <pc:sldMk cId="757873519" sldId="970"/>
        </pc:sldMkLst>
        <pc:spChg chg="mod">
          <ac:chgData name="伊健 杜" userId="e69aded81da48593" providerId="LiveId" clId="{A81B1303-DC4C-450E-95AB-D65EE7514AA1}" dt="2022-10-10T15:09:46.254" v="2690"/>
          <ac:spMkLst>
            <pc:docMk/>
            <pc:sldMk cId="757873519" sldId="970"/>
            <ac:spMk id="5" creationId="{27636C17-3F99-8189-6B60-57C222F237E0}"/>
          </ac:spMkLst>
        </pc:spChg>
        <pc:picChg chg="del">
          <ac:chgData name="伊健 杜" userId="e69aded81da48593" providerId="LiveId" clId="{A81B1303-DC4C-450E-95AB-D65EE7514AA1}" dt="2022-10-10T15:01:07.593" v="2592" actId="478"/>
          <ac:picMkLst>
            <pc:docMk/>
            <pc:sldMk cId="757873519" sldId="970"/>
            <ac:picMk id="2" creationId="{96886C83-C88A-0667-D3AA-F0030A4312EE}"/>
          </ac:picMkLst>
        </pc:picChg>
        <pc:picChg chg="del">
          <ac:chgData name="伊健 杜" userId="e69aded81da48593" providerId="LiveId" clId="{A81B1303-DC4C-450E-95AB-D65EE7514AA1}" dt="2022-10-10T15:01:07.593" v="2592" actId="478"/>
          <ac:picMkLst>
            <pc:docMk/>
            <pc:sldMk cId="757873519" sldId="970"/>
            <ac:picMk id="10" creationId="{B8690303-066C-15E2-C294-7CDF4C5653FD}"/>
          </ac:picMkLst>
        </pc:picChg>
        <pc:picChg chg="add mod">
          <ac:chgData name="伊健 杜" userId="e69aded81da48593" providerId="LiveId" clId="{A81B1303-DC4C-450E-95AB-D65EE7514AA1}" dt="2022-10-10T15:01:33.397" v="2596" actId="1076"/>
          <ac:picMkLst>
            <pc:docMk/>
            <pc:sldMk cId="757873519" sldId="970"/>
            <ac:picMk id="7170" creationId="{90AAEF4F-1AA2-180E-9CD1-AA8C076916BE}"/>
          </ac:picMkLst>
        </pc:picChg>
        <pc:picChg chg="add mod">
          <ac:chgData name="伊健 杜" userId="e69aded81da48593" providerId="LiveId" clId="{A81B1303-DC4C-450E-95AB-D65EE7514AA1}" dt="2022-10-10T15:02:03.268" v="2601" actId="1076"/>
          <ac:picMkLst>
            <pc:docMk/>
            <pc:sldMk cId="757873519" sldId="970"/>
            <ac:picMk id="7172" creationId="{62D4B335-747C-2A3A-22DA-B5CD6DE131BF}"/>
          </ac:picMkLst>
        </pc:picChg>
      </pc:sldChg>
      <pc:sldChg chg="addSp delSp modSp add mod">
        <pc:chgData name="伊健 杜" userId="e69aded81da48593" providerId="LiveId" clId="{A81B1303-DC4C-450E-95AB-D65EE7514AA1}" dt="2022-10-10T15:09:48.336" v="2691"/>
        <pc:sldMkLst>
          <pc:docMk/>
          <pc:sldMk cId="2325837417" sldId="971"/>
        </pc:sldMkLst>
        <pc:spChg chg="mod">
          <ac:chgData name="伊健 杜" userId="e69aded81da48593" providerId="LiveId" clId="{A81B1303-DC4C-450E-95AB-D65EE7514AA1}" dt="2022-10-10T15:09:48.336" v="2691"/>
          <ac:spMkLst>
            <pc:docMk/>
            <pc:sldMk cId="2325837417" sldId="971"/>
            <ac:spMk id="5" creationId="{27636C17-3F99-8189-6B60-57C222F237E0}"/>
          </ac:spMkLst>
        </pc:spChg>
        <pc:picChg chg="del">
          <ac:chgData name="伊健 杜" userId="e69aded81da48593" providerId="LiveId" clId="{A81B1303-DC4C-450E-95AB-D65EE7514AA1}" dt="2022-10-10T15:02:43.519" v="2603" actId="478"/>
          <ac:picMkLst>
            <pc:docMk/>
            <pc:sldMk cId="2325837417" sldId="971"/>
            <ac:picMk id="7170" creationId="{90AAEF4F-1AA2-180E-9CD1-AA8C076916BE}"/>
          </ac:picMkLst>
        </pc:picChg>
        <pc:picChg chg="del">
          <ac:chgData name="伊健 杜" userId="e69aded81da48593" providerId="LiveId" clId="{A81B1303-DC4C-450E-95AB-D65EE7514AA1}" dt="2022-10-10T15:02:43.519" v="2603" actId="478"/>
          <ac:picMkLst>
            <pc:docMk/>
            <pc:sldMk cId="2325837417" sldId="971"/>
            <ac:picMk id="7172" creationId="{62D4B335-747C-2A3A-22DA-B5CD6DE131BF}"/>
          </ac:picMkLst>
        </pc:picChg>
        <pc:picChg chg="add del mod">
          <ac:chgData name="伊健 杜" userId="e69aded81da48593" providerId="LiveId" clId="{A81B1303-DC4C-450E-95AB-D65EE7514AA1}" dt="2022-10-10T15:03:29.406" v="2611" actId="478"/>
          <ac:picMkLst>
            <pc:docMk/>
            <pc:sldMk cId="2325837417" sldId="971"/>
            <ac:picMk id="8194" creationId="{D1EBC7D6-CDAD-1180-B31B-B86DD22A6FE5}"/>
          </ac:picMkLst>
        </pc:picChg>
        <pc:picChg chg="add mod">
          <ac:chgData name="伊健 杜" userId="e69aded81da48593" providerId="LiveId" clId="{A81B1303-DC4C-450E-95AB-D65EE7514AA1}" dt="2022-10-10T15:03:28.095" v="2610" actId="1076"/>
          <ac:picMkLst>
            <pc:docMk/>
            <pc:sldMk cId="2325837417" sldId="971"/>
            <ac:picMk id="8196" creationId="{F1BE99DF-2D02-7C90-3432-F41670704FFA}"/>
          </ac:picMkLst>
        </pc:picChg>
      </pc:sldChg>
      <pc:sldChg chg="addSp delSp modSp add mod">
        <pc:chgData name="伊健 杜" userId="e69aded81da48593" providerId="LiveId" clId="{A81B1303-DC4C-450E-95AB-D65EE7514AA1}" dt="2022-10-10T15:39:36.207" v="2953"/>
        <pc:sldMkLst>
          <pc:docMk/>
          <pc:sldMk cId="3701473483" sldId="972"/>
        </pc:sldMkLst>
        <pc:spChg chg="add mod">
          <ac:chgData name="伊健 杜" userId="e69aded81da48593" providerId="LiveId" clId="{A81B1303-DC4C-450E-95AB-D65EE7514AA1}" dt="2022-10-10T15:05:53.101" v="2652" actId="1076"/>
          <ac:spMkLst>
            <pc:docMk/>
            <pc:sldMk cId="3701473483" sldId="972"/>
            <ac:spMk id="2" creationId="{07F29820-81B1-B92D-B0FA-6D75F41D5182}"/>
          </ac:spMkLst>
        </pc:spChg>
        <pc:spChg chg="add mod">
          <ac:chgData name="伊健 杜" userId="e69aded81da48593" providerId="LiveId" clId="{A81B1303-DC4C-450E-95AB-D65EE7514AA1}" dt="2022-10-10T15:09:19.172" v="2675"/>
          <ac:spMkLst>
            <pc:docMk/>
            <pc:sldMk cId="3701473483" sldId="972"/>
            <ac:spMk id="3" creationId="{B972E28A-8BAE-4FFC-518D-506C3B36D645}"/>
          </ac:spMkLst>
        </pc:spChg>
        <pc:spChg chg="del">
          <ac:chgData name="伊健 杜" userId="e69aded81da48593" providerId="LiveId" clId="{A81B1303-DC4C-450E-95AB-D65EE7514AA1}" dt="2022-10-10T15:05:49.015" v="2650" actId="478"/>
          <ac:spMkLst>
            <pc:docMk/>
            <pc:sldMk cId="3701473483" sldId="972"/>
            <ac:spMk id="4" creationId="{80F8FC49-4DD1-475B-DE97-96F276090385}"/>
          </ac:spMkLst>
        </pc:spChg>
        <pc:spChg chg="del">
          <ac:chgData name="伊健 杜" userId="e69aded81da48593" providerId="LiveId" clId="{A81B1303-DC4C-450E-95AB-D65EE7514AA1}" dt="2022-10-10T15:05:49.015" v="2650" actId="478"/>
          <ac:spMkLst>
            <pc:docMk/>
            <pc:sldMk cId="3701473483" sldId="972"/>
            <ac:spMk id="5" creationId="{27636C17-3F99-8189-6B60-57C222F237E0}"/>
          </ac:spMkLst>
        </pc:spChg>
        <pc:spChg chg="del">
          <ac:chgData name="伊健 杜" userId="e69aded81da48593" providerId="LiveId" clId="{A81B1303-DC4C-450E-95AB-D65EE7514AA1}" dt="2022-10-10T15:05:49.015" v="2650" actId="478"/>
          <ac:spMkLst>
            <pc:docMk/>
            <pc:sldMk cId="3701473483" sldId="972"/>
            <ac:spMk id="6" creationId="{0E36AABD-FC67-1C18-35B6-ABEF922CA6BC}"/>
          </ac:spMkLst>
        </pc:spChg>
        <pc:spChg chg="add mod">
          <ac:chgData name="伊健 杜" userId="e69aded81da48593" providerId="LiveId" clId="{A81B1303-DC4C-450E-95AB-D65EE7514AA1}" dt="2022-10-10T15:39:36.207" v="2953"/>
          <ac:spMkLst>
            <pc:docMk/>
            <pc:sldMk cId="3701473483" sldId="972"/>
            <ac:spMk id="7" creationId="{7A35A3C8-5D71-B112-2613-B90875484069}"/>
          </ac:spMkLst>
        </pc:spChg>
        <pc:picChg chg="add del mod">
          <ac:chgData name="伊健 杜" userId="e69aded81da48593" providerId="LiveId" clId="{A81B1303-DC4C-450E-95AB-D65EE7514AA1}" dt="2022-10-10T15:11:01.584" v="2739" actId="478"/>
          <ac:picMkLst>
            <pc:docMk/>
            <pc:sldMk cId="3701473483" sldId="972"/>
            <ac:picMk id="8" creationId="{CA013956-8FFC-6C75-691A-55CF761338EF}"/>
          </ac:picMkLst>
        </pc:picChg>
        <pc:picChg chg="del">
          <ac:chgData name="伊健 杜" userId="e69aded81da48593" providerId="LiveId" clId="{A81B1303-DC4C-450E-95AB-D65EE7514AA1}" dt="2022-10-10T15:03:52.282" v="2613" actId="478"/>
          <ac:picMkLst>
            <pc:docMk/>
            <pc:sldMk cId="3701473483" sldId="972"/>
            <ac:picMk id="8196" creationId="{F1BE99DF-2D02-7C90-3432-F41670704FFA}"/>
          </ac:picMkLst>
        </pc:picChg>
        <pc:picChg chg="add mod">
          <ac:chgData name="伊健 杜" userId="e69aded81da48593" providerId="LiveId" clId="{A81B1303-DC4C-450E-95AB-D65EE7514AA1}" dt="2022-10-10T15:11:35.908" v="2742" actId="1076"/>
          <ac:picMkLst>
            <pc:docMk/>
            <pc:sldMk cId="3701473483" sldId="972"/>
            <ac:picMk id="9218" creationId="{AD9EA3CE-6933-54E5-C506-D8DBA1B70302}"/>
          </ac:picMkLst>
        </pc:picChg>
      </pc:sldChg>
      <pc:sldChg chg="addSp delSp modSp add mod">
        <pc:chgData name="伊健 杜" userId="e69aded81da48593" providerId="LiveId" clId="{A81B1303-DC4C-450E-95AB-D65EE7514AA1}" dt="2022-10-10T15:39:36.207" v="2953"/>
        <pc:sldMkLst>
          <pc:docMk/>
          <pc:sldMk cId="1358144278" sldId="973"/>
        </pc:sldMkLst>
        <pc:spChg chg="mod">
          <ac:chgData name="伊健 杜" userId="e69aded81da48593" providerId="LiveId" clId="{A81B1303-DC4C-450E-95AB-D65EE7514AA1}" dt="2022-10-10T15:39:36.207" v="2953"/>
          <ac:spMkLst>
            <pc:docMk/>
            <pc:sldMk cId="1358144278" sldId="973"/>
            <ac:spMk id="7" creationId="{7A35A3C8-5D71-B112-2613-B90875484069}"/>
          </ac:spMkLst>
        </pc:spChg>
        <pc:picChg chg="add mod">
          <ac:chgData name="伊健 杜" userId="e69aded81da48593" providerId="LiveId" clId="{A81B1303-DC4C-450E-95AB-D65EE7514AA1}" dt="2022-10-10T15:17:08.217" v="2822" actId="1076"/>
          <ac:picMkLst>
            <pc:docMk/>
            <pc:sldMk cId="1358144278" sldId="973"/>
            <ac:picMk id="4" creationId="{E4ABD2FA-1F0D-55D1-D85B-7E7DC789DAF6}"/>
          </ac:picMkLst>
        </pc:picChg>
        <pc:picChg chg="del">
          <ac:chgData name="伊健 杜" userId="e69aded81da48593" providerId="LiveId" clId="{A81B1303-DC4C-450E-95AB-D65EE7514AA1}" dt="2022-10-10T15:11:46.846" v="2744" actId="478"/>
          <ac:picMkLst>
            <pc:docMk/>
            <pc:sldMk cId="1358144278" sldId="973"/>
            <ac:picMk id="9218" creationId="{AD9EA3CE-6933-54E5-C506-D8DBA1B70302}"/>
          </ac:picMkLst>
        </pc:picChg>
      </pc:sldChg>
      <pc:sldChg chg="addSp delSp modSp add mod">
        <pc:chgData name="伊健 杜" userId="e69aded81da48593" providerId="LiveId" clId="{A81B1303-DC4C-450E-95AB-D65EE7514AA1}" dt="2022-10-10T15:23:10.275" v="2939" actId="1076"/>
        <pc:sldMkLst>
          <pc:docMk/>
          <pc:sldMk cId="3012338746" sldId="974"/>
        </pc:sldMkLst>
        <pc:spChg chg="add del mod">
          <ac:chgData name="伊健 杜" userId="e69aded81da48593" providerId="LiveId" clId="{A81B1303-DC4C-450E-95AB-D65EE7514AA1}" dt="2022-10-10T15:20:31.635" v="2829" actId="478"/>
          <ac:spMkLst>
            <pc:docMk/>
            <pc:sldMk cId="3012338746" sldId="974"/>
            <ac:spMk id="6" creationId="{693389DC-F3AA-084C-1D26-BC098E04980B}"/>
          </ac:spMkLst>
        </pc:spChg>
        <pc:spChg chg="del mod">
          <ac:chgData name="伊健 杜" userId="e69aded81da48593" providerId="LiveId" clId="{A81B1303-DC4C-450E-95AB-D65EE7514AA1}" dt="2022-10-10T15:20:30.325" v="2828" actId="478"/>
          <ac:spMkLst>
            <pc:docMk/>
            <pc:sldMk cId="3012338746" sldId="974"/>
            <ac:spMk id="7" creationId="{7A35A3C8-5D71-B112-2613-B90875484069}"/>
          </ac:spMkLst>
        </pc:spChg>
        <pc:picChg chg="del">
          <ac:chgData name="伊健 杜" userId="e69aded81da48593" providerId="LiveId" clId="{A81B1303-DC4C-450E-95AB-D65EE7514AA1}" dt="2022-10-10T15:17:12.144" v="2824" actId="478"/>
          <ac:picMkLst>
            <pc:docMk/>
            <pc:sldMk cId="3012338746" sldId="974"/>
            <ac:picMk id="4" creationId="{E4ABD2FA-1F0D-55D1-D85B-7E7DC789DAF6}"/>
          </ac:picMkLst>
        </pc:picChg>
        <pc:picChg chg="add mod">
          <ac:chgData name="伊健 杜" userId="e69aded81da48593" providerId="LiveId" clId="{A81B1303-DC4C-450E-95AB-D65EE7514AA1}" dt="2022-10-10T15:23:10.275" v="2939" actId="1076"/>
          <ac:picMkLst>
            <pc:docMk/>
            <pc:sldMk cId="3012338746" sldId="974"/>
            <ac:picMk id="10242" creationId="{46EB321B-9A56-F898-FB5A-18D88E95B1D0}"/>
          </ac:picMkLst>
        </pc:picChg>
      </pc:sldChg>
      <pc:sldChg chg="addSp delSp modSp add mod ord">
        <pc:chgData name="伊健 杜" userId="e69aded81da48593" providerId="LiveId" clId="{A81B1303-DC4C-450E-95AB-D65EE7514AA1}" dt="2022-10-10T15:39:36.207" v="2953"/>
        <pc:sldMkLst>
          <pc:docMk/>
          <pc:sldMk cId="3753193412" sldId="975"/>
        </pc:sldMkLst>
        <pc:spChg chg="add mod">
          <ac:chgData name="伊健 杜" userId="e69aded81da48593" providerId="LiveId" clId="{A81B1303-DC4C-450E-95AB-D65EE7514AA1}" dt="2022-10-10T15:39:36.207" v="2953"/>
          <ac:spMkLst>
            <pc:docMk/>
            <pc:sldMk cId="3753193412" sldId="975"/>
            <ac:spMk id="4" creationId="{A7BF757E-8D22-D31C-E0BC-375DF9CBD70F}"/>
          </ac:spMkLst>
        </pc:spChg>
        <pc:picChg chg="del">
          <ac:chgData name="伊健 杜" userId="e69aded81da48593" providerId="LiveId" clId="{A81B1303-DC4C-450E-95AB-D65EE7514AA1}" dt="2022-10-10T15:22:34.341" v="2835" actId="478"/>
          <ac:picMkLst>
            <pc:docMk/>
            <pc:sldMk cId="3753193412" sldId="975"/>
            <ac:picMk id="10242" creationId="{46EB321B-9A56-F898-FB5A-18D88E95B1D0}"/>
          </ac:picMkLst>
        </pc:picChg>
        <pc:picChg chg="add mod">
          <ac:chgData name="伊健 杜" userId="e69aded81da48593" providerId="LiveId" clId="{A81B1303-DC4C-450E-95AB-D65EE7514AA1}" dt="2022-10-10T15:29:40.168" v="2948" actId="1076"/>
          <ac:picMkLst>
            <pc:docMk/>
            <pc:sldMk cId="3753193412" sldId="975"/>
            <ac:picMk id="12290" creationId="{F36233A7-1C7A-7E35-5FE1-60CBDF728695}"/>
          </ac:picMkLst>
        </pc:picChg>
        <pc:picChg chg="add mod">
          <ac:chgData name="伊健 杜" userId="e69aded81da48593" providerId="LiveId" clId="{A81B1303-DC4C-450E-95AB-D65EE7514AA1}" dt="2022-10-10T15:29:38.547" v="2947" actId="1076"/>
          <ac:picMkLst>
            <pc:docMk/>
            <pc:sldMk cId="3753193412" sldId="975"/>
            <ac:picMk id="12292" creationId="{B2D0336D-FC3C-C922-0BFE-4EDC1389006B}"/>
          </ac:picMkLst>
        </pc:picChg>
      </pc:sldChg>
      <pc:sldChg chg="new add del">
        <pc:chgData name="伊健 杜" userId="e69aded81da48593" providerId="LiveId" clId="{A81B1303-DC4C-450E-95AB-D65EE7514AA1}" dt="2022-10-10T15:39:26.870" v="2952" actId="47"/>
        <pc:sldMkLst>
          <pc:docMk/>
          <pc:sldMk cId="734345134" sldId="976"/>
        </pc:sldMkLst>
      </pc:sldChg>
      <pc:sldChg chg="delSp add del">
        <pc:chgData name="伊健 杜" userId="e69aded81da48593" providerId="LiveId" clId="{A81B1303-DC4C-450E-95AB-D65EE7514AA1}" dt="2022-10-10T15:39:22.588" v="2949" actId="47"/>
        <pc:sldMkLst>
          <pc:docMk/>
          <pc:sldMk cId="361225361" sldId="977"/>
        </pc:sldMkLst>
        <pc:picChg chg="del">
          <ac:chgData name="伊健 杜" userId="e69aded81da48593" providerId="LiveId" clId="{A81B1303-DC4C-450E-95AB-D65EE7514AA1}" dt="2022-10-10T15:25:11.897" v="2942" actId="478"/>
          <ac:picMkLst>
            <pc:docMk/>
            <pc:sldMk cId="361225361" sldId="977"/>
            <ac:picMk id="10242" creationId="{46EB321B-9A56-F898-FB5A-18D88E95B1D0}"/>
          </ac:picMkLst>
        </pc:picChg>
      </pc:sldChg>
    </pc:docChg>
  </pc:docChgLst>
  <pc:docChgLst>
    <pc:chgData name="伊健 杜" userId="e69aded81da48593" providerId="LiveId" clId="{87A2FA23-DC1E-4C84-95B6-8AD3750881AD}"/>
    <pc:docChg chg="undo redo custSel addSld delSld modSld sldOrd">
      <pc:chgData name="伊健 杜" userId="e69aded81da48593" providerId="LiveId" clId="{87A2FA23-DC1E-4C84-95B6-8AD3750881AD}" dt="2022-11-23T16:29:15.424" v="5623" actId="20577"/>
      <pc:docMkLst>
        <pc:docMk/>
      </pc:docMkLst>
      <pc:sldChg chg="del">
        <pc:chgData name="伊健 杜" userId="e69aded81da48593" providerId="LiveId" clId="{87A2FA23-DC1E-4C84-95B6-8AD3750881AD}" dt="2022-11-22T04:58:20.419" v="0" actId="47"/>
        <pc:sldMkLst>
          <pc:docMk/>
          <pc:sldMk cId="3964773566" sldId="1506"/>
        </pc:sldMkLst>
      </pc:sldChg>
      <pc:sldChg chg="del">
        <pc:chgData name="伊健 杜" userId="e69aded81da48593" providerId="LiveId" clId="{87A2FA23-DC1E-4C84-95B6-8AD3750881AD}" dt="2022-11-22T04:58:20.419" v="0" actId="47"/>
        <pc:sldMkLst>
          <pc:docMk/>
          <pc:sldMk cId="3949248301" sldId="1507"/>
        </pc:sldMkLst>
      </pc:sldChg>
      <pc:sldChg chg="del">
        <pc:chgData name="伊健 杜" userId="e69aded81da48593" providerId="LiveId" clId="{87A2FA23-DC1E-4C84-95B6-8AD3750881AD}" dt="2022-11-22T04:58:20.419" v="0" actId="47"/>
        <pc:sldMkLst>
          <pc:docMk/>
          <pc:sldMk cId="857310124" sldId="1508"/>
        </pc:sldMkLst>
      </pc:sldChg>
      <pc:sldChg chg="del">
        <pc:chgData name="伊健 杜" userId="e69aded81da48593" providerId="LiveId" clId="{87A2FA23-DC1E-4C84-95B6-8AD3750881AD}" dt="2022-11-22T04:58:20.842" v="1" actId="47"/>
        <pc:sldMkLst>
          <pc:docMk/>
          <pc:sldMk cId="938570056" sldId="1509"/>
        </pc:sldMkLst>
      </pc:sldChg>
      <pc:sldChg chg="del">
        <pc:chgData name="伊健 杜" userId="e69aded81da48593" providerId="LiveId" clId="{87A2FA23-DC1E-4C84-95B6-8AD3750881AD}" dt="2022-11-22T04:58:30.327" v="4" actId="47"/>
        <pc:sldMkLst>
          <pc:docMk/>
          <pc:sldMk cId="2449746338" sldId="1510"/>
        </pc:sldMkLst>
      </pc:sldChg>
      <pc:sldChg chg="del">
        <pc:chgData name="伊健 杜" userId="e69aded81da48593" providerId="LiveId" clId="{87A2FA23-DC1E-4C84-95B6-8AD3750881AD}" dt="2022-11-22T04:58:30.327" v="4" actId="47"/>
        <pc:sldMkLst>
          <pc:docMk/>
          <pc:sldMk cId="286192689" sldId="1511"/>
        </pc:sldMkLst>
      </pc:sldChg>
      <pc:sldChg chg="del ord">
        <pc:chgData name="伊健 杜" userId="e69aded81da48593" providerId="LiveId" clId="{87A2FA23-DC1E-4C84-95B6-8AD3750881AD}" dt="2022-11-22T04:58:30.327" v="4" actId="47"/>
        <pc:sldMkLst>
          <pc:docMk/>
          <pc:sldMk cId="3279540348" sldId="1512"/>
        </pc:sldMkLst>
      </pc:sldChg>
      <pc:sldChg chg="del">
        <pc:chgData name="伊健 杜" userId="e69aded81da48593" providerId="LiveId" clId="{87A2FA23-DC1E-4C84-95B6-8AD3750881AD}" dt="2022-11-22T04:58:30.327" v="4" actId="47"/>
        <pc:sldMkLst>
          <pc:docMk/>
          <pc:sldMk cId="1863291519" sldId="1513"/>
        </pc:sldMkLst>
      </pc:sldChg>
      <pc:sldChg chg="del">
        <pc:chgData name="伊健 杜" userId="e69aded81da48593" providerId="LiveId" clId="{87A2FA23-DC1E-4C84-95B6-8AD3750881AD}" dt="2022-11-22T04:58:30.327" v="4" actId="47"/>
        <pc:sldMkLst>
          <pc:docMk/>
          <pc:sldMk cId="4138095048" sldId="1514"/>
        </pc:sldMkLst>
      </pc:sldChg>
      <pc:sldChg chg="del">
        <pc:chgData name="伊健 杜" userId="e69aded81da48593" providerId="LiveId" clId="{87A2FA23-DC1E-4C84-95B6-8AD3750881AD}" dt="2022-11-22T04:58:30.327" v="4" actId="47"/>
        <pc:sldMkLst>
          <pc:docMk/>
          <pc:sldMk cId="212273829" sldId="1515"/>
        </pc:sldMkLst>
      </pc:sldChg>
      <pc:sldChg chg="del">
        <pc:chgData name="伊健 杜" userId="e69aded81da48593" providerId="LiveId" clId="{87A2FA23-DC1E-4C84-95B6-8AD3750881AD}" dt="2022-11-22T04:58:30.327" v="4" actId="47"/>
        <pc:sldMkLst>
          <pc:docMk/>
          <pc:sldMk cId="2023943681" sldId="1516"/>
        </pc:sldMkLst>
      </pc:sldChg>
      <pc:sldChg chg="del">
        <pc:chgData name="伊健 杜" userId="e69aded81da48593" providerId="LiveId" clId="{87A2FA23-DC1E-4C84-95B6-8AD3750881AD}" dt="2022-11-22T04:58:30.327" v="4" actId="47"/>
        <pc:sldMkLst>
          <pc:docMk/>
          <pc:sldMk cId="432190181" sldId="1517"/>
        </pc:sldMkLst>
      </pc:sldChg>
      <pc:sldChg chg="del">
        <pc:chgData name="伊健 杜" userId="e69aded81da48593" providerId="LiveId" clId="{87A2FA23-DC1E-4C84-95B6-8AD3750881AD}" dt="2022-11-22T04:58:30.327" v="4" actId="47"/>
        <pc:sldMkLst>
          <pc:docMk/>
          <pc:sldMk cId="170582957" sldId="1518"/>
        </pc:sldMkLst>
      </pc:sldChg>
      <pc:sldChg chg="del">
        <pc:chgData name="伊健 杜" userId="e69aded81da48593" providerId="LiveId" clId="{87A2FA23-DC1E-4C84-95B6-8AD3750881AD}" dt="2022-11-22T04:58:30.327" v="4" actId="47"/>
        <pc:sldMkLst>
          <pc:docMk/>
          <pc:sldMk cId="652690634" sldId="1519"/>
        </pc:sldMkLst>
      </pc:sldChg>
      <pc:sldChg chg="del">
        <pc:chgData name="伊健 杜" userId="e69aded81da48593" providerId="LiveId" clId="{87A2FA23-DC1E-4C84-95B6-8AD3750881AD}" dt="2022-11-22T04:58:30.327" v="4" actId="47"/>
        <pc:sldMkLst>
          <pc:docMk/>
          <pc:sldMk cId="1623880262" sldId="1520"/>
        </pc:sldMkLst>
      </pc:sldChg>
      <pc:sldChg chg="del">
        <pc:chgData name="伊健 杜" userId="e69aded81da48593" providerId="LiveId" clId="{87A2FA23-DC1E-4C84-95B6-8AD3750881AD}" dt="2022-11-22T04:58:30.327" v="4" actId="47"/>
        <pc:sldMkLst>
          <pc:docMk/>
          <pc:sldMk cId="3166840979" sldId="1521"/>
        </pc:sldMkLst>
      </pc:sldChg>
      <pc:sldChg chg="del">
        <pc:chgData name="伊健 杜" userId="e69aded81da48593" providerId="LiveId" clId="{87A2FA23-DC1E-4C84-95B6-8AD3750881AD}" dt="2022-11-22T04:58:30.327" v="4" actId="47"/>
        <pc:sldMkLst>
          <pc:docMk/>
          <pc:sldMk cId="2136884163" sldId="1522"/>
        </pc:sldMkLst>
      </pc:sldChg>
      <pc:sldChg chg="del">
        <pc:chgData name="伊健 杜" userId="e69aded81da48593" providerId="LiveId" clId="{87A2FA23-DC1E-4C84-95B6-8AD3750881AD}" dt="2022-11-22T04:58:30.327" v="4" actId="47"/>
        <pc:sldMkLst>
          <pc:docMk/>
          <pc:sldMk cId="1098800817" sldId="1523"/>
        </pc:sldMkLst>
      </pc:sldChg>
      <pc:sldChg chg="del">
        <pc:chgData name="伊健 杜" userId="e69aded81da48593" providerId="LiveId" clId="{87A2FA23-DC1E-4C84-95B6-8AD3750881AD}" dt="2022-11-22T04:58:30.327" v="4" actId="47"/>
        <pc:sldMkLst>
          <pc:docMk/>
          <pc:sldMk cId="4036543318" sldId="1524"/>
        </pc:sldMkLst>
      </pc:sldChg>
      <pc:sldChg chg="del">
        <pc:chgData name="伊健 杜" userId="e69aded81da48593" providerId="LiveId" clId="{87A2FA23-DC1E-4C84-95B6-8AD3750881AD}" dt="2022-11-22T04:58:30.327" v="4" actId="47"/>
        <pc:sldMkLst>
          <pc:docMk/>
          <pc:sldMk cId="1843893223" sldId="1525"/>
        </pc:sldMkLst>
      </pc:sldChg>
      <pc:sldChg chg="del">
        <pc:chgData name="伊健 杜" userId="e69aded81da48593" providerId="LiveId" clId="{87A2FA23-DC1E-4C84-95B6-8AD3750881AD}" dt="2022-11-22T04:58:30.327" v="4" actId="47"/>
        <pc:sldMkLst>
          <pc:docMk/>
          <pc:sldMk cId="4268941921" sldId="1526"/>
        </pc:sldMkLst>
      </pc:sldChg>
      <pc:sldChg chg="del">
        <pc:chgData name="伊健 杜" userId="e69aded81da48593" providerId="LiveId" clId="{87A2FA23-DC1E-4C84-95B6-8AD3750881AD}" dt="2022-11-22T04:58:30.327" v="4" actId="47"/>
        <pc:sldMkLst>
          <pc:docMk/>
          <pc:sldMk cId="1142249824" sldId="1527"/>
        </pc:sldMkLst>
      </pc:sldChg>
      <pc:sldChg chg="del">
        <pc:chgData name="伊健 杜" userId="e69aded81da48593" providerId="LiveId" clId="{87A2FA23-DC1E-4C84-95B6-8AD3750881AD}" dt="2022-11-22T04:58:30.327" v="4" actId="47"/>
        <pc:sldMkLst>
          <pc:docMk/>
          <pc:sldMk cId="1954611359" sldId="1528"/>
        </pc:sldMkLst>
      </pc:sldChg>
      <pc:sldChg chg="del">
        <pc:chgData name="伊健 杜" userId="e69aded81da48593" providerId="LiveId" clId="{87A2FA23-DC1E-4C84-95B6-8AD3750881AD}" dt="2022-11-22T04:58:30.327" v="4" actId="47"/>
        <pc:sldMkLst>
          <pc:docMk/>
          <pc:sldMk cId="4127547660" sldId="1529"/>
        </pc:sldMkLst>
      </pc:sldChg>
      <pc:sldChg chg="del">
        <pc:chgData name="伊健 杜" userId="e69aded81da48593" providerId="LiveId" clId="{87A2FA23-DC1E-4C84-95B6-8AD3750881AD}" dt="2022-11-22T04:58:30.327" v="4" actId="47"/>
        <pc:sldMkLst>
          <pc:docMk/>
          <pc:sldMk cId="693070710" sldId="1530"/>
        </pc:sldMkLst>
      </pc:sldChg>
      <pc:sldChg chg="del">
        <pc:chgData name="伊健 杜" userId="e69aded81da48593" providerId="LiveId" clId="{87A2FA23-DC1E-4C84-95B6-8AD3750881AD}" dt="2022-11-22T04:58:30.327" v="4" actId="47"/>
        <pc:sldMkLst>
          <pc:docMk/>
          <pc:sldMk cId="1443747694" sldId="1531"/>
        </pc:sldMkLst>
      </pc:sldChg>
      <pc:sldChg chg="del">
        <pc:chgData name="伊健 杜" userId="e69aded81da48593" providerId="LiveId" clId="{87A2FA23-DC1E-4C84-95B6-8AD3750881AD}" dt="2022-11-22T04:58:30.327" v="4" actId="47"/>
        <pc:sldMkLst>
          <pc:docMk/>
          <pc:sldMk cId="4088575215" sldId="1532"/>
        </pc:sldMkLst>
      </pc:sldChg>
      <pc:sldChg chg="del">
        <pc:chgData name="伊健 杜" userId="e69aded81da48593" providerId="LiveId" clId="{87A2FA23-DC1E-4C84-95B6-8AD3750881AD}" dt="2022-11-22T04:58:30.327" v="4" actId="47"/>
        <pc:sldMkLst>
          <pc:docMk/>
          <pc:sldMk cId="3986298854" sldId="1533"/>
        </pc:sldMkLst>
      </pc:sldChg>
      <pc:sldChg chg="del">
        <pc:chgData name="伊健 杜" userId="e69aded81da48593" providerId="LiveId" clId="{87A2FA23-DC1E-4C84-95B6-8AD3750881AD}" dt="2022-11-22T04:58:30.327" v="4" actId="47"/>
        <pc:sldMkLst>
          <pc:docMk/>
          <pc:sldMk cId="2295695610" sldId="1534"/>
        </pc:sldMkLst>
      </pc:sldChg>
      <pc:sldChg chg="del">
        <pc:chgData name="伊健 杜" userId="e69aded81da48593" providerId="LiveId" clId="{87A2FA23-DC1E-4C84-95B6-8AD3750881AD}" dt="2022-11-22T04:58:38.989" v="7" actId="47"/>
        <pc:sldMkLst>
          <pc:docMk/>
          <pc:sldMk cId="1506923525" sldId="1535"/>
        </pc:sldMkLst>
      </pc:sldChg>
      <pc:sldChg chg="del">
        <pc:chgData name="伊健 杜" userId="e69aded81da48593" providerId="LiveId" clId="{87A2FA23-DC1E-4C84-95B6-8AD3750881AD}" dt="2022-11-22T04:58:30.327" v="4" actId="47"/>
        <pc:sldMkLst>
          <pc:docMk/>
          <pc:sldMk cId="3804009657" sldId="1536"/>
        </pc:sldMkLst>
      </pc:sldChg>
      <pc:sldChg chg="del">
        <pc:chgData name="伊健 杜" userId="e69aded81da48593" providerId="LiveId" clId="{87A2FA23-DC1E-4C84-95B6-8AD3750881AD}" dt="2022-11-22T04:58:30.327" v="4" actId="47"/>
        <pc:sldMkLst>
          <pc:docMk/>
          <pc:sldMk cId="3024028709" sldId="1537"/>
        </pc:sldMkLst>
      </pc:sldChg>
      <pc:sldChg chg="del">
        <pc:chgData name="伊健 杜" userId="e69aded81da48593" providerId="LiveId" clId="{87A2FA23-DC1E-4C84-95B6-8AD3750881AD}" dt="2022-11-22T04:58:30.327" v="4" actId="47"/>
        <pc:sldMkLst>
          <pc:docMk/>
          <pc:sldMk cId="3769069146" sldId="1538"/>
        </pc:sldMkLst>
      </pc:sldChg>
      <pc:sldChg chg="add del">
        <pc:chgData name="伊健 杜" userId="e69aded81da48593" providerId="LiveId" clId="{87A2FA23-DC1E-4C84-95B6-8AD3750881AD}" dt="2022-11-23T15:00:50.354" v="5605"/>
        <pc:sldMkLst>
          <pc:docMk/>
          <pc:sldMk cId="3713407892" sldId="1539"/>
        </pc:sldMkLst>
      </pc:sldChg>
      <pc:sldChg chg="add del">
        <pc:chgData name="伊健 杜" userId="e69aded81da48593" providerId="LiveId" clId="{87A2FA23-DC1E-4C84-95B6-8AD3750881AD}" dt="2022-11-23T15:00:50.354" v="5605"/>
        <pc:sldMkLst>
          <pc:docMk/>
          <pc:sldMk cId="3263099494" sldId="1540"/>
        </pc:sldMkLst>
      </pc:sldChg>
      <pc:sldChg chg="add del">
        <pc:chgData name="伊健 杜" userId="e69aded81da48593" providerId="LiveId" clId="{87A2FA23-DC1E-4C84-95B6-8AD3750881AD}" dt="2022-11-23T15:00:50.354" v="5605"/>
        <pc:sldMkLst>
          <pc:docMk/>
          <pc:sldMk cId="3115942215" sldId="1541"/>
        </pc:sldMkLst>
      </pc:sldChg>
      <pc:sldChg chg="add del">
        <pc:chgData name="伊健 杜" userId="e69aded81da48593" providerId="LiveId" clId="{87A2FA23-DC1E-4C84-95B6-8AD3750881AD}" dt="2022-11-23T15:00:50.354" v="5605"/>
        <pc:sldMkLst>
          <pc:docMk/>
          <pc:sldMk cId="1026793793" sldId="1542"/>
        </pc:sldMkLst>
      </pc:sldChg>
      <pc:sldChg chg="add del">
        <pc:chgData name="伊健 杜" userId="e69aded81da48593" providerId="LiveId" clId="{87A2FA23-DC1E-4C84-95B6-8AD3750881AD}" dt="2022-11-23T15:00:50.354" v="5605"/>
        <pc:sldMkLst>
          <pc:docMk/>
          <pc:sldMk cId="3007788460" sldId="1543"/>
        </pc:sldMkLst>
      </pc:sldChg>
      <pc:sldChg chg="add del">
        <pc:chgData name="伊健 杜" userId="e69aded81da48593" providerId="LiveId" clId="{87A2FA23-DC1E-4C84-95B6-8AD3750881AD}" dt="2022-11-22T12:28:32.857" v="2502"/>
        <pc:sldMkLst>
          <pc:docMk/>
          <pc:sldMk cId="2464699303" sldId="1544"/>
        </pc:sldMkLst>
      </pc:sldChg>
      <pc:sldChg chg="add del">
        <pc:chgData name="伊健 杜" userId="e69aded81da48593" providerId="LiveId" clId="{87A2FA23-DC1E-4C84-95B6-8AD3750881AD}" dt="2022-11-22T12:28:32.857" v="2502"/>
        <pc:sldMkLst>
          <pc:docMk/>
          <pc:sldMk cId="2690118563" sldId="1545"/>
        </pc:sldMkLst>
      </pc:sldChg>
      <pc:sldChg chg="add del">
        <pc:chgData name="伊健 杜" userId="e69aded81da48593" providerId="LiveId" clId="{87A2FA23-DC1E-4C84-95B6-8AD3750881AD}" dt="2022-11-22T12:28:32.857" v="2502"/>
        <pc:sldMkLst>
          <pc:docMk/>
          <pc:sldMk cId="1453337807" sldId="1546"/>
        </pc:sldMkLst>
      </pc:sldChg>
      <pc:sldChg chg="add del">
        <pc:chgData name="伊健 杜" userId="e69aded81da48593" providerId="LiveId" clId="{87A2FA23-DC1E-4C84-95B6-8AD3750881AD}" dt="2022-11-22T12:28:32.857" v="2502"/>
        <pc:sldMkLst>
          <pc:docMk/>
          <pc:sldMk cId="1623670818" sldId="1547"/>
        </pc:sldMkLst>
      </pc:sldChg>
      <pc:sldChg chg="addSp delSp modSp mod ord">
        <pc:chgData name="伊健 杜" userId="e69aded81da48593" providerId="LiveId" clId="{87A2FA23-DC1E-4C84-95B6-8AD3750881AD}" dt="2022-11-22T06:35:42.701" v="2496"/>
        <pc:sldMkLst>
          <pc:docMk/>
          <pc:sldMk cId="3432332733" sldId="1548"/>
        </pc:sldMkLst>
        <pc:spChg chg="mod">
          <ac:chgData name="伊健 杜" userId="e69aded81da48593" providerId="LiveId" clId="{87A2FA23-DC1E-4C84-95B6-8AD3750881AD}" dt="2022-11-22T06:35:42.701" v="2496"/>
          <ac:spMkLst>
            <pc:docMk/>
            <pc:sldMk cId="3432332733" sldId="1548"/>
            <ac:spMk id="2" creationId="{10304424-DB4A-36E7-9E0D-D32A5DD0F26C}"/>
          </ac:spMkLst>
        </pc:spChg>
        <pc:spChg chg="add del mod">
          <ac:chgData name="伊健 杜" userId="e69aded81da48593" providerId="LiveId" clId="{87A2FA23-DC1E-4C84-95B6-8AD3750881AD}" dt="2022-11-22T06:35:42.701" v="2496"/>
          <ac:spMkLst>
            <pc:docMk/>
            <pc:sldMk cId="3432332733" sldId="1548"/>
            <ac:spMk id="5" creationId="{E7287B0E-EF55-E721-8EFA-9A9183C0EDF9}"/>
          </ac:spMkLst>
        </pc:spChg>
        <pc:spChg chg="add del mod">
          <ac:chgData name="伊健 杜" userId="e69aded81da48593" providerId="LiveId" clId="{87A2FA23-DC1E-4C84-95B6-8AD3750881AD}" dt="2022-11-22T05:08:43.491" v="169" actId="478"/>
          <ac:spMkLst>
            <pc:docMk/>
            <pc:sldMk cId="3432332733" sldId="1548"/>
            <ac:spMk id="6" creationId="{1269487F-8E05-774A-70D0-373A4FF150A1}"/>
          </ac:spMkLst>
        </pc:spChg>
        <pc:picChg chg="add del mod">
          <ac:chgData name="伊健 杜" userId="e69aded81da48593" providerId="LiveId" clId="{87A2FA23-DC1E-4C84-95B6-8AD3750881AD}" dt="2022-11-22T05:08:42.969" v="168" actId="22"/>
          <ac:picMkLst>
            <pc:docMk/>
            <pc:sldMk cId="3432332733" sldId="1548"/>
            <ac:picMk id="8" creationId="{3718E84F-B6EB-7B21-95C0-31AA535797E9}"/>
          </ac:picMkLst>
        </pc:picChg>
        <pc:picChg chg="add mod">
          <ac:chgData name="伊健 杜" userId="e69aded81da48593" providerId="LiveId" clId="{87A2FA23-DC1E-4C84-95B6-8AD3750881AD}" dt="2022-11-22T05:08:48.197" v="172" actId="14100"/>
          <ac:picMkLst>
            <pc:docMk/>
            <pc:sldMk cId="3432332733" sldId="1548"/>
            <ac:picMk id="9" creationId="{05EFA27E-277D-943F-6257-C47AE380DFDB}"/>
          </ac:picMkLst>
        </pc:picChg>
        <pc:picChg chg="del">
          <ac:chgData name="伊健 杜" userId="e69aded81da48593" providerId="LiveId" clId="{87A2FA23-DC1E-4C84-95B6-8AD3750881AD}" dt="2022-11-22T04:59:26.217" v="107" actId="478"/>
          <ac:picMkLst>
            <pc:docMk/>
            <pc:sldMk cId="3432332733" sldId="1548"/>
            <ac:picMk id="18434" creationId="{EF2AC82D-10E7-23E5-9B9F-696F25C4BDD4}"/>
          </ac:picMkLst>
        </pc:picChg>
      </pc:sldChg>
      <pc:sldChg chg="add del ord">
        <pc:chgData name="伊健 杜" userId="e69aded81da48593" providerId="LiveId" clId="{87A2FA23-DC1E-4C84-95B6-8AD3750881AD}" dt="2022-11-22T12:28:32.857" v="2502"/>
        <pc:sldMkLst>
          <pc:docMk/>
          <pc:sldMk cId="2840133639" sldId="1549"/>
        </pc:sldMkLst>
      </pc:sldChg>
      <pc:sldChg chg="modSp mod ord">
        <pc:chgData name="伊健 杜" userId="e69aded81da48593" providerId="LiveId" clId="{87A2FA23-DC1E-4C84-95B6-8AD3750881AD}" dt="2022-11-22T06:35:42.701" v="2496"/>
        <pc:sldMkLst>
          <pc:docMk/>
          <pc:sldMk cId="2423772382" sldId="1550"/>
        </pc:sldMkLst>
        <pc:spChg chg="mod">
          <ac:chgData name="伊健 杜" userId="e69aded81da48593" providerId="LiveId" clId="{87A2FA23-DC1E-4C84-95B6-8AD3750881AD}" dt="2022-11-22T06:35:42.701" v="2496"/>
          <ac:spMkLst>
            <pc:docMk/>
            <pc:sldMk cId="2423772382" sldId="1550"/>
            <ac:spMk id="4" creationId="{2CD63A4E-E37B-41A6-9090-C7BF9F9D4BD7}"/>
          </ac:spMkLst>
        </pc:spChg>
      </pc:sldChg>
      <pc:sldChg chg="del">
        <pc:chgData name="伊健 杜" userId="e69aded81da48593" providerId="LiveId" clId="{87A2FA23-DC1E-4C84-95B6-8AD3750881AD}" dt="2022-11-22T12:28:36.458" v="2503" actId="47"/>
        <pc:sldMkLst>
          <pc:docMk/>
          <pc:sldMk cId="4224052034" sldId="1551"/>
        </pc:sldMkLst>
      </pc:sldChg>
      <pc:sldChg chg="addSp delSp modSp add mod">
        <pc:chgData name="伊健 杜" userId="e69aded81da48593" providerId="LiveId" clId="{87A2FA23-DC1E-4C84-95B6-8AD3750881AD}" dt="2022-11-22T06:35:42.701" v="2496"/>
        <pc:sldMkLst>
          <pc:docMk/>
          <pc:sldMk cId="1247456458" sldId="1552"/>
        </pc:sldMkLst>
        <pc:spChg chg="mod">
          <ac:chgData name="伊健 杜" userId="e69aded81da48593" providerId="LiveId" clId="{87A2FA23-DC1E-4C84-95B6-8AD3750881AD}" dt="2022-11-22T06:35:42.701" v="2496"/>
          <ac:spMkLst>
            <pc:docMk/>
            <pc:sldMk cId="1247456458" sldId="1552"/>
            <ac:spMk id="2" creationId="{10304424-DB4A-36E7-9E0D-D32A5DD0F26C}"/>
          </ac:spMkLst>
        </pc:spChg>
        <pc:spChg chg="mod">
          <ac:chgData name="伊健 杜" userId="e69aded81da48593" providerId="LiveId" clId="{87A2FA23-DC1E-4C84-95B6-8AD3750881AD}" dt="2022-11-22T06:35:42.701" v="2496"/>
          <ac:spMkLst>
            <pc:docMk/>
            <pc:sldMk cId="1247456458" sldId="1552"/>
            <ac:spMk id="5" creationId="{E7287B0E-EF55-E721-8EFA-9A9183C0EDF9}"/>
          </ac:spMkLst>
        </pc:spChg>
        <pc:picChg chg="del">
          <ac:chgData name="伊健 杜" userId="e69aded81da48593" providerId="LiveId" clId="{87A2FA23-DC1E-4C84-95B6-8AD3750881AD}" dt="2022-11-22T05:10:17.998" v="229" actId="478"/>
          <ac:picMkLst>
            <pc:docMk/>
            <pc:sldMk cId="1247456458" sldId="1552"/>
            <ac:picMk id="9" creationId="{05EFA27E-277D-943F-6257-C47AE380DFDB}"/>
          </ac:picMkLst>
        </pc:picChg>
        <pc:picChg chg="add mod">
          <ac:chgData name="伊健 杜" userId="e69aded81da48593" providerId="LiveId" clId="{87A2FA23-DC1E-4C84-95B6-8AD3750881AD}" dt="2022-11-22T05:11:16.099" v="233" actId="1076"/>
          <ac:picMkLst>
            <pc:docMk/>
            <pc:sldMk cId="1247456458" sldId="1552"/>
            <ac:picMk id="2050" creationId="{897D6A23-2C09-D73C-E404-DD1C12841435}"/>
          </ac:picMkLst>
        </pc:picChg>
        <pc:picChg chg="add mod">
          <ac:chgData name="伊健 杜" userId="e69aded81da48593" providerId="LiveId" clId="{87A2FA23-DC1E-4C84-95B6-8AD3750881AD}" dt="2022-11-22T05:11:17.751" v="234" actId="1076"/>
          <ac:picMkLst>
            <pc:docMk/>
            <pc:sldMk cId="1247456458" sldId="1552"/>
            <ac:picMk id="2052" creationId="{38A2A247-50DD-F9EA-CF4E-7EB71D0C1213}"/>
          </ac:picMkLst>
        </pc:picChg>
      </pc:sldChg>
      <pc:sldChg chg="del">
        <pc:chgData name="伊健 杜" userId="e69aded81da48593" providerId="LiveId" clId="{87A2FA23-DC1E-4C84-95B6-8AD3750881AD}" dt="2022-11-22T04:58:42.248" v="8" actId="47"/>
        <pc:sldMkLst>
          <pc:docMk/>
          <pc:sldMk cId="3639187811" sldId="1552"/>
        </pc:sldMkLst>
      </pc:sldChg>
      <pc:sldChg chg="del">
        <pc:chgData name="伊健 杜" userId="e69aded81da48593" providerId="LiveId" clId="{87A2FA23-DC1E-4C84-95B6-8AD3750881AD}" dt="2022-11-22T04:58:42.248" v="8" actId="47"/>
        <pc:sldMkLst>
          <pc:docMk/>
          <pc:sldMk cId="21063674" sldId="1553"/>
        </pc:sldMkLst>
      </pc:sldChg>
      <pc:sldChg chg="addSp delSp modSp add mod">
        <pc:chgData name="伊健 杜" userId="e69aded81da48593" providerId="LiveId" clId="{87A2FA23-DC1E-4C84-95B6-8AD3750881AD}" dt="2022-11-22T06:35:42.701" v="2496"/>
        <pc:sldMkLst>
          <pc:docMk/>
          <pc:sldMk cId="2377660216" sldId="1553"/>
        </pc:sldMkLst>
        <pc:spChg chg="mod">
          <ac:chgData name="伊健 杜" userId="e69aded81da48593" providerId="LiveId" clId="{87A2FA23-DC1E-4C84-95B6-8AD3750881AD}" dt="2022-11-22T06:35:42.701" v="2496"/>
          <ac:spMkLst>
            <pc:docMk/>
            <pc:sldMk cId="2377660216" sldId="1553"/>
            <ac:spMk id="2" creationId="{10304424-DB4A-36E7-9E0D-D32A5DD0F26C}"/>
          </ac:spMkLst>
        </pc:spChg>
        <pc:spChg chg="mod">
          <ac:chgData name="伊健 杜" userId="e69aded81da48593" providerId="LiveId" clId="{87A2FA23-DC1E-4C84-95B6-8AD3750881AD}" dt="2022-11-22T06:35:42.701" v="2496"/>
          <ac:spMkLst>
            <pc:docMk/>
            <pc:sldMk cId="2377660216" sldId="1553"/>
            <ac:spMk id="5" creationId="{E7287B0E-EF55-E721-8EFA-9A9183C0EDF9}"/>
          </ac:spMkLst>
        </pc:spChg>
        <pc:picChg chg="del">
          <ac:chgData name="伊健 杜" userId="e69aded81da48593" providerId="LiveId" clId="{87A2FA23-DC1E-4C84-95B6-8AD3750881AD}" dt="2022-11-22T05:12:56.876" v="308" actId="478"/>
          <ac:picMkLst>
            <pc:docMk/>
            <pc:sldMk cId="2377660216" sldId="1553"/>
            <ac:picMk id="9" creationId="{05EFA27E-277D-943F-6257-C47AE380DFDB}"/>
          </ac:picMkLst>
        </pc:picChg>
        <pc:picChg chg="add mod">
          <ac:chgData name="伊健 杜" userId="e69aded81da48593" providerId="LiveId" clId="{87A2FA23-DC1E-4C84-95B6-8AD3750881AD}" dt="2022-11-22T05:13:04.091" v="311" actId="1076"/>
          <ac:picMkLst>
            <pc:docMk/>
            <pc:sldMk cId="2377660216" sldId="1553"/>
            <ac:picMk id="3074" creationId="{2528358E-946F-DC6C-14EF-9DFC353DE8B5}"/>
          </ac:picMkLst>
        </pc:picChg>
      </pc:sldChg>
      <pc:sldChg chg="del">
        <pc:chgData name="伊健 杜" userId="e69aded81da48593" providerId="LiveId" clId="{87A2FA23-DC1E-4C84-95B6-8AD3750881AD}" dt="2022-11-22T04:58:42.248" v="8" actId="47"/>
        <pc:sldMkLst>
          <pc:docMk/>
          <pc:sldMk cId="914621251" sldId="1554"/>
        </pc:sldMkLst>
      </pc:sldChg>
      <pc:sldChg chg="addSp delSp modSp add mod">
        <pc:chgData name="伊健 杜" userId="e69aded81da48593" providerId="LiveId" clId="{87A2FA23-DC1E-4C84-95B6-8AD3750881AD}" dt="2022-11-22T06:35:42.701" v="2496"/>
        <pc:sldMkLst>
          <pc:docMk/>
          <pc:sldMk cId="2174177971" sldId="1554"/>
        </pc:sldMkLst>
        <pc:spChg chg="mod">
          <ac:chgData name="伊健 杜" userId="e69aded81da48593" providerId="LiveId" clId="{87A2FA23-DC1E-4C84-95B6-8AD3750881AD}" dt="2022-11-22T06:35:42.701" v="2496"/>
          <ac:spMkLst>
            <pc:docMk/>
            <pc:sldMk cId="2174177971" sldId="1554"/>
            <ac:spMk id="2" creationId="{10304424-DB4A-36E7-9E0D-D32A5DD0F26C}"/>
          </ac:spMkLst>
        </pc:spChg>
        <pc:spChg chg="mod">
          <ac:chgData name="伊健 杜" userId="e69aded81da48593" providerId="LiveId" clId="{87A2FA23-DC1E-4C84-95B6-8AD3750881AD}" dt="2022-11-22T06:35:42.701" v="2496"/>
          <ac:spMkLst>
            <pc:docMk/>
            <pc:sldMk cId="2174177971" sldId="1554"/>
            <ac:spMk id="5" creationId="{E7287B0E-EF55-E721-8EFA-9A9183C0EDF9}"/>
          </ac:spMkLst>
        </pc:spChg>
        <pc:picChg chg="del">
          <ac:chgData name="伊健 杜" userId="e69aded81da48593" providerId="LiveId" clId="{87A2FA23-DC1E-4C84-95B6-8AD3750881AD}" dt="2022-11-22T05:20:27.573" v="442" actId="478"/>
          <ac:picMkLst>
            <pc:docMk/>
            <pc:sldMk cId="2174177971" sldId="1554"/>
            <ac:picMk id="3074" creationId="{2528358E-946F-DC6C-14EF-9DFC353DE8B5}"/>
          </ac:picMkLst>
        </pc:picChg>
        <pc:picChg chg="add mod">
          <ac:chgData name="伊健 杜" userId="e69aded81da48593" providerId="LiveId" clId="{87A2FA23-DC1E-4C84-95B6-8AD3750881AD}" dt="2022-11-22T05:20:33.843" v="445" actId="1076"/>
          <ac:picMkLst>
            <pc:docMk/>
            <pc:sldMk cId="2174177971" sldId="1554"/>
            <ac:picMk id="4098" creationId="{FF342279-AE74-D80B-6DF7-4939337476AC}"/>
          </ac:picMkLst>
        </pc:picChg>
      </pc:sldChg>
      <pc:sldChg chg="modSp add mod">
        <pc:chgData name="伊健 杜" userId="e69aded81da48593" providerId="LiveId" clId="{87A2FA23-DC1E-4C84-95B6-8AD3750881AD}" dt="2022-11-22T06:35:42.701" v="2496"/>
        <pc:sldMkLst>
          <pc:docMk/>
          <pc:sldMk cId="1254805508" sldId="1555"/>
        </pc:sldMkLst>
        <pc:spChg chg="mod">
          <ac:chgData name="伊健 杜" userId="e69aded81da48593" providerId="LiveId" clId="{87A2FA23-DC1E-4C84-95B6-8AD3750881AD}" dt="2022-11-22T06:35:42.701" v="2496"/>
          <ac:spMkLst>
            <pc:docMk/>
            <pc:sldMk cId="1254805508" sldId="1555"/>
            <ac:spMk id="4" creationId="{2CD63A4E-E37B-41A6-9090-C7BF9F9D4BD7}"/>
          </ac:spMkLst>
        </pc:spChg>
      </pc:sldChg>
      <pc:sldChg chg="del">
        <pc:chgData name="伊健 杜" userId="e69aded81da48593" providerId="LiveId" clId="{87A2FA23-DC1E-4C84-95B6-8AD3750881AD}" dt="2022-11-22T04:58:42.248" v="8" actId="47"/>
        <pc:sldMkLst>
          <pc:docMk/>
          <pc:sldMk cId="2921546110" sldId="1555"/>
        </pc:sldMkLst>
      </pc:sldChg>
      <pc:sldChg chg="addSp delSp modSp add mod">
        <pc:chgData name="伊健 杜" userId="e69aded81da48593" providerId="LiveId" clId="{87A2FA23-DC1E-4C84-95B6-8AD3750881AD}" dt="2022-11-22T06:35:42.701" v="2496"/>
        <pc:sldMkLst>
          <pc:docMk/>
          <pc:sldMk cId="1881422964" sldId="1556"/>
        </pc:sldMkLst>
        <pc:spChg chg="mod">
          <ac:chgData name="伊健 杜" userId="e69aded81da48593" providerId="LiveId" clId="{87A2FA23-DC1E-4C84-95B6-8AD3750881AD}" dt="2022-11-22T06:35:42.701" v="2496"/>
          <ac:spMkLst>
            <pc:docMk/>
            <pc:sldMk cId="1881422964" sldId="1556"/>
            <ac:spMk id="2" creationId="{10304424-DB4A-36E7-9E0D-D32A5DD0F26C}"/>
          </ac:spMkLst>
        </pc:spChg>
        <pc:spChg chg="mod">
          <ac:chgData name="伊健 杜" userId="e69aded81da48593" providerId="LiveId" clId="{87A2FA23-DC1E-4C84-95B6-8AD3750881AD}" dt="2022-11-22T06:35:42.701" v="2496"/>
          <ac:spMkLst>
            <pc:docMk/>
            <pc:sldMk cId="1881422964" sldId="1556"/>
            <ac:spMk id="5" creationId="{E7287B0E-EF55-E721-8EFA-9A9183C0EDF9}"/>
          </ac:spMkLst>
        </pc:spChg>
        <pc:picChg chg="del">
          <ac:chgData name="伊健 杜" userId="e69aded81da48593" providerId="LiveId" clId="{87A2FA23-DC1E-4C84-95B6-8AD3750881AD}" dt="2022-11-22T05:27:12.350" v="673" actId="478"/>
          <ac:picMkLst>
            <pc:docMk/>
            <pc:sldMk cId="1881422964" sldId="1556"/>
            <ac:picMk id="3074" creationId="{2528358E-946F-DC6C-14EF-9DFC353DE8B5}"/>
          </ac:picMkLst>
        </pc:picChg>
        <pc:picChg chg="add mod">
          <ac:chgData name="伊健 杜" userId="e69aded81da48593" providerId="LiveId" clId="{87A2FA23-DC1E-4C84-95B6-8AD3750881AD}" dt="2022-11-22T05:27:17.616" v="676" actId="1076"/>
          <ac:picMkLst>
            <pc:docMk/>
            <pc:sldMk cId="1881422964" sldId="1556"/>
            <ac:picMk id="5122" creationId="{8655B3E1-A3E1-61D1-BB86-5A8B40815204}"/>
          </ac:picMkLst>
        </pc:picChg>
      </pc:sldChg>
      <pc:sldChg chg="del">
        <pc:chgData name="伊健 杜" userId="e69aded81da48593" providerId="LiveId" clId="{87A2FA23-DC1E-4C84-95B6-8AD3750881AD}" dt="2022-11-22T04:58:42.248" v="8" actId="47"/>
        <pc:sldMkLst>
          <pc:docMk/>
          <pc:sldMk cId="1957551711" sldId="1556"/>
        </pc:sldMkLst>
      </pc:sldChg>
      <pc:sldChg chg="modSp add mod">
        <pc:chgData name="伊健 杜" userId="e69aded81da48593" providerId="LiveId" clId="{87A2FA23-DC1E-4C84-95B6-8AD3750881AD}" dt="2022-11-22T06:35:42.701" v="2496"/>
        <pc:sldMkLst>
          <pc:docMk/>
          <pc:sldMk cId="1068462873" sldId="1557"/>
        </pc:sldMkLst>
        <pc:spChg chg="mod">
          <ac:chgData name="伊健 杜" userId="e69aded81da48593" providerId="LiveId" clId="{87A2FA23-DC1E-4C84-95B6-8AD3750881AD}" dt="2022-11-22T06:35:42.701" v="2496"/>
          <ac:spMkLst>
            <pc:docMk/>
            <pc:sldMk cId="1068462873" sldId="1557"/>
            <ac:spMk id="4" creationId="{2CD63A4E-E37B-41A6-9090-C7BF9F9D4BD7}"/>
          </ac:spMkLst>
        </pc:spChg>
      </pc:sldChg>
      <pc:sldChg chg="addSp delSp modSp add mod">
        <pc:chgData name="伊健 杜" userId="e69aded81da48593" providerId="LiveId" clId="{87A2FA23-DC1E-4C84-95B6-8AD3750881AD}" dt="2022-11-22T06:35:42.701" v="2496"/>
        <pc:sldMkLst>
          <pc:docMk/>
          <pc:sldMk cId="3949559748" sldId="1558"/>
        </pc:sldMkLst>
        <pc:spChg chg="mod">
          <ac:chgData name="伊健 杜" userId="e69aded81da48593" providerId="LiveId" clId="{87A2FA23-DC1E-4C84-95B6-8AD3750881AD}" dt="2022-11-22T06:35:42.701" v="2496"/>
          <ac:spMkLst>
            <pc:docMk/>
            <pc:sldMk cId="3949559748" sldId="1558"/>
            <ac:spMk id="2" creationId="{10304424-DB4A-36E7-9E0D-D32A5DD0F26C}"/>
          </ac:spMkLst>
        </pc:spChg>
        <pc:spChg chg="mod">
          <ac:chgData name="伊健 杜" userId="e69aded81da48593" providerId="LiveId" clId="{87A2FA23-DC1E-4C84-95B6-8AD3750881AD}" dt="2022-11-22T06:35:42.701" v="2496"/>
          <ac:spMkLst>
            <pc:docMk/>
            <pc:sldMk cId="3949559748" sldId="1558"/>
            <ac:spMk id="5" creationId="{E7287B0E-EF55-E721-8EFA-9A9183C0EDF9}"/>
          </ac:spMkLst>
        </pc:spChg>
        <pc:picChg chg="del">
          <ac:chgData name="伊健 杜" userId="e69aded81da48593" providerId="LiveId" clId="{87A2FA23-DC1E-4C84-95B6-8AD3750881AD}" dt="2022-11-22T05:32:39.188" v="995" actId="478"/>
          <ac:picMkLst>
            <pc:docMk/>
            <pc:sldMk cId="3949559748" sldId="1558"/>
            <ac:picMk id="3074" creationId="{2528358E-946F-DC6C-14EF-9DFC353DE8B5}"/>
          </ac:picMkLst>
        </pc:picChg>
        <pc:picChg chg="add mod">
          <ac:chgData name="伊健 杜" userId="e69aded81da48593" providerId="LiveId" clId="{87A2FA23-DC1E-4C84-95B6-8AD3750881AD}" dt="2022-11-22T05:39:30.254" v="1126" actId="1076"/>
          <ac:picMkLst>
            <pc:docMk/>
            <pc:sldMk cId="3949559748" sldId="1558"/>
            <ac:picMk id="6146" creationId="{CFF85837-5EA5-AD33-B729-68DBE3027C05}"/>
          </ac:picMkLst>
        </pc:picChg>
      </pc:sldChg>
      <pc:sldChg chg="addSp delSp modSp add mod">
        <pc:chgData name="伊健 杜" userId="e69aded81da48593" providerId="LiveId" clId="{87A2FA23-DC1E-4C84-95B6-8AD3750881AD}" dt="2022-11-22T06:35:42.701" v="2496"/>
        <pc:sldMkLst>
          <pc:docMk/>
          <pc:sldMk cId="991744232" sldId="1559"/>
        </pc:sldMkLst>
        <pc:spChg chg="mod">
          <ac:chgData name="伊健 杜" userId="e69aded81da48593" providerId="LiveId" clId="{87A2FA23-DC1E-4C84-95B6-8AD3750881AD}" dt="2022-11-22T06:35:42.701" v="2496"/>
          <ac:spMkLst>
            <pc:docMk/>
            <pc:sldMk cId="991744232" sldId="1559"/>
            <ac:spMk id="2" creationId="{10304424-DB4A-36E7-9E0D-D32A5DD0F26C}"/>
          </ac:spMkLst>
        </pc:spChg>
        <pc:spChg chg="mod">
          <ac:chgData name="伊健 杜" userId="e69aded81da48593" providerId="LiveId" clId="{87A2FA23-DC1E-4C84-95B6-8AD3750881AD}" dt="2022-11-22T06:35:42.701" v="2496"/>
          <ac:spMkLst>
            <pc:docMk/>
            <pc:sldMk cId="991744232" sldId="1559"/>
            <ac:spMk id="5" creationId="{E7287B0E-EF55-E721-8EFA-9A9183C0EDF9}"/>
          </ac:spMkLst>
        </pc:spChg>
        <pc:spChg chg="add del mod">
          <ac:chgData name="伊健 杜" userId="e69aded81da48593" providerId="LiveId" clId="{87A2FA23-DC1E-4C84-95B6-8AD3750881AD}" dt="2022-11-22T05:40:25.977" v="1202" actId="478"/>
          <ac:spMkLst>
            <pc:docMk/>
            <pc:sldMk cId="991744232" sldId="1559"/>
            <ac:spMk id="7" creationId="{9D60477F-0BC7-08C3-471E-8EC71B8E45C2}"/>
          </ac:spMkLst>
        </pc:spChg>
        <pc:picChg chg="add mod">
          <ac:chgData name="伊健 杜" userId="e69aded81da48593" providerId="LiveId" clId="{87A2FA23-DC1E-4C84-95B6-8AD3750881AD}" dt="2022-11-22T05:40:37.218" v="1208" actId="1076"/>
          <ac:picMkLst>
            <pc:docMk/>
            <pc:sldMk cId="991744232" sldId="1559"/>
            <ac:picMk id="9" creationId="{A95D7627-5CA2-01AA-31AA-1412B1B0D2B3}"/>
          </ac:picMkLst>
        </pc:picChg>
        <pc:picChg chg="del">
          <ac:chgData name="伊健 杜" userId="e69aded81da48593" providerId="LiveId" clId="{87A2FA23-DC1E-4C84-95B6-8AD3750881AD}" dt="2022-11-22T05:39:37.773" v="1128" actId="478"/>
          <ac:picMkLst>
            <pc:docMk/>
            <pc:sldMk cId="991744232" sldId="1559"/>
            <ac:picMk id="6146" creationId="{CFF85837-5EA5-AD33-B729-68DBE3027C05}"/>
          </ac:picMkLst>
        </pc:picChg>
        <pc:picChg chg="add mod">
          <ac:chgData name="伊健 杜" userId="e69aded81da48593" providerId="LiveId" clId="{87A2FA23-DC1E-4C84-95B6-8AD3750881AD}" dt="2022-11-22T05:40:56.400" v="1212" actId="1076"/>
          <ac:picMkLst>
            <pc:docMk/>
            <pc:sldMk cId="991744232" sldId="1559"/>
            <ac:picMk id="7172" creationId="{75097B9F-77A8-9AE2-E816-A37A64E79958}"/>
          </ac:picMkLst>
        </pc:picChg>
      </pc:sldChg>
      <pc:sldChg chg="modSp add mod">
        <pc:chgData name="伊健 杜" userId="e69aded81da48593" providerId="LiveId" clId="{87A2FA23-DC1E-4C84-95B6-8AD3750881AD}" dt="2022-11-22T06:35:42.701" v="2496"/>
        <pc:sldMkLst>
          <pc:docMk/>
          <pc:sldMk cId="4095608343" sldId="1560"/>
        </pc:sldMkLst>
        <pc:spChg chg="mod">
          <ac:chgData name="伊健 杜" userId="e69aded81da48593" providerId="LiveId" clId="{87A2FA23-DC1E-4C84-95B6-8AD3750881AD}" dt="2022-11-22T06:35:42.701" v="2496"/>
          <ac:spMkLst>
            <pc:docMk/>
            <pc:sldMk cId="4095608343" sldId="1560"/>
            <ac:spMk id="4" creationId="{2CD63A4E-E37B-41A6-9090-C7BF9F9D4BD7}"/>
          </ac:spMkLst>
        </pc:spChg>
      </pc:sldChg>
      <pc:sldChg chg="modSp add del mod">
        <pc:chgData name="伊健 杜" userId="e69aded81da48593" providerId="LiveId" clId="{87A2FA23-DC1E-4C84-95B6-8AD3750881AD}" dt="2022-11-22T05:52:34.486" v="1257" actId="47"/>
        <pc:sldMkLst>
          <pc:docMk/>
          <pc:sldMk cId="4154911063" sldId="1560"/>
        </pc:sldMkLst>
        <pc:spChg chg="mod">
          <ac:chgData name="伊健 杜" userId="e69aded81da48593" providerId="LiveId" clId="{87A2FA23-DC1E-4C84-95B6-8AD3750881AD}" dt="2022-11-22T05:52:22.686" v="1256" actId="20577"/>
          <ac:spMkLst>
            <pc:docMk/>
            <pc:sldMk cId="4154911063" sldId="1560"/>
            <ac:spMk id="4" creationId="{2CD63A4E-E37B-41A6-9090-C7BF9F9D4BD7}"/>
          </ac:spMkLst>
        </pc:spChg>
      </pc:sldChg>
      <pc:sldChg chg="addSp delSp modSp add mod">
        <pc:chgData name="伊健 杜" userId="e69aded81da48593" providerId="LiveId" clId="{87A2FA23-DC1E-4C84-95B6-8AD3750881AD}" dt="2022-11-22T06:35:42.701" v="2496"/>
        <pc:sldMkLst>
          <pc:docMk/>
          <pc:sldMk cId="2471558706" sldId="1561"/>
        </pc:sldMkLst>
        <pc:spChg chg="mod">
          <ac:chgData name="伊健 杜" userId="e69aded81da48593" providerId="LiveId" clId="{87A2FA23-DC1E-4C84-95B6-8AD3750881AD}" dt="2022-11-22T06:35:42.701" v="2496"/>
          <ac:spMkLst>
            <pc:docMk/>
            <pc:sldMk cId="2471558706" sldId="1561"/>
            <ac:spMk id="2" creationId="{10304424-DB4A-36E7-9E0D-D32A5DD0F26C}"/>
          </ac:spMkLst>
        </pc:spChg>
        <pc:spChg chg="mod">
          <ac:chgData name="伊健 杜" userId="e69aded81da48593" providerId="LiveId" clId="{87A2FA23-DC1E-4C84-95B6-8AD3750881AD}" dt="2022-11-22T06:35:42.701" v="2496"/>
          <ac:spMkLst>
            <pc:docMk/>
            <pc:sldMk cId="2471558706" sldId="1561"/>
            <ac:spMk id="5" creationId="{E7287B0E-EF55-E721-8EFA-9A9183C0EDF9}"/>
          </ac:spMkLst>
        </pc:spChg>
        <pc:picChg chg="del">
          <ac:chgData name="伊健 杜" userId="e69aded81da48593" providerId="LiveId" clId="{87A2FA23-DC1E-4C84-95B6-8AD3750881AD}" dt="2022-11-22T05:57:41.961" v="1407" actId="478"/>
          <ac:picMkLst>
            <pc:docMk/>
            <pc:sldMk cId="2471558706" sldId="1561"/>
            <ac:picMk id="6146" creationId="{CFF85837-5EA5-AD33-B729-68DBE3027C05}"/>
          </ac:picMkLst>
        </pc:picChg>
        <pc:picChg chg="add mod">
          <ac:chgData name="伊健 杜" userId="e69aded81da48593" providerId="LiveId" clId="{87A2FA23-DC1E-4C84-95B6-8AD3750881AD}" dt="2022-11-22T06:00:23.503" v="1461" actId="1076"/>
          <ac:picMkLst>
            <pc:docMk/>
            <pc:sldMk cId="2471558706" sldId="1561"/>
            <ac:picMk id="8194" creationId="{FFB71AF4-EBAC-8940-EDCA-71549C145159}"/>
          </ac:picMkLst>
        </pc:picChg>
      </pc:sldChg>
      <pc:sldChg chg="addSp delSp modSp add mod">
        <pc:chgData name="伊健 杜" userId="e69aded81da48593" providerId="LiveId" clId="{87A2FA23-DC1E-4C84-95B6-8AD3750881AD}" dt="2022-11-22T06:35:42.701" v="2496"/>
        <pc:sldMkLst>
          <pc:docMk/>
          <pc:sldMk cId="4021158838" sldId="1562"/>
        </pc:sldMkLst>
        <pc:spChg chg="mod">
          <ac:chgData name="伊健 杜" userId="e69aded81da48593" providerId="LiveId" clId="{87A2FA23-DC1E-4C84-95B6-8AD3750881AD}" dt="2022-11-22T06:35:42.701" v="2496"/>
          <ac:spMkLst>
            <pc:docMk/>
            <pc:sldMk cId="4021158838" sldId="1562"/>
            <ac:spMk id="2" creationId="{10304424-DB4A-36E7-9E0D-D32A5DD0F26C}"/>
          </ac:spMkLst>
        </pc:spChg>
        <pc:spChg chg="mod">
          <ac:chgData name="伊健 杜" userId="e69aded81da48593" providerId="LiveId" clId="{87A2FA23-DC1E-4C84-95B6-8AD3750881AD}" dt="2022-11-22T06:35:42.701" v="2496"/>
          <ac:spMkLst>
            <pc:docMk/>
            <pc:sldMk cId="4021158838" sldId="1562"/>
            <ac:spMk id="5" creationId="{E7287B0E-EF55-E721-8EFA-9A9183C0EDF9}"/>
          </ac:spMkLst>
        </pc:spChg>
        <pc:picChg chg="del mod">
          <ac:chgData name="伊健 杜" userId="e69aded81da48593" providerId="LiveId" clId="{87A2FA23-DC1E-4C84-95B6-8AD3750881AD}" dt="2022-11-22T06:03:39.882" v="1704" actId="478"/>
          <ac:picMkLst>
            <pc:docMk/>
            <pc:sldMk cId="4021158838" sldId="1562"/>
            <ac:picMk id="8194" creationId="{FFB71AF4-EBAC-8940-EDCA-71549C145159}"/>
          </ac:picMkLst>
        </pc:picChg>
        <pc:picChg chg="add mod">
          <ac:chgData name="伊健 杜" userId="e69aded81da48593" providerId="LiveId" clId="{87A2FA23-DC1E-4C84-95B6-8AD3750881AD}" dt="2022-11-22T06:05:00.919" v="1706" actId="1076"/>
          <ac:picMkLst>
            <pc:docMk/>
            <pc:sldMk cId="4021158838" sldId="1562"/>
            <ac:picMk id="9218" creationId="{4EE15817-9892-F0D8-1EEC-FC88B0B90E5F}"/>
          </ac:picMkLst>
        </pc:picChg>
      </pc:sldChg>
      <pc:sldChg chg="modSp add mod">
        <pc:chgData name="伊健 杜" userId="e69aded81da48593" providerId="LiveId" clId="{87A2FA23-DC1E-4C84-95B6-8AD3750881AD}" dt="2022-11-22T06:35:42.701" v="2496"/>
        <pc:sldMkLst>
          <pc:docMk/>
          <pc:sldMk cId="4059727094" sldId="1563"/>
        </pc:sldMkLst>
        <pc:spChg chg="mod">
          <ac:chgData name="伊健 杜" userId="e69aded81da48593" providerId="LiveId" clId="{87A2FA23-DC1E-4C84-95B6-8AD3750881AD}" dt="2022-11-22T06:35:42.701" v="2496"/>
          <ac:spMkLst>
            <pc:docMk/>
            <pc:sldMk cId="4059727094" sldId="1563"/>
            <ac:spMk id="4" creationId="{2CD63A4E-E37B-41A6-9090-C7BF9F9D4BD7}"/>
          </ac:spMkLst>
        </pc:spChg>
      </pc:sldChg>
      <pc:sldChg chg="addSp delSp modSp add mod">
        <pc:chgData name="伊健 杜" userId="e69aded81da48593" providerId="LiveId" clId="{87A2FA23-DC1E-4C84-95B6-8AD3750881AD}" dt="2022-11-22T06:35:42.701" v="2496"/>
        <pc:sldMkLst>
          <pc:docMk/>
          <pc:sldMk cId="514319693" sldId="1564"/>
        </pc:sldMkLst>
        <pc:spChg chg="mod">
          <ac:chgData name="伊健 杜" userId="e69aded81da48593" providerId="LiveId" clId="{87A2FA23-DC1E-4C84-95B6-8AD3750881AD}" dt="2022-11-22T06:35:42.701" v="2496"/>
          <ac:spMkLst>
            <pc:docMk/>
            <pc:sldMk cId="514319693" sldId="1564"/>
            <ac:spMk id="2" creationId="{10304424-DB4A-36E7-9E0D-D32A5DD0F26C}"/>
          </ac:spMkLst>
        </pc:spChg>
        <pc:spChg chg="mod">
          <ac:chgData name="伊健 杜" userId="e69aded81da48593" providerId="LiveId" clId="{87A2FA23-DC1E-4C84-95B6-8AD3750881AD}" dt="2022-11-22T06:35:42.701" v="2496"/>
          <ac:spMkLst>
            <pc:docMk/>
            <pc:sldMk cId="514319693" sldId="1564"/>
            <ac:spMk id="5" creationId="{E7287B0E-EF55-E721-8EFA-9A9183C0EDF9}"/>
          </ac:spMkLst>
        </pc:spChg>
        <pc:picChg chg="del">
          <ac:chgData name="伊健 杜" userId="e69aded81da48593" providerId="LiveId" clId="{87A2FA23-DC1E-4C84-95B6-8AD3750881AD}" dt="2022-11-22T06:25:07.315" v="1849" actId="478"/>
          <ac:picMkLst>
            <pc:docMk/>
            <pc:sldMk cId="514319693" sldId="1564"/>
            <ac:picMk id="8194" creationId="{FFB71AF4-EBAC-8940-EDCA-71549C145159}"/>
          </ac:picMkLst>
        </pc:picChg>
        <pc:picChg chg="add del mod">
          <ac:chgData name="伊健 杜" userId="e69aded81da48593" providerId="LiveId" clId="{87A2FA23-DC1E-4C84-95B6-8AD3750881AD}" dt="2022-11-22T06:28:20.835" v="1999" actId="478"/>
          <ac:picMkLst>
            <pc:docMk/>
            <pc:sldMk cId="514319693" sldId="1564"/>
            <ac:picMk id="10242" creationId="{04D633C5-D695-C3AC-613D-5541D5A182E1}"/>
          </ac:picMkLst>
        </pc:picChg>
        <pc:picChg chg="add mod">
          <ac:chgData name="伊健 杜" userId="e69aded81da48593" providerId="LiveId" clId="{87A2FA23-DC1E-4C84-95B6-8AD3750881AD}" dt="2022-11-22T06:28:24.316" v="2003" actId="1076"/>
          <ac:picMkLst>
            <pc:docMk/>
            <pc:sldMk cId="514319693" sldId="1564"/>
            <ac:picMk id="10244" creationId="{2038E9FE-A3EC-0F87-AED1-FB19C0DB561D}"/>
          </ac:picMkLst>
        </pc:picChg>
      </pc:sldChg>
      <pc:sldChg chg="addSp delSp modSp add mod">
        <pc:chgData name="伊健 杜" userId="e69aded81da48593" providerId="LiveId" clId="{87A2FA23-DC1E-4C84-95B6-8AD3750881AD}" dt="2022-11-22T06:35:42.701" v="2496"/>
        <pc:sldMkLst>
          <pc:docMk/>
          <pc:sldMk cId="2241361327" sldId="1565"/>
        </pc:sldMkLst>
        <pc:spChg chg="mod">
          <ac:chgData name="伊健 杜" userId="e69aded81da48593" providerId="LiveId" clId="{87A2FA23-DC1E-4C84-95B6-8AD3750881AD}" dt="2022-11-22T06:35:42.701" v="2496"/>
          <ac:spMkLst>
            <pc:docMk/>
            <pc:sldMk cId="2241361327" sldId="1565"/>
            <ac:spMk id="2" creationId="{10304424-DB4A-36E7-9E0D-D32A5DD0F26C}"/>
          </ac:spMkLst>
        </pc:spChg>
        <pc:spChg chg="mod">
          <ac:chgData name="伊健 杜" userId="e69aded81da48593" providerId="LiveId" clId="{87A2FA23-DC1E-4C84-95B6-8AD3750881AD}" dt="2022-11-22T06:35:42.701" v="2496"/>
          <ac:spMkLst>
            <pc:docMk/>
            <pc:sldMk cId="2241361327" sldId="1565"/>
            <ac:spMk id="5" creationId="{E7287B0E-EF55-E721-8EFA-9A9183C0EDF9}"/>
          </ac:spMkLst>
        </pc:spChg>
        <pc:picChg chg="del">
          <ac:chgData name="伊健 杜" userId="e69aded81da48593" providerId="LiveId" clId="{87A2FA23-DC1E-4C84-95B6-8AD3750881AD}" dt="2022-11-22T06:29:18.109" v="2150" actId="478"/>
          <ac:picMkLst>
            <pc:docMk/>
            <pc:sldMk cId="2241361327" sldId="1565"/>
            <ac:picMk id="10244" creationId="{2038E9FE-A3EC-0F87-AED1-FB19C0DB561D}"/>
          </ac:picMkLst>
        </pc:picChg>
        <pc:picChg chg="add mod">
          <ac:chgData name="伊健 杜" userId="e69aded81da48593" providerId="LiveId" clId="{87A2FA23-DC1E-4C84-95B6-8AD3750881AD}" dt="2022-11-22T06:29:47.318" v="2154" actId="1076"/>
          <ac:picMkLst>
            <pc:docMk/>
            <pc:sldMk cId="2241361327" sldId="1565"/>
            <ac:picMk id="11266" creationId="{E8830F07-2B3A-D8BA-2AC7-25CF1CA9F0F4}"/>
          </ac:picMkLst>
        </pc:picChg>
      </pc:sldChg>
      <pc:sldChg chg="modSp add mod ord">
        <pc:chgData name="伊健 杜" userId="e69aded81da48593" providerId="LiveId" clId="{87A2FA23-DC1E-4C84-95B6-8AD3750881AD}" dt="2022-11-22T13:27:18.491" v="4021"/>
        <pc:sldMkLst>
          <pc:docMk/>
          <pc:sldMk cId="2960698532" sldId="1566"/>
        </pc:sldMkLst>
        <pc:spChg chg="mod">
          <ac:chgData name="伊健 杜" userId="e69aded81da48593" providerId="LiveId" clId="{87A2FA23-DC1E-4C84-95B6-8AD3750881AD}" dt="2022-11-22T13:27:18.491" v="4021"/>
          <ac:spMkLst>
            <pc:docMk/>
            <pc:sldMk cId="2960698532" sldId="1566"/>
            <ac:spMk id="4" creationId="{2CD63A4E-E37B-41A6-9090-C7BF9F9D4BD7}"/>
          </ac:spMkLst>
        </pc:spChg>
      </pc:sldChg>
      <pc:sldChg chg="addSp delSp modSp add mod">
        <pc:chgData name="伊健 杜" userId="e69aded81da48593" providerId="LiveId" clId="{87A2FA23-DC1E-4C84-95B6-8AD3750881AD}" dt="2022-11-22T12:32:36.713" v="2635" actId="20577"/>
        <pc:sldMkLst>
          <pc:docMk/>
          <pc:sldMk cId="3786782607" sldId="1567"/>
        </pc:sldMkLst>
        <pc:spChg chg="mod">
          <ac:chgData name="伊健 杜" userId="e69aded81da48593" providerId="LiveId" clId="{87A2FA23-DC1E-4C84-95B6-8AD3750881AD}" dt="2022-11-22T06:35:42.701" v="2496"/>
          <ac:spMkLst>
            <pc:docMk/>
            <pc:sldMk cId="3786782607" sldId="1567"/>
            <ac:spMk id="2" creationId="{10304424-DB4A-36E7-9E0D-D32A5DD0F26C}"/>
          </ac:spMkLst>
        </pc:spChg>
        <pc:spChg chg="mod">
          <ac:chgData name="伊健 杜" userId="e69aded81da48593" providerId="LiveId" clId="{87A2FA23-DC1E-4C84-95B6-8AD3750881AD}" dt="2022-11-22T12:32:36.713" v="2635" actId="20577"/>
          <ac:spMkLst>
            <pc:docMk/>
            <pc:sldMk cId="3786782607" sldId="1567"/>
            <ac:spMk id="5" creationId="{E7287B0E-EF55-E721-8EFA-9A9183C0EDF9}"/>
          </ac:spMkLst>
        </pc:spChg>
        <pc:picChg chg="del">
          <ac:chgData name="伊健 杜" userId="e69aded81da48593" providerId="LiveId" clId="{87A2FA23-DC1E-4C84-95B6-8AD3750881AD}" dt="2022-11-22T06:33:55.795" v="2488" actId="478"/>
          <ac:picMkLst>
            <pc:docMk/>
            <pc:sldMk cId="3786782607" sldId="1567"/>
            <ac:picMk id="10244" creationId="{2038E9FE-A3EC-0F87-AED1-FB19C0DB561D}"/>
          </ac:picMkLst>
        </pc:picChg>
        <pc:picChg chg="add mod">
          <ac:chgData name="伊健 杜" userId="e69aded81da48593" providerId="LiveId" clId="{87A2FA23-DC1E-4C84-95B6-8AD3750881AD}" dt="2022-11-22T06:35:12.242" v="2491" actId="1076"/>
          <ac:picMkLst>
            <pc:docMk/>
            <pc:sldMk cId="3786782607" sldId="1567"/>
            <ac:picMk id="12290" creationId="{A56B438F-35CF-1B49-C30D-F891A768B2CC}"/>
          </ac:picMkLst>
        </pc:picChg>
        <pc:picChg chg="add del mod">
          <ac:chgData name="伊健 杜" userId="e69aded81da48593" providerId="LiveId" clId="{87A2FA23-DC1E-4C84-95B6-8AD3750881AD}" dt="2022-11-22T06:35:47.252" v="2497" actId="478"/>
          <ac:picMkLst>
            <pc:docMk/>
            <pc:sldMk cId="3786782607" sldId="1567"/>
            <ac:picMk id="12292" creationId="{E85F1B59-C142-3CE0-4C2E-A2B2116AA82A}"/>
          </ac:picMkLst>
        </pc:picChg>
        <pc:picChg chg="add mod">
          <ac:chgData name="伊健 杜" userId="e69aded81da48593" providerId="LiveId" clId="{87A2FA23-DC1E-4C84-95B6-8AD3750881AD}" dt="2022-11-22T06:36:20.685" v="2501" actId="1076"/>
          <ac:picMkLst>
            <pc:docMk/>
            <pc:sldMk cId="3786782607" sldId="1567"/>
            <ac:picMk id="12294" creationId="{CB5181DD-7E45-50E6-C92C-D5D15368998C}"/>
          </ac:picMkLst>
        </pc:picChg>
      </pc:sldChg>
      <pc:sldChg chg="add">
        <pc:chgData name="伊健 杜" userId="e69aded81da48593" providerId="LiveId" clId="{87A2FA23-DC1E-4C84-95B6-8AD3750881AD}" dt="2022-11-22T12:28:32.857" v="2502"/>
        <pc:sldMkLst>
          <pc:docMk/>
          <pc:sldMk cId="1197365078" sldId="1568"/>
        </pc:sldMkLst>
      </pc:sldChg>
      <pc:sldChg chg="add">
        <pc:chgData name="伊健 杜" userId="e69aded81da48593" providerId="LiveId" clId="{87A2FA23-DC1E-4C84-95B6-8AD3750881AD}" dt="2022-11-22T12:28:32.857" v="2502"/>
        <pc:sldMkLst>
          <pc:docMk/>
          <pc:sldMk cId="2061165110" sldId="1569"/>
        </pc:sldMkLst>
      </pc:sldChg>
      <pc:sldChg chg="add">
        <pc:chgData name="伊健 杜" userId="e69aded81da48593" providerId="LiveId" clId="{87A2FA23-DC1E-4C84-95B6-8AD3750881AD}" dt="2022-11-22T12:28:32.857" v="2502"/>
        <pc:sldMkLst>
          <pc:docMk/>
          <pc:sldMk cId="1069663911" sldId="1570"/>
        </pc:sldMkLst>
      </pc:sldChg>
      <pc:sldChg chg="add">
        <pc:chgData name="伊健 杜" userId="e69aded81da48593" providerId="LiveId" clId="{87A2FA23-DC1E-4C84-95B6-8AD3750881AD}" dt="2022-11-22T12:28:32.857" v="2502"/>
        <pc:sldMkLst>
          <pc:docMk/>
          <pc:sldMk cId="3639187811" sldId="1571"/>
        </pc:sldMkLst>
      </pc:sldChg>
      <pc:sldChg chg="add">
        <pc:chgData name="伊健 杜" userId="e69aded81da48593" providerId="LiveId" clId="{87A2FA23-DC1E-4C84-95B6-8AD3750881AD}" dt="2022-11-22T12:28:32.857" v="2502"/>
        <pc:sldMkLst>
          <pc:docMk/>
          <pc:sldMk cId="21063674" sldId="1572"/>
        </pc:sldMkLst>
      </pc:sldChg>
      <pc:sldChg chg="add">
        <pc:chgData name="伊健 杜" userId="e69aded81da48593" providerId="LiveId" clId="{87A2FA23-DC1E-4C84-95B6-8AD3750881AD}" dt="2022-11-22T12:28:32.857" v="2502"/>
        <pc:sldMkLst>
          <pc:docMk/>
          <pc:sldMk cId="914621251" sldId="1573"/>
        </pc:sldMkLst>
      </pc:sldChg>
      <pc:sldChg chg="add">
        <pc:chgData name="伊健 杜" userId="e69aded81da48593" providerId="LiveId" clId="{87A2FA23-DC1E-4C84-95B6-8AD3750881AD}" dt="2022-11-22T12:28:32.857" v="2502"/>
        <pc:sldMkLst>
          <pc:docMk/>
          <pc:sldMk cId="2921546110" sldId="1574"/>
        </pc:sldMkLst>
      </pc:sldChg>
      <pc:sldChg chg="add">
        <pc:chgData name="伊健 杜" userId="e69aded81da48593" providerId="LiveId" clId="{87A2FA23-DC1E-4C84-95B6-8AD3750881AD}" dt="2022-11-22T12:28:32.857" v="2502"/>
        <pc:sldMkLst>
          <pc:docMk/>
          <pc:sldMk cId="1957551711" sldId="1575"/>
        </pc:sldMkLst>
      </pc:sldChg>
      <pc:sldChg chg="addSp delSp modSp add mod">
        <pc:chgData name="伊健 杜" userId="e69aded81da48593" providerId="LiveId" clId="{87A2FA23-DC1E-4C84-95B6-8AD3750881AD}" dt="2022-11-22T13:27:18.491" v="4021"/>
        <pc:sldMkLst>
          <pc:docMk/>
          <pc:sldMk cId="1039729634" sldId="1576"/>
        </pc:sldMkLst>
        <pc:spChg chg="mod">
          <ac:chgData name="伊健 杜" userId="e69aded81da48593" providerId="LiveId" clId="{87A2FA23-DC1E-4C84-95B6-8AD3750881AD}" dt="2022-11-22T12:29:35.954" v="2506" actId="20577"/>
          <ac:spMkLst>
            <pc:docMk/>
            <pc:sldMk cId="1039729634" sldId="1576"/>
            <ac:spMk id="2" creationId="{10304424-DB4A-36E7-9E0D-D32A5DD0F26C}"/>
          </ac:spMkLst>
        </pc:spChg>
        <pc:spChg chg="mod">
          <ac:chgData name="伊健 杜" userId="e69aded81da48593" providerId="LiveId" clId="{87A2FA23-DC1E-4C84-95B6-8AD3750881AD}" dt="2022-11-22T13:27:18.491" v="4021"/>
          <ac:spMkLst>
            <pc:docMk/>
            <pc:sldMk cId="1039729634" sldId="1576"/>
            <ac:spMk id="5" creationId="{E7287B0E-EF55-E721-8EFA-9A9183C0EDF9}"/>
          </ac:spMkLst>
        </pc:spChg>
        <pc:picChg chg="add mod">
          <ac:chgData name="伊健 杜" userId="e69aded81da48593" providerId="LiveId" clId="{87A2FA23-DC1E-4C84-95B6-8AD3750881AD}" dt="2022-11-22T12:32:18.639" v="2632" actId="1076"/>
          <ac:picMkLst>
            <pc:docMk/>
            <pc:sldMk cId="1039729634" sldId="1576"/>
            <ac:picMk id="1026" creationId="{3C2387F5-9206-2BA3-0B51-DC90A570F035}"/>
          </ac:picMkLst>
        </pc:picChg>
        <pc:picChg chg="del">
          <ac:chgData name="伊健 杜" userId="e69aded81da48593" providerId="LiveId" clId="{87A2FA23-DC1E-4C84-95B6-8AD3750881AD}" dt="2022-11-22T12:30:09.588" v="2629" actId="478"/>
          <ac:picMkLst>
            <pc:docMk/>
            <pc:sldMk cId="1039729634" sldId="1576"/>
            <ac:picMk id="12290" creationId="{A56B438F-35CF-1B49-C30D-F891A768B2CC}"/>
          </ac:picMkLst>
        </pc:picChg>
        <pc:picChg chg="del">
          <ac:chgData name="伊健 杜" userId="e69aded81da48593" providerId="LiveId" clId="{87A2FA23-DC1E-4C84-95B6-8AD3750881AD}" dt="2022-11-22T12:30:09.588" v="2629" actId="478"/>
          <ac:picMkLst>
            <pc:docMk/>
            <pc:sldMk cId="1039729634" sldId="1576"/>
            <ac:picMk id="12294" creationId="{CB5181DD-7E45-50E6-C92C-D5D15368998C}"/>
          </ac:picMkLst>
        </pc:picChg>
      </pc:sldChg>
      <pc:sldChg chg="addSp delSp modSp add mod">
        <pc:chgData name="伊健 杜" userId="e69aded81da48593" providerId="LiveId" clId="{87A2FA23-DC1E-4C84-95B6-8AD3750881AD}" dt="2022-11-22T13:27:18.491" v="4021"/>
        <pc:sldMkLst>
          <pc:docMk/>
          <pc:sldMk cId="1549272423" sldId="1577"/>
        </pc:sldMkLst>
        <pc:spChg chg="mod">
          <ac:chgData name="伊健 杜" userId="e69aded81da48593" providerId="LiveId" clId="{87A2FA23-DC1E-4C84-95B6-8AD3750881AD}" dt="2022-11-22T13:27:18.491" v="4021"/>
          <ac:spMkLst>
            <pc:docMk/>
            <pc:sldMk cId="1549272423" sldId="1577"/>
            <ac:spMk id="2" creationId="{1302A11A-625D-774F-23B3-739301B530C3}"/>
          </ac:spMkLst>
        </pc:spChg>
        <pc:spChg chg="mod">
          <ac:chgData name="伊健 杜" userId="e69aded81da48593" providerId="LiveId" clId="{87A2FA23-DC1E-4C84-95B6-8AD3750881AD}" dt="2022-11-22T13:27:18.491" v="4021"/>
          <ac:spMkLst>
            <pc:docMk/>
            <pc:sldMk cId="1549272423" sldId="1577"/>
            <ac:spMk id="3" creationId="{ABC6FAE7-B0DC-C53F-ABA7-511046C801BC}"/>
          </ac:spMkLst>
        </pc:spChg>
        <pc:spChg chg="add mod">
          <ac:chgData name="伊健 杜" userId="e69aded81da48593" providerId="LiveId" clId="{87A2FA23-DC1E-4C84-95B6-8AD3750881AD}" dt="2022-11-22T13:27:18.491" v="4021"/>
          <ac:spMkLst>
            <pc:docMk/>
            <pc:sldMk cId="1549272423" sldId="1577"/>
            <ac:spMk id="4" creationId="{F0CD5AB1-D052-7AF7-C984-C6CE3230A686}"/>
          </ac:spMkLst>
        </pc:spChg>
        <pc:picChg chg="add mod">
          <ac:chgData name="伊健 杜" userId="e69aded81da48593" providerId="LiveId" clId="{87A2FA23-DC1E-4C84-95B6-8AD3750881AD}" dt="2022-11-22T12:36:46.029" v="2815" actId="1076"/>
          <ac:picMkLst>
            <pc:docMk/>
            <pc:sldMk cId="1549272423" sldId="1577"/>
            <ac:picMk id="2050" creationId="{C8B947B6-A5E5-5F1D-7485-9C2880BDEF85}"/>
          </ac:picMkLst>
        </pc:picChg>
        <pc:picChg chg="del">
          <ac:chgData name="伊健 杜" userId="e69aded81da48593" providerId="LiveId" clId="{87A2FA23-DC1E-4C84-95B6-8AD3750881AD}" dt="2022-11-22T12:36:12.426" v="2807" actId="478"/>
          <ac:picMkLst>
            <pc:docMk/>
            <pc:sldMk cId="1549272423" sldId="1577"/>
            <ac:picMk id="20482" creationId="{949238C3-2726-09E2-0F8E-9A20E78F2170}"/>
          </ac:picMkLst>
        </pc:picChg>
      </pc:sldChg>
      <pc:sldChg chg="add del">
        <pc:chgData name="伊健 杜" userId="e69aded81da48593" providerId="LiveId" clId="{87A2FA23-DC1E-4C84-95B6-8AD3750881AD}" dt="2022-11-22T12:33:24.669" v="2638" actId="47"/>
        <pc:sldMkLst>
          <pc:docMk/>
          <pc:sldMk cId="2491327473" sldId="1577"/>
        </pc:sldMkLst>
      </pc:sldChg>
      <pc:sldChg chg="addSp delSp modSp add mod">
        <pc:chgData name="伊健 杜" userId="e69aded81da48593" providerId="LiveId" clId="{87A2FA23-DC1E-4C84-95B6-8AD3750881AD}" dt="2022-11-22T13:27:18.491" v="4021"/>
        <pc:sldMkLst>
          <pc:docMk/>
          <pc:sldMk cId="1774830906" sldId="1578"/>
        </pc:sldMkLst>
        <pc:spChg chg="mod">
          <ac:chgData name="伊健 杜" userId="e69aded81da48593" providerId="LiveId" clId="{87A2FA23-DC1E-4C84-95B6-8AD3750881AD}" dt="2022-11-22T13:27:18.491" v="4021"/>
          <ac:spMkLst>
            <pc:docMk/>
            <pc:sldMk cId="1774830906" sldId="1578"/>
            <ac:spMk id="2" creationId="{1302A11A-625D-774F-23B3-739301B530C3}"/>
          </ac:spMkLst>
        </pc:spChg>
        <pc:spChg chg="mod">
          <ac:chgData name="伊健 杜" userId="e69aded81da48593" providerId="LiveId" clId="{87A2FA23-DC1E-4C84-95B6-8AD3750881AD}" dt="2022-11-22T13:27:18.491" v="4021"/>
          <ac:spMkLst>
            <pc:docMk/>
            <pc:sldMk cId="1774830906" sldId="1578"/>
            <ac:spMk id="3" creationId="{ABC6FAE7-B0DC-C53F-ABA7-511046C801BC}"/>
          </ac:spMkLst>
        </pc:spChg>
        <pc:spChg chg="mod">
          <ac:chgData name="伊健 杜" userId="e69aded81da48593" providerId="LiveId" clId="{87A2FA23-DC1E-4C84-95B6-8AD3750881AD}" dt="2022-11-22T13:27:18.491" v="4021"/>
          <ac:spMkLst>
            <pc:docMk/>
            <pc:sldMk cId="1774830906" sldId="1578"/>
            <ac:spMk id="4" creationId="{F0CD5AB1-D052-7AF7-C984-C6CE3230A686}"/>
          </ac:spMkLst>
        </pc:spChg>
        <pc:picChg chg="del mod">
          <ac:chgData name="伊健 杜" userId="e69aded81da48593" providerId="LiveId" clId="{87A2FA23-DC1E-4C84-95B6-8AD3750881AD}" dt="2022-11-22T12:38:10.834" v="2938" actId="478"/>
          <ac:picMkLst>
            <pc:docMk/>
            <pc:sldMk cId="1774830906" sldId="1578"/>
            <ac:picMk id="2050" creationId="{C8B947B6-A5E5-5F1D-7485-9C2880BDEF85}"/>
          </ac:picMkLst>
        </pc:picChg>
        <pc:picChg chg="add mod">
          <ac:chgData name="伊健 杜" userId="e69aded81da48593" providerId="LiveId" clId="{87A2FA23-DC1E-4C84-95B6-8AD3750881AD}" dt="2022-11-22T12:45:37.644" v="3064" actId="1076"/>
          <ac:picMkLst>
            <pc:docMk/>
            <pc:sldMk cId="1774830906" sldId="1578"/>
            <ac:picMk id="3074" creationId="{093860B6-5AFD-176E-552A-CFC679A85195}"/>
          </ac:picMkLst>
        </pc:picChg>
      </pc:sldChg>
      <pc:sldChg chg="modSp add mod">
        <pc:chgData name="伊健 杜" userId="e69aded81da48593" providerId="LiveId" clId="{87A2FA23-DC1E-4C84-95B6-8AD3750881AD}" dt="2022-11-22T13:27:18.491" v="4021"/>
        <pc:sldMkLst>
          <pc:docMk/>
          <pc:sldMk cId="1305299179" sldId="1579"/>
        </pc:sldMkLst>
        <pc:spChg chg="mod">
          <ac:chgData name="伊健 杜" userId="e69aded81da48593" providerId="LiveId" clId="{87A2FA23-DC1E-4C84-95B6-8AD3750881AD}" dt="2022-11-22T13:27:18.491" v="4021"/>
          <ac:spMkLst>
            <pc:docMk/>
            <pc:sldMk cId="1305299179" sldId="1579"/>
            <ac:spMk id="2" creationId="{1302A11A-625D-774F-23B3-739301B530C3}"/>
          </ac:spMkLst>
        </pc:spChg>
        <pc:spChg chg="mod">
          <ac:chgData name="伊健 杜" userId="e69aded81da48593" providerId="LiveId" clId="{87A2FA23-DC1E-4C84-95B6-8AD3750881AD}" dt="2022-11-22T13:27:18.491" v="4021"/>
          <ac:spMkLst>
            <pc:docMk/>
            <pc:sldMk cId="1305299179" sldId="1579"/>
            <ac:spMk id="3" creationId="{ABC6FAE7-B0DC-C53F-ABA7-511046C801BC}"/>
          </ac:spMkLst>
        </pc:spChg>
        <pc:spChg chg="mod">
          <ac:chgData name="伊健 杜" userId="e69aded81da48593" providerId="LiveId" clId="{87A2FA23-DC1E-4C84-95B6-8AD3750881AD}" dt="2022-11-22T13:27:18.491" v="4021"/>
          <ac:spMkLst>
            <pc:docMk/>
            <pc:sldMk cId="1305299179" sldId="1579"/>
            <ac:spMk id="4" creationId="{F0CD5AB1-D052-7AF7-C984-C6CE3230A686}"/>
          </ac:spMkLst>
        </pc:spChg>
      </pc:sldChg>
      <pc:sldChg chg="addSp delSp modSp add mod">
        <pc:chgData name="伊健 杜" userId="e69aded81da48593" providerId="LiveId" clId="{87A2FA23-DC1E-4C84-95B6-8AD3750881AD}" dt="2022-11-22T13:27:18.491" v="4021"/>
        <pc:sldMkLst>
          <pc:docMk/>
          <pc:sldMk cId="1381911917" sldId="1580"/>
        </pc:sldMkLst>
        <pc:spChg chg="mod">
          <ac:chgData name="伊健 杜" userId="e69aded81da48593" providerId="LiveId" clId="{87A2FA23-DC1E-4C84-95B6-8AD3750881AD}" dt="2022-11-22T13:27:18.491" v="4021"/>
          <ac:spMkLst>
            <pc:docMk/>
            <pc:sldMk cId="1381911917" sldId="1580"/>
            <ac:spMk id="2" creationId="{1302A11A-625D-774F-23B3-739301B530C3}"/>
          </ac:spMkLst>
        </pc:spChg>
        <pc:spChg chg="mod">
          <ac:chgData name="伊健 杜" userId="e69aded81da48593" providerId="LiveId" clId="{87A2FA23-DC1E-4C84-95B6-8AD3750881AD}" dt="2022-11-22T13:27:18.491" v="4021"/>
          <ac:spMkLst>
            <pc:docMk/>
            <pc:sldMk cId="1381911917" sldId="1580"/>
            <ac:spMk id="3" creationId="{ABC6FAE7-B0DC-C53F-ABA7-511046C801BC}"/>
          </ac:spMkLst>
        </pc:spChg>
        <pc:spChg chg="mod">
          <ac:chgData name="伊健 杜" userId="e69aded81da48593" providerId="LiveId" clId="{87A2FA23-DC1E-4C84-95B6-8AD3750881AD}" dt="2022-11-22T13:27:18.491" v="4021"/>
          <ac:spMkLst>
            <pc:docMk/>
            <pc:sldMk cId="1381911917" sldId="1580"/>
            <ac:spMk id="4" creationId="{F0CD5AB1-D052-7AF7-C984-C6CE3230A686}"/>
          </ac:spMkLst>
        </pc:spChg>
        <pc:picChg chg="del">
          <ac:chgData name="伊健 杜" userId="e69aded81da48593" providerId="LiveId" clId="{87A2FA23-DC1E-4C84-95B6-8AD3750881AD}" dt="2022-11-22T12:48:32.021" v="3265" actId="478"/>
          <ac:picMkLst>
            <pc:docMk/>
            <pc:sldMk cId="1381911917" sldId="1580"/>
            <ac:picMk id="3074" creationId="{093860B6-5AFD-176E-552A-CFC679A85195}"/>
          </ac:picMkLst>
        </pc:picChg>
        <pc:picChg chg="add del mod">
          <ac:chgData name="伊健 杜" userId="e69aded81da48593" providerId="LiveId" clId="{87A2FA23-DC1E-4C84-95B6-8AD3750881AD}" dt="2022-11-22T13:00:21.797" v="3348" actId="478"/>
          <ac:picMkLst>
            <pc:docMk/>
            <pc:sldMk cId="1381911917" sldId="1580"/>
            <ac:picMk id="4098" creationId="{6A55AD98-9CDD-943D-9682-BD80ADE9CBB7}"/>
          </ac:picMkLst>
        </pc:picChg>
        <pc:picChg chg="add mod">
          <ac:chgData name="伊健 杜" userId="e69aded81da48593" providerId="LiveId" clId="{87A2FA23-DC1E-4C84-95B6-8AD3750881AD}" dt="2022-11-22T13:02:31.897" v="3353" actId="1076"/>
          <ac:picMkLst>
            <pc:docMk/>
            <pc:sldMk cId="1381911917" sldId="1580"/>
            <ac:picMk id="4100" creationId="{788BA798-606F-0610-F992-CDA438D4149B}"/>
          </ac:picMkLst>
        </pc:picChg>
      </pc:sldChg>
      <pc:sldChg chg="modSp add mod">
        <pc:chgData name="伊健 杜" userId="e69aded81da48593" providerId="LiveId" clId="{87A2FA23-DC1E-4C84-95B6-8AD3750881AD}" dt="2022-11-22T16:19:04.568" v="5604"/>
        <pc:sldMkLst>
          <pc:docMk/>
          <pc:sldMk cId="1381755354" sldId="1581"/>
        </pc:sldMkLst>
        <pc:spChg chg="mod">
          <ac:chgData name="伊健 杜" userId="e69aded81da48593" providerId="LiveId" clId="{87A2FA23-DC1E-4C84-95B6-8AD3750881AD}" dt="2022-11-22T16:19:04.568" v="5604"/>
          <ac:spMkLst>
            <pc:docMk/>
            <pc:sldMk cId="1381755354" sldId="1581"/>
            <ac:spMk id="4" creationId="{2CD63A4E-E37B-41A6-9090-C7BF9F9D4BD7}"/>
          </ac:spMkLst>
        </pc:spChg>
      </pc:sldChg>
      <pc:sldChg chg="modSp add">
        <pc:chgData name="伊健 杜" userId="e69aded81da48593" providerId="LiveId" clId="{87A2FA23-DC1E-4C84-95B6-8AD3750881AD}" dt="2022-11-22T13:27:18.491" v="4021"/>
        <pc:sldMkLst>
          <pc:docMk/>
          <pc:sldMk cId="1434828895" sldId="1582"/>
        </pc:sldMkLst>
        <pc:spChg chg="mod">
          <ac:chgData name="伊健 杜" userId="e69aded81da48593" providerId="LiveId" clId="{87A2FA23-DC1E-4C84-95B6-8AD3750881AD}" dt="2022-11-22T13:27:18.491" v="4021"/>
          <ac:spMkLst>
            <pc:docMk/>
            <pc:sldMk cId="1434828895" sldId="1582"/>
            <ac:spMk id="4" creationId="{2CD63A4E-E37B-41A6-9090-C7BF9F9D4BD7}"/>
          </ac:spMkLst>
        </pc:spChg>
      </pc:sldChg>
      <pc:sldChg chg="addSp delSp modSp add mod">
        <pc:chgData name="伊健 杜" userId="e69aded81da48593" providerId="LiveId" clId="{87A2FA23-DC1E-4C84-95B6-8AD3750881AD}" dt="2022-11-22T13:27:18.491" v="4021"/>
        <pc:sldMkLst>
          <pc:docMk/>
          <pc:sldMk cId="3106630224" sldId="1583"/>
        </pc:sldMkLst>
        <pc:spChg chg="mod">
          <ac:chgData name="伊健 杜" userId="e69aded81da48593" providerId="LiveId" clId="{87A2FA23-DC1E-4C84-95B6-8AD3750881AD}" dt="2022-11-22T13:05:05.640" v="3483"/>
          <ac:spMkLst>
            <pc:docMk/>
            <pc:sldMk cId="3106630224" sldId="1583"/>
            <ac:spMk id="2" creationId="{10304424-DB4A-36E7-9E0D-D32A5DD0F26C}"/>
          </ac:spMkLst>
        </pc:spChg>
        <pc:spChg chg="mod">
          <ac:chgData name="伊健 杜" userId="e69aded81da48593" providerId="LiveId" clId="{87A2FA23-DC1E-4C84-95B6-8AD3750881AD}" dt="2022-11-22T13:27:18.491" v="4021"/>
          <ac:spMkLst>
            <pc:docMk/>
            <pc:sldMk cId="3106630224" sldId="1583"/>
            <ac:spMk id="5" creationId="{E7287B0E-EF55-E721-8EFA-9A9183C0EDF9}"/>
          </ac:spMkLst>
        </pc:spChg>
        <pc:picChg chg="add mod">
          <ac:chgData name="伊健 杜" userId="e69aded81da48593" providerId="LiveId" clId="{87A2FA23-DC1E-4C84-95B6-8AD3750881AD}" dt="2022-11-22T13:08:22.702" v="3553" actId="1076"/>
          <ac:picMkLst>
            <pc:docMk/>
            <pc:sldMk cId="3106630224" sldId="1583"/>
            <ac:picMk id="6146" creationId="{5045802E-C8EC-9BE1-1463-3ECA4716A45B}"/>
          </ac:picMkLst>
        </pc:picChg>
        <pc:picChg chg="del">
          <ac:chgData name="伊健 杜" userId="e69aded81da48593" providerId="LiveId" clId="{87A2FA23-DC1E-4C84-95B6-8AD3750881AD}" dt="2022-11-22T13:05:25.402" v="3549" actId="478"/>
          <ac:picMkLst>
            <pc:docMk/>
            <pc:sldMk cId="3106630224" sldId="1583"/>
            <ac:picMk id="8194" creationId="{FFB71AF4-EBAC-8940-EDCA-71549C145159}"/>
          </ac:picMkLst>
        </pc:picChg>
      </pc:sldChg>
      <pc:sldChg chg="delSp modSp add del">
        <pc:chgData name="伊健 杜" userId="e69aded81da48593" providerId="LiveId" clId="{87A2FA23-DC1E-4C84-95B6-8AD3750881AD}" dt="2022-11-22T13:19:20.048" v="3588" actId="47"/>
        <pc:sldMkLst>
          <pc:docMk/>
          <pc:sldMk cId="341948758" sldId="1584"/>
        </pc:sldMkLst>
        <pc:picChg chg="del mod">
          <ac:chgData name="伊健 杜" userId="e69aded81da48593" providerId="LiveId" clId="{87A2FA23-DC1E-4C84-95B6-8AD3750881AD}" dt="2022-11-22T13:18:45.387" v="3587" actId="478"/>
          <ac:picMkLst>
            <pc:docMk/>
            <pc:sldMk cId="341948758" sldId="1584"/>
            <ac:picMk id="6146" creationId="{5045802E-C8EC-9BE1-1463-3ECA4716A45B}"/>
          </ac:picMkLst>
        </pc:picChg>
      </pc:sldChg>
      <pc:sldChg chg="modSp add mod ord">
        <pc:chgData name="伊健 杜" userId="e69aded81da48593" providerId="LiveId" clId="{87A2FA23-DC1E-4C84-95B6-8AD3750881AD}" dt="2022-11-22T13:27:18.491" v="4021"/>
        <pc:sldMkLst>
          <pc:docMk/>
          <pc:sldMk cId="1987062066" sldId="1584"/>
        </pc:sldMkLst>
        <pc:spChg chg="mod">
          <ac:chgData name="伊健 杜" userId="e69aded81da48593" providerId="LiveId" clId="{87A2FA23-DC1E-4C84-95B6-8AD3750881AD}" dt="2022-11-22T13:27:18.491" v="4021"/>
          <ac:spMkLst>
            <pc:docMk/>
            <pc:sldMk cId="1987062066" sldId="1584"/>
            <ac:spMk id="4" creationId="{2CD63A4E-E37B-41A6-9090-C7BF9F9D4BD7}"/>
          </ac:spMkLst>
        </pc:spChg>
      </pc:sldChg>
      <pc:sldChg chg="addSp delSp modSp add mod">
        <pc:chgData name="伊健 杜" userId="e69aded81da48593" providerId="LiveId" clId="{87A2FA23-DC1E-4C84-95B6-8AD3750881AD}" dt="2022-11-22T13:27:18.491" v="4021"/>
        <pc:sldMkLst>
          <pc:docMk/>
          <pc:sldMk cId="1122538647" sldId="1585"/>
        </pc:sldMkLst>
        <pc:spChg chg="mod">
          <ac:chgData name="伊健 杜" userId="e69aded81da48593" providerId="LiveId" clId="{87A2FA23-DC1E-4C84-95B6-8AD3750881AD}" dt="2022-11-22T13:19:50.916" v="3661"/>
          <ac:spMkLst>
            <pc:docMk/>
            <pc:sldMk cId="1122538647" sldId="1585"/>
            <ac:spMk id="2" creationId="{10304424-DB4A-36E7-9E0D-D32A5DD0F26C}"/>
          </ac:spMkLst>
        </pc:spChg>
        <pc:spChg chg="del">
          <ac:chgData name="伊健 杜" userId="e69aded81da48593" providerId="LiveId" clId="{87A2FA23-DC1E-4C84-95B6-8AD3750881AD}" dt="2022-11-22T13:20:33.252" v="3742" actId="478"/>
          <ac:spMkLst>
            <pc:docMk/>
            <pc:sldMk cId="1122538647" sldId="1585"/>
            <ac:spMk id="4" creationId="{CD51F1A4-557D-97DD-DAE2-94D888CF547E}"/>
          </ac:spMkLst>
        </pc:spChg>
        <pc:spChg chg="mod">
          <ac:chgData name="伊健 杜" userId="e69aded81da48593" providerId="LiveId" clId="{87A2FA23-DC1E-4C84-95B6-8AD3750881AD}" dt="2022-11-22T13:27:18.491" v="4021"/>
          <ac:spMkLst>
            <pc:docMk/>
            <pc:sldMk cId="1122538647" sldId="1585"/>
            <ac:spMk id="5" creationId="{E7287B0E-EF55-E721-8EFA-9A9183C0EDF9}"/>
          </ac:spMkLst>
        </pc:spChg>
        <pc:picChg chg="del">
          <ac:chgData name="伊健 杜" userId="e69aded81da48593" providerId="LiveId" clId="{87A2FA23-DC1E-4C84-95B6-8AD3750881AD}" dt="2022-11-22T13:20:22.944" v="3740" actId="478"/>
          <ac:picMkLst>
            <pc:docMk/>
            <pc:sldMk cId="1122538647" sldId="1585"/>
            <ac:picMk id="6146" creationId="{5045802E-C8EC-9BE1-1463-3ECA4716A45B}"/>
          </ac:picMkLst>
        </pc:picChg>
        <pc:picChg chg="add mod">
          <ac:chgData name="伊健 杜" userId="e69aded81da48593" providerId="LiveId" clId="{87A2FA23-DC1E-4C84-95B6-8AD3750881AD}" dt="2022-11-22T13:20:55.116" v="3746" actId="14100"/>
          <ac:picMkLst>
            <pc:docMk/>
            <pc:sldMk cId="1122538647" sldId="1585"/>
            <ac:picMk id="7170" creationId="{958467AA-9610-C73B-DCFD-78215F142BDE}"/>
          </ac:picMkLst>
        </pc:picChg>
      </pc:sldChg>
      <pc:sldChg chg="addSp delSp modSp add mod">
        <pc:chgData name="伊健 杜" userId="e69aded81da48593" providerId="LiveId" clId="{87A2FA23-DC1E-4C84-95B6-8AD3750881AD}" dt="2022-11-22T13:27:18.491" v="4021"/>
        <pc:sldMkLst>
          <pc:docMk/>
          <pc:sldMk cId="2879243443" sldId="1586"/>
        </pc:sldMkLst>
        <pc:spChg chg="mod">
          <ac:chgData name="伊健 杜" userId="e69aded81da48593" providerId="LiveId" clId="{87A2FA23-DC1E-4C84-95B6-8AD3750881AD}" dt="2022-11-22T13:21:08.014" v="3765" actId="20577"/>
          <ac:spMkLst>
            <pc:docMk/>
            <pc:sldMk cId="2879243443" sldId="1586"/>
            <ac:spMk id="2" creationId="{10304424-DB4A-36E7-9E0D-D32A5DD0F26C}"/>
          </ac:spMkLst>
        </pc:spChg>
        <pc:spChg chg="mod">
          <ac:chgData name="伊健 杜" userId="e69aded81da48593" providerId="LiveId" clId="{87A2FA23-DC1E-4C84-95B6-8AD3750881AD}" dt="2022-11-22T13:27:18.491" v="4021"/>
          <ac:spMkLst>
            <pc:docMk/>
            <pc:sldMk cId="2879243443" sldId="1586"/>
            <ac:spMk id="5" creationId="{E7287B0E-EF55-E721-8EFA-9A9183C0EDF9}"/>
          </ac:spMkLst>
        </pc:spChg>
        <pc:picChg chg="del mod">
          <ac:chgData name="伊健 杜" userId="e69aded81da48593" providerId="LiveId" clId="{87A2FA23-DC1E-4C84-95B6-8AD3750881AD}" dt="2022-11-22T13:21:27.125" v="3825" actId="478"/>
          <ac:picMkLst>
            <pc:docMk/>
            <pc:sldMk cId="2879243443" sldId="1586"/>
            <ac:picMk id="7170" creationId="{958467AA-9610-C73B-DCFD-78215F142BDE}"/>
          </ac:picMkLst>
        </pc:picChg>
        <pc:picChg chg="add del mod">
          <ac:chgData name="伊健 杜" userId="e69aded81da48593" providerId="LiveId" clId="{87A2FA23-DC1E-4C84-95B6-8AD3750881AD}" dt="2022-11-22T13:23:46.653" v="3843" actId="478"/>
          <ac:picMkLst>
            <pc:docMk/>
            <pc:sldMk cId="2879243443" sldId="1586"/>
            <ac:picMk id="8194" creationId="{032E8004-735C-4047-F1F9-A5002E7220CC}"/>
          </ac:picMkLst>
        </pc:picChg>
        <pc:picChg chg="add mod">
          <ac:chgData name="伊健 杜" userId="e69aded81da48593" providerId="LiveId" clId="{87A2FA23-DC1E-4C84-95B6-8AD3750881AD}" dt="2022-11-22T13:23:52.034" v="3846" actId="1076"/>
          <ac:picMkLst>
            <pc:docMk/>
            <pc:sldMk cId="2879243443" sldId="1586"/>
            <ac:picMk id="8196" creationId="{A178BAC4-5083-6813-55B8-E9EF5B50EF42}"/>
          </ac:picMkLst>
        </pc:picChg>
        <pc:picChg chg="add mod">
          <ac:chgData name="伊健 杜" userId="e69aded81da48593" providerId="LiveId" clId="{87A2FA23-DC1E-4C84-95B6-8AD3750881AD}" dt="2022-11-22T13:23:49.943" v="3845" actId="14100"/>
          <ac:picMkLst>
            <pc:docMk/>
            <pc:sldMk cId="2879243443" sldId="1586"/>
            <ac:picMk id="8198" creationId="{5CC84034-E608-C23A-B815-EA260E40AD6C}"/>
          </ac:picMkLst>
        </pc:picChg>
      </pc:sldChg>
      <pc:sldChg chg="modSp add mod">
        <pc:chgData name="伊健 杜" userId="e69aded81da48593" providerId="LiveId" clId="{87A2FA23-DC1E-4C84-95B6-8AD3750881AD}" dt="2022-11-22T13:27:18.491" v="4021"/>
        <pc:sldMkLst>
          <pc:docMk/>
          <pc:sldMk cId="2371570294" sldId="1587"/>
        </pc:sldMkLst>
        <pc:spChg chg="mod">
          <ac:chgData name="伊健 杜" userId="e69aded81da48593" providerId="LiveId" clId="{87A2FA23-DC1E-4C84-95B6-8AD3750881AD}" dt="2022-11-22T13:27:18.491" v="4021"/>
          <ac:spMkLst>
            <pc:docMk/>
            <pc:sldMk cId="2371570294" sldId="1587"/>
            <ac:spMk id="4" creationId="{2CD63A4E-E37B-41A6-9090-C7BF9F9D4BD7}"/>
          </ac:spMkLst>
        </pc:spChg>
      </pc:sldChg>
      <pc:sldChg chg="modSp add mod">
        <pc:chgData name="伊健 杜" userId="e69aded81da48593" providerId="LiveId" clId="{87A2FA23-DC1E-4C84-95B6-8AD3750881AD}" dt="2022-11-22T13:27:18.491" v="4021"/>
        <pc:sldMkLst>
          <pc:docMk/>
          <pc:sldMk cId="863338677" sldId="1588"/>
        </pc:sldMkLst>
        <pc:spChg chg="mod">
          <ac:chgData name="伊健 杜" userId="e69aded81da48593" providerId="LiveId" clId="{87A2FA23-DC1E-4C84-95B6-8AD3750881AD}" dt="2022-11-22T13:27:18.491" v="4021"/>
          <ac:spMkLst>
            <pc:docMk/>
            <pc:sldMk cId="863338677" sldId="1588"/>
            <ac:spMk id="4" creationId="{2CD63A4E-E37B-41A6-9090-C7BF9F9D4BD7}"/>
          </ac:spMkLst>
        </pc:spChg>
      </pc:sldChg>
      <pc:sldChg chg="addSp delSp modSp add mod">
        <pc:chgData name="伊健 杜" userId="e69aded81da48593" providerId="LiveId" clId="{87A2FA23-DC1E-4C84-95B6-8AD3750881AD}" dt="2022-11-22T14:47:36.296" v="5475"/>
        <pc:sldMkLst>
          <pc:docMk/>
          <pc:sldMk cId="700726925" sldId="1589"/>
        </pc:sldMkLst>
        <pc:spChg chg="mod">
          <ac:chgData name="伊健 杜" userId="e69aded81da48593" providerId="LiveId" clId="{87A2FA23-DC1E-4C84-95B6-8AD3750881AD}" dt="2022-11-22T13:26:20.392" v="4020" actId="20577"/>
          <ac:spMkLst>
            <pc:docMk/>
            <pc:sldMk cId="700726925" sldId="1589"/>
            <ac:spMk id="2" creationId="{10304424-DB4A-36E7-9E0D-D32A5DD0F26C}"/>
          </ac:spMkLst>
        </pc:spChg>
        <pc:spChg chg="mod">
          <ac:chgData name="伊健 杜" userId="e69aded81da48593" providerId="LiveId" clId="{87A2FA23-DC1E-4C84-95B6-8AD3750881AD}" dt="2022-11-22T14:47:36.296" v="5475"/>
          <ac:spMkLst>
            <pc:docMk/>
            <pc:sldMk cId="700726925" sldId="1589"/>
            <ac:spMk id="5" creationId="{E7287B0E-EF55-E721-8EFA-9A9183C0EDF9}"/>
          </ac:spMkLst>
        </pc:spChg>
        <pc:picChg chg="del">
          <ac:chgData name="伊健 杜" userId="e69aded81da48593" providerId="LiveId" clId="{87A2FA23-DC1E-4C84-95B6-8AD3750881AD}" dt="2022-11-22T13:33:25.246" v="4117" actId="478"/>
          <ac:picMkLst>
            <pc:docMk/>
            <pc:sldMk cId="700726925" sldId="1589"/>
            <ac:picMk id="7170" creationId="{958467AA-9610-C73B-DCFD-78215F142BDE}"/>
          </ac:picMkLst>
        </pc:picChg>
        <pc:picChg chg="add del mod">
          <ac:chgData name="伊健 杜" userId="e69aded81da48593" providerId="LiveId" clId="{87A2FA23-DC1E-4C84-95B6-8AD3750881AD}" dt="2022-11-22T13:34:34.943" v="4121" actId="478"/>
          <ac:picMkLst>
            <pc:docMk/>
            <pc:sldMk cId="700726925" sldId="1589"/>
            <ac:picMk id="9218" creationId="{B961D815-9155-4DFE-9504-8D667BBFBB5B}"/>
          </ac:picMkLst>
        </pc:picChg>
        <pc:picChg chg="add del">
          <ac:chgData name="伊健 杜" userId="e69aded81da48593" providerId="LiveId" clId="{87A2FA23-DC1E-4C84-95B6-8AD3750881AD}" dt="2022-11-22T13:34:38.642" v="4123" actId="478"/>
          <ac:picMkLst>
            <pc:docMk/>
            <pc:sldMk cId="700726925" sldId="1589"/>
            <ac:picMk id="9220" creationId="{066B4EF6-BC73-0BEA-793F-5BE451F866DC}"/>
          </ac:picMkLst>
        </pc:picChg>
        <pc:picChg chg="add mod">
          <ac:chgData name="伊健 杜" userId="e69aded81da48593" providerId="LiveId" clId="{87A2FA23-DC1E-4C84-95B6-8AD3750881AD}" dt="2022-11-22T13:34:58.892" v="4127" actId="1076"/>
          <ac:picMkLst>
            <pc:docMk/>
            <pc:sldMk cId="700726925" sldId="1589"/>
            <ac:picMk id="9222" creationId="{A91E38CF-988A-CD3C-4792-BA365559BCA7}"/>
          </ac:picMkLst>
        </pc:picChg>
      </pc:sldChg>
      <pc:sldChg chg="addSp delSp modSp add mod">
        <pc:chgData name="伊健 杜" userId="e69aded81da48593" providerId="LiveId" clId="{87A2FA23-DC1E-4C84-95B6-8AD3750881AD}" dt="2022-11-22T14:47:36.296" v="5475"/>
        <pc:sldMkLst>
          <pc:docMk/>
          <pc:sldMk cId="2925739765" sldId="1590"/>
        </pc:sldMkLst>
        <pc:spChg chg="mod">
          <ac:chgData name="伊健 杜" userId="e69aded81da48593" providerId="LiveId" clId="{87A2FA23-DC1E-4C84-95B6-8AD3750881AD}" dt="2022-11-22T13:35:54.755" v="4177" actId="20577"/>
          <ac:spMkLst>
            <pc:docMk/>
            <pc:sldMk cId="2925739765" sldId="1590"/>
            <ac:spMk id="2" creationId="{10304424-DB4A-36E7-9E0D-D32A5DD0F26C}"/>
          </ac:spMkLst>
        </pc:spChg>
        <pc:spChg chg="mod">
          <ac:chgData name="伊健 杜" userId="e69aded81da48593" providerId="LiveId" clId="{87A2FA23-DC1E-4C84-95B6-8AD3750881AD}" dt="2022-11-22T14:47:36.296" v="5475"/>
          <ac:spMkLst>
            <pc:docMk/>
            <pc:sldMk cId="2925739765" sldId="1590"/>
            <ac:spMk id="5" creationId="{E7287B0E-EF55-E721-8EFA-9A9183C0EDF9}"/>
          </ac:spMkLst>
        </pc:spChg>
        <pc:picChg chg="del">
          <ac:chgData name="伊健 杜" userId="e69aded81da48593" providerId="LiveId" clId="{87A2FA23-DC1E-4C84-95B6-8AD3750881AD}" dt="2022-11-22T13:35:56.420" v="4178" actId="478"/>
          <ac:picMkLst>
            <pc:docMk/>
            <pc:sldMk cId="2925739765" sldId="1590"/>
            <ac:picMk id="9222" creationId="{A91E38CF-988A-CD3C-4792-BA365559BCA7}"/>
          </ac:picMkLst>
        </pc:picChg>
        <pc:picChg chg="add mod">
          <ac:chgData name="伊健 杜" userId="e69aded81da48593" providerId="LiveId" clId="{87A2FA23-DC1E-4C84-95B6-8AD3750881AD}" dt="2022-11-22T13:37:13.071" v="4348" actId="1076"/>
          <ac:picMkLst>
            <pc:docMk/>
            <pc:sldMk cId="2925739765" sldId="1590"/>
            <ac:picMk id="10242" creationId="{8EB8F516-EE9F-F28D-33B0-C456071F21D5}"/>
          </ac:picMkLst>
        </pc:picChg>
      </pc:sldChg>
      <pc:sldChg chg="new">
        <pc:chgData name="伊健 杜" userId="e69aded81da48593" providerId="LiveId" clId="{87A2FA23-DC1E-4C84-95B6-8AD3750881AD}" dt="2022-11-22T13:36:26.802" v="4299" actId="680"/>
        <pc:sldMkLst>
          <pc:docMk/>
          <pc:sldMk cId="968605838" sldId="1591"/>
        </pc:sldMkLst>
      </pc:sldChg>
      <pc:sldChg chg="addSp modSp add mod">
        <pc:chgData name="伊健 杜" userId="e69aded81da48593" providerId="LiveId" clId="{87A2FA23-DC1E-4C84-95B6-8AD3750881AD}" dt="2022-11-23T16:24:00.285" v="5622" actId="403"/>
        <pc:sldMkLst>
          <pc:docMk/>
          <pc:sldMk cId="3809811080" sldId="1592"/>
        </pc:sldMkLst>
        <pc:spChg chg="add mod">
          <ac:chgData name="伊健 杜" userId="e69aded81da48593" providerId="LiveId" clId="{87A2FA23-DC1E-4C84-95B6-8AD3750881AD}" dt="2022-11-23T16:24:00.285" v="5622" actId="403"/>
          <ac:spMkLst>
            <pc:docMk/>
            <pc:sldMk cId="3809811080" sldId="1592"/>
            <ac:spMk id="2" creationId="{A74E17AE-0C0B-E6C0-8A05-727AF3B9C2D8}"/>
          </ac:spMkLst>
        </pc:spChg>
        <pc:spChg chg="mod">
          <ac:chgData name="伊健 杜" userId="e69aded81da48593" providerId="LiveId" clId="{87A2FA23-DC1E-4C84-95B6-8AD3750881AD}" dt="2022-11-23T16:23:08.120" v="5609" actId="20577"/>
          <ac:spMkLst>
            <pc:docMk/>
            <pc:sldMk cId="3809811080" sldId="1592"/>
            <ac:spMk id="4" creationId="{2CD63A4E-E37B-41A6-9090-C7BF9F9D4BD7}"/>
          </ac:spMkLst>
        </pc:spChg>
      </pc:sldChg>
      <pc:sldChg chg="addSp delSp modSp add mod">
        <pc:chgData name="伊健 杜" userId="e69aded81da48593" providerId="LiveId" clId="{87A2FA23-DC1E-4C84-95B6-8AD3750881AD}" dt="2022-11-22T14:47:36.296" v="5475"/>
        <pc:sldMkLst>
          <pc:docMk/>
          <pc:sldMk cId="2891050606" sldId="1593"/>
        </pc:sldMkLst>
        <pc:spChg chg="mod">
          <ac:chgData name="伊健 杜" userId="e69aded81da48593" providerId="LiveId" clId="{87A2FA23-DC1E-4C84-95B6-8AD3750881AD}" dt="2022-11-22T14:47:36.296" v="5475"/>
          <ac:spMkLst>
            <pc:docMk/>
            <pc:sldMk cId="2891050606" sldId="1593"/>
            <ac:spMk id="5" creationId="{E7287B0E-EF55-E721-8EFA-9A9183C0EDF9}"/>
          </ac:spMkLst>
        </pc:spChg>
        <pc:picChg chg="del">
          <ac:chgData name="伊健 杜" userId="e69aded81da48593" providerId="LiveId" clId="{87A2FA23-DC1E-4C84-95B6-8AD3750881AD}" dt="2022-11-22T13:38:10.632" v="4427" actId="478"/>
          <ac:picMkLst>
            <pc:docMk/>
            <pc:sldMk cId="2891050606" sldId="1593"/>
            <ac:picMk id="10242" creationId="{8EB8F516-EE9F-F28D-33B0-C456071F21D5}"/>
          </ac:picMkLst>
        </pc:picChg>
        <pc:picChg chg="add mod">
          <ac:chgData name="伊健 杜" userId="e69aded81da48593" providerId="LiveId" clId="{87A2FA23-DC1E-4C84-95B6-8AD3750881AD}" dt="2022-11-22T13:43:13.586" v="4430" actId="1076"/>
          <ac:picMkLst>
            <pc:docMk/>
            <pc:sldMk cId="2891050606" sldId="1593"/>
            <ac:picMk id="11266" creationId="{E2A6C1F7-F048-CF39-A372-25A1E1E5BA9F}"/>
          </ac:picMkLst>
        </pc:picChg>
      </pc:sldChg>
      <pc:sldChg chg="modSp add mod modNotesTx">
        <pc:chgData name="伊健 杜" userId="e69aded81da48593" providerId="LiveId" clId="{87A2FA23-DC1E-4C84-95B6-8AD3750881AD}" dt="2022-11-23T16:29:15.424" v="5623" actId="20577"/>
        <pc:sldMkLst>
          <pc:docMk/>
          <pc:sldMk cId="2227457539" sldId="1594"/>
        </pc:sldMkLst>
        <pc:spChg chg="mod">
          <ac:chgData name="伊健 杜" userId="e69aded81da48593" providerId="LiveId" clId="{87A2FA23-DC1E-4C84-95B6-8AD3750881AD}" dt="2022-11-22T14:47:36.296" v="5475"/>
          <ac:spMkLst>
            <pc:docMk/>
            <pc:sldMk cId="2227457539" sldId="1594"/>
            <ac:spMk id="4" creationId="{2CD63A4E-E37B-41A6-9090-C7BF9F9D4BD7}"/>
          </ac:spMkLst>
        </pc:spChg>
      </pc:sldChg>
      <pc:sldChg chg="addSp delSp modSp add mod">
        <pc:chgData name="伊健 杜" userId="e69aded81da48593" providerId="LiveId" clId="{87A2FA23-DC1E-4C84-95B6-8AD3750881AD}" dt="2022-11-22T14:47:36.296" v="5475"/>
        <pc:sldMkLst>
          <pc:docMk/>
          <pc:sldMk cId="409197820" sldId="1595"/>
        </pc:sldMkLst>
        <pc:spChg chg="mod">
          <ac:chgData name="伊健 杜" userId="e69aded81da48593" providerId="LiveId" clId="{87A2FA23-DC1E-4C84-95B6-8AD3750881AD}" dt="2022-11-22T14:47:36.296" v="5475"/>
          <ac:spMkLst>
            <pc:docMk/>
            <pc:sldMk cId="409197820" sldId="1595"/>
            <ac:spMk id="2" creationId="{10304424-DB4A-36E7-9E0D-D32A5DD0F26C}"/>
          </ac:spMkLst>
        </pc:spChg>
        <pc:spChg chg="add mod">
          <ac:chgData name="伊健 杜" userId="e69aded81da48593" providerId="LiveId" clId="{87A2FA23-DC1E-4C84-95B6-8AD3750881AD}" dt="2022-11-22T13:47:28.374" v="4613" actId="1076"/>
          <ac:spMkLst>
            <pc:docMk/>
            <pc:sldMk cId="409197820" sldId="1595"/>
            <ac:spMk id="4" creationId="{C9EB1683-32BA-D853-E5DD-20374D14558E}"/>
          </ac:spMkLst>
        </pc:spChg>
        <pc:spChg chg="mod">
          <ac:chgData name="伊健 杜" userId="e69aded81da48593" providerId="LiveId" clId="{87A2FA23-DC1E-4C84-95B6-8AD3750881AD}" dt="2022-11-22T14:47:36.296" v="5475"/>
          <ac:spMkLst>
            <pc:docMk/>
            <pc:sldMk cId="409197820" sldId="1595"/>
            <ac:spMk id="5" creationId="{E7287B0E-EF55-E721-8EFA-9A9183C0EDF9}"/>
          </ac:spMkLst>
        </pc:spChg>
        <pc:picChg chg="del">
          <ac:chgData name="伊健 杜" userId="e69aded81da48593" providerId="LiveId" clId="{87A2FA23-DC1E-4C84-95B6-8AD3750881AD}" dt="2022-11-22T13:46:15.204" v="4522" actId="478"/>
          <ac:picMkLst>
            <pc:docMk/>
            <pc:sldMk cId="409197820" sldId="1595"/>
            <ac:picMk id="10242" creationId="{8EB8F516-EE9F-F28D-33B0-C456071F21D5}"/>
          </ac:picMkLst>
        </pc:picChg>
        <pc:picChg chg="add mod">
          <ac:chgData name="伊健 杜" userId="e69aded81da48593" providerId="LiveId" clId="{87A2FA23-DC1E-4C84-95B6-8AD3750881AD}" dt="2022-11-22T13:46:24.042" v="4528" actId="1076"/>
          <ac:picMkLst>
            <pc:docMk/>
            <pc:sldMk cId="409197820" sldId="1595"/>
            <ac:picMk id="12290" creationId="{FAB3FBCE-98D8-559F-F420-BD5ACA422C5E}"/>
          </ac:picMkLst>
        </pc:picChg>
      </pc:sldChg>
      <pc:sldChg chg="addSp delSp modSp add mod">
        <pc:chgData name="伊健 杜" userId="e69aded81da48593" providerId="LiveId" clId="{87A2FA23-DC1E-4C84-95B6-8AD3750881AD}" dt="2022-11-22T14:47:36.296" v="5475"/>
        <pc:sldMkLst>
          <pc:docMk/>
          <pc:sldMk cId="2533538890" sldId="1596"/>
        </pc:sldMkLst>
        <pc:spChg chg="mod">
          <ac:chgData name="伊健 杜" userId="e69aded81da48593" providerId="LiveId" clId="{87A2FA23-DC1E-4C84-95B6-8AD3750881AD}" dt="2022-11-22T14:47:36.296" v="5475"/>
          <ac:spMkLst>
            <pc:docMk/>
            <pc:sldMk cId="2533538890" sldId="1596"/>
            <ac:spMk id="2" creationId="{10304424-DB4A-36E7-9E0D-D32A5DD0F26C}"/>
          </ac:spMkLst>
        </pc:spChg>
        <pc:spChg chg="mod">
          <ac:chgData name="伊健 杜" userId="e69aded81da48593" providerId="LiveId" clId="{87A2FA23-DC1E-4C84-95B6-8AD3750881AD}" dt="2022-11-22T14:47:36.296" v="5475"/>
          <ac:spMkLst>
            <pc:docMk/>
            <pc:sldMk cId="2533538890" sldId="1596"/>
            <ac:spMk id="5" creationId="{E7287B0E-EF55-E721-8EFA-9A9183C0EDF9}"/>
          </ac:spMkLst>
        </pc:spChg>
        <pc:picChg chg="del">
          <ac:chgData name="伊健 杜" userId="e69aded81da48593" providerId="LiveId" clId="{87A2FA23-DC1E-4C84-95B6-8AD3750881AD}" dt="2022-11-22T13:48:35.847" v="4619" actId="478"/>
          <ac:picMkLst>
            <pc:docMk/>
            <pc:sldMk cId="2533538890" sldId="1596"/>
            <ac:picMk id="12290" creationId="{FAB3FBCE-98D8-559F-F420-BD5ACA422C5E}"/>
          </ac:picMkLst>
        </pc:picChg>
        <pc:picChg chg="add mod">
          <ac:chgData name="伊健 杜" userId="e69aded81da48593" providerId="LiveId" clId="{87A2FA23-DC1E-4C84-95B6-8AD3750881AD}" dt="2022-11-22T13:48:39.552" v="4623" actId="1076"/>
          <ac:picMkLst>
            <pc:docMk/>
            <pc:sldMk cId="2533538890" sldId="1596"/>
            <ac:picMk id="13314" creationId="{DCC9BBD2-3AC7-655E-66E5-4A55CF7FB580}"/>
          </ac:picMkLst>
        </pc:picChg>
      </pc:sldChg>
      <pc:sldChg chg="modSp add mod">
        <pc:chgData name="伊健 杜" userId="e69aded81da48593" providerId="LiveId" clId="{87A2FA23-DC1E-4C84-95B6-8AD3750881AD}" dt="2022-11-22T14:47:36.296" v="5475"/>
        <pc:sldMkLst>
          <pc:docMk/>
          <pc:sldMk cId="3721775617" sldId="1597"/>
        </pc:sldMkLst>
        <pc:spChg chg="mod">
          <ac:chgData name="伊健 杜" userId="e69aded81da48593" providerId="LiveId" clId="{87A2FA23-DC1E-4C84-95B6-8AD3750881AD}" dt="2022-11-22T14:47:36.296" v="5475"/>
          <ac:spMkLst>
            <pc:docMk/>
            <pc:sldMk cId="3721775617" sldId="1597"/>
            <ac:spMk id="4" creationId="{2CD63A4E-E37B-41A6-9090-C7BF9F9D4BD7}"/>
          </ac:spMkLst>
        </pc:spChg>
      </pc:sldChg>
      <pc:sldChg chg="addSp delSp modSp add mod">
        <pc:chgData name="伊健 杜" userId="e69aded81da48593" providerId="LiveId" clId="{87A2FA23-DC1E-4C84-95B6-8AD3750881AD}" dt="2022-11-22T14:47:36.296" v="5475"/>
        <pc:sldMkLst>
          <pc:docMk/>
          <pc:sldMk cId="1783880051" sldId="1598"/>
        </pc:sldMkLst>
        <pc:spChg chg="mod">
          <ac:chgData name="伊健 杜" userId="e69aded81da48593" providerId="LiveId" clId="{87A2FA23-DC1E-4C84-95B6-8AD3750881AD}" dt="2022-11-22T13:55:17.442" v="4730"/>
          <ac:spMkLst>
            <pc:docMk/>
            <pc:sldMk cId="1783880051" sldId="1598"/>
            <ac:spMk id="2" creationId="{10304424-DB4A-36E7-9E0D-D32A5DD0F26C}"/>
          </ac:spMkLst>
        </pc:spChg>
        <pc:spChg chg="mod">
          <ac:chgData name="伊健 杜" userId="e69aded81da48593" providerId="LiveId" clId="{87A2FA23-DC1E-4C84-95B6-8AD3750881AD}" dt="2022-11-22T14:47:36.296" v="5475"/>
          <ac:spMkLst>
            <pc:docMk/>
            <pc:sldMk cId="1783880051" sldId="1598"/>
            <ac:spMk id="5" creationId="{E7287B0E-EF55-E721-8EFA-9A9183C0EDF9}"/>
          </ac:spMkLst>
        </pc:spChg>
        <pc:picChg chg="del">
          <ac:chgData name="伊健 杜" userId="e69aded81da48593" providerId="LiveId" clId="{87A2FA23-DC1E-4C84-95B6-8AD3750881AD}" dt="2022-11-22T13:55:34.157" v="4772" actId="478"/>
          <ac:picMkLst>
            <pc:docMk/>
            <pc:sldMk cId="1783880051" sldId="1598"/>
            <ac:picMk id="12290" creationId="{FAB3FBCE-98D8-559F-F420-BD5ACA422C5E}"/>
          </ac:picMkLst>
        </pc:picChg>
        <pc:picChg chg="add mod">
          <ac:chgData name="伊健 杜" userId="e69aded81da48593" providerId="LiveId" clId="{87A2FA23-DC1E-4C84-95B6-8AD3750881AD}" dt="2022-11-22T13:55:57.679" v="4776" actId="1076"/>
          <ac:picMkLst>
            <pc:docMk/>
            <pc:sldMk cId="1783880051" sldId="1598"/>
            <ac:picMk id="14338" creationId="{7DDCDDB6-820E-F251-3373-A51CD5405535}"/>
          </ac:picMkLst>
        </pc:picChg>
      </pc:sldChg>
      <pc:sldChg chg="modSp add mod">
        <pc:chgData name="伊健 杜" userId="e69aded81da48593" providerId="LiveId" clId="{87A2FA23-DC1E-4C84-95B6-8AD3750881AD}" dt="2022-11-22T14:47:36.296" v="5475"/>
        <pc:sldMkLst>
          <pc:docMk/>
          <pc:sldMk cId="3440703046" sldId="1599"/>
        </pc:sldMkLst>
        <pc:spChg chg="mod">
          <ac:chgData name="伊健 杜" userId="e69aded81da48593" providerId="LiveId" clId="{87A2FA23-DC1E-4C84-95B6-8AD3750881AD}" dt="2022-11-22T13:56:05.030" v="4779" actId="20577"/>
          <ac:spMkLst>
            <pc:docMk/>
            <pc:sldMk cId="3440703046" sldId="1599"/>
            <ac:spMk id="2" creationId="{10304424-DB4A-36E7-9E0D-D32A5DD0F26C}"/>
          </ac:spMkLst>
        </pc:spChg>
        <pc:spChg chg="mod">
          <ac:chgData name="伊健 杜" userId="e69aded81da48593" providerId="LiveId" clId="{87A2FA23-DC1E-4C84-95B6-8AD3750881AD}" dt="2022-11-22T14:47:36.296" v="5475"/>
          <ac:spMkLst>
            <pc:docMk/>
            <pc:sldMk cId="3440703046" sldId="1599"/>
            <ac:spMk id="5" creationId="{E7287B0E-EF55-E721-8EFA-9A9183C0EDF9}"/>
          </ac:spMkLst>
        </pc:spChg>
      </pc:sldChg>
      <pc:sldChg chg="addSp delSp modSp add mod">
        <pc:chgData name="伊健 杜" userId="e69aded81da48593" providerId="LiveId" clId="{87A2FA23-DC1E-4C84-95B6-8AD3750881AD}" dt="2022-11-22T14:47:36.296" v="5475"/>
        <pc:sldMkLst>
          <pc:docMk/>
          <pc:sldMk cId="2032622639" sldId="1600"/>
        </pc:sldMkLst>
        <pc:spChg chg="mod">
          <ac:chgData name="伊健 杜" userId="e69aded81da48593" providerId="LiveId" clId="{87A2FA23-DC1E-4C84-95B6-8AD3750881AD}" dt="2022-11-22T13:58:45.629" v="5058" actId="1076"/>
          <ac:spMkLst>
            <pc:docMk/>
            <pc:sldMk cId="2032622639" sldId="1600"/>
            <ac:spMk id="2" creationId="{1302A11A-625D-774F-23B3-739301B530C3}"/>
          </ac:spMkLst>
        </pc:spChg>
        <pc:spChg chg="mod">
          <ac:chgData name="伊健 杜" userId="e69aded81da48593" providerId="LiveId" clId="{87A2FA23-DC1E-4C84-95B6-8AD3750881AD}" dt="2022-11-22T14:47:36.296" v="5475"/>
          <ac:spMkLst>
            <pc:docMk/>
            <pc:sldMk cId="2032622639" sldId="1600"/>
            <ac:spMk id="3" creationId="{ABC6FAE7-B0DC-C53F-ABA7-511046C801BC}"/>
          </ac:spMkLst>
        </pc:spChg>
        <pc:spChg chg="del">
          <ac:chgData name="伊健 杜" userId="e69aded81da48593" providerId="LiveId" clId="{87A2FA23-DC1E-4C84-95B6-8AD3750881AD}" dt="2022-11-22T13:58:43.942" v="5057" actId="478"/>
          <ac:spMkLst>
            <pc:docMk/>
            <pc:sldMk cId="2032622639" sldId="1600"/>
            <ac:spMk id="4" creationId="{F0CD5AB1-D052-7AF7-C984-C6CE3230A686}"/>
          </ac:spMkLst>
        </pc:spChg>
        <pc:picChg chg="del">
          <ac:chgData name="伊健 杜" userId="e69aded81da48593" providerId="LiveId" clId="{87A2FA23-DC1E-4C84-95B6-8AD3750881AD}" dt="2022-11-22T14:38:00.732" v="5203" actId="478"/>
          <ac:picMkLst>
            <pc:docMk/>
            <pc:sldMk cId="2032622639" sldId="1600"/>
            <ac:picMk id="3074" creationId="{093860B6-5AFD-176E-552A-CFC679A85195}"/>
          </ac:picMkLst>
        </pc:picChg>
        <pc:picChg chg="add mod">
          <ac:chgData name="伊健 杜" userId="e69aded81da48593" providerId="LiveId" clId="{87A2FA23-DC1E-4C84-95B6-8AD3750881AD}" dt="2022-11-22T14:38:15.108" v="5205" actId="1076"/>
          <ac:picMkLst>
            <pc:docMk/>
            <pc:sldMk cId="2032622639" sldId="1600"/>
            <ac:picMk id="15362" creationId="{4618BCC4-85AA-0403-A6C6-742574B59556}"/>
          </ac:picMkLst>
        </pc:picChg>
      </pc:sldChg>
      <pc:sldChg chg="addSp delSp modSp add mod">
        <pc:chgData name="伊健 杜" userId="e69aded81da48593" providerId="LiveId" clId="{87A2FA23-DC1E-4C84-95B6-8AD3750881AD}" dt="2022-11-22T14:47:36.296" v="5475"/>
        <pc:sldMkLst>
          <pc:docMk/>
          <pc:sldMk cId="1654700764" sldId="1601"/>
        </pc:sldMkLst>
        <pc:spChg chg="mod">
          <ac:chgData name="伊健 杜" userId="e69aded81da48593" providerId="LiveId" clId="{87A2FA23-DC1E-4C84-95B6-8AD3750881AD}" dt="2022-11-22T14:47:36.296" v="5475"/>
          <ac:spMkLst>
            <pc:docMk/>
            <pc:sldMk cId="1654700764" sldId="1601"/>
            <ac:spMk id="3" creationId="{ABC6FAE7-B0DC-C53F-ABA7-511046C801BC}"/>
          </ac:spMkLst>
        </pc:spChg>
        <pc:picChg chg="del mod">
          <ac:chgData name="伊健 杜" userId="e69aded81da48593" providerId="LiveId" clId="{87A2FA23-DC1E-4C84-95B6-8AD3750881AD}" dt="2022-11-22T14:39:40.646" v="5362" actId="478"/>
          <ac:picMkLst>
            <pc:docMk/>
            <pc:sldMk cId="1654700764" sldId="1601"/>
            <ac:picMk id="15362" creationId="{4618BCC4-85AA-0403-A6C6-742574B59556}"/>
          </ac:picMkLst>
        </pc:picChg>
        <pc:picChg chg="add mod">
          <ac:chgData name="伊健 杜" userId="e69aded81da48593" providerId="LiveId" clId="{87A2FA23-DC1E-4C84-95B6-8AD3750881AD}" dt="2022-11-22T14:40:01.384" v="5364" actId="1076"/>
          <ac:picMkLst>
            <pc:docMk/>
            <pc:sldMk cId="1654700764" sldId="1601"/>
            <ac:picMk id="17410" creationId="{6279A0F6-2EC3-B040-DB09-504C9D0667BB}"/>
          </ac:picMkLst>
        </pc:picChg>
      </pc:sldChg>
      <pc:sldChg chg="addSp delSp modSp add mod">
        <pc:chgData name="伊健 杜" userId="e69aded81da48593" providerId="LiveId" clId="{87A2FA23-DC1E-4C84-95B6-8AD3750881AD}" dt="2022-11-22T14:47:36.296" v="5475"/>
        <pc:sldMkLst>
          <pc:docMk/>
          <pc:sldMk cId="2966008460" sldId="1602"/>
        </pc:sldMkLst>
        <pc:spChg chg="mod">
          <ac:chgData name="伊健 杜" userId="e69aded81da48593" providerId="LiveId" clId="{87A2FA23-DC1E-4C84-95B6-8AD3750881AD}" dt="2022-11-22T14:47:36.296" v="5475"/>
          <ac:spMkLst>
            <pc:docMk/>
            <pc:sldMk cId="2966008460" sldId="1602"/>
            <ac:spMk id="3" creationId="{ABC6FAE7-B0DC-C53F-ABA7-511046C801BC}"/>
          </ac:spMkLst>
        </pc:spChg>
        <pc:picChg chg="del">
          <ac:chgData name="伊健 杜" userId="e69aded81da48593" providerId="LiveId" clId="{87A2FA23-DC1E-4C84-95B6-8AD3750881AD}" dt="2022-11-22T14:40:43.560" v="5366" actId="478"/>
          <ac:picMkLst>
            <pc:docMk/>
            <pc:sldMk cId="2966008460" sldId="1602"/>
            <ac:picMk id="17410" creationId="{6279A0F6-2EC3-B040-DB09-504C9D0667BB}"/>
          </ac:picMkLst>
        </pc:picChg>
        <pc:picChg chg="add mod">
          <ac:chgData name="伊健 杜" userId="e69aded81da48593" providerId="LiveId" clId="{87A2FA23-DC1E-4C84-95B6-8AD3750881AD}" dt="2022-11-22T14:42:39.946" v="5474" actId="1076"/>
          <ac:picMkLst>
            <pc:docMk/>
            <pc:sldMk cId="2966008460" sldId="1602"/>
            <ac:picMk id="18434" creationId="{590E3780-8FF3-9395-79EA-4BD4D9ACE81C}"/>
          </ac:picMkLst>
        </pc:picChg>
      </pc:sldChg>
      <pc:sldChg chg="modSp add mod">
        <pc:chgData name="伊健 杜" userId="e69aded81da48593" providerId="LiveId" clId="{87A2FA23-DC1E-4C84-95B6-8AD3750881AD}" dt="2022-11-22T14:48:51.888" v="5588"/>
        <pc:sldMkLst>
          <pc:docMk/>
          <pc:sldMk cId="373322990" sldId="1603"/>
        </pc:sldMkLst>
        <pc:spChg chg="mod">
          <ac:chgData name="伊健 杜" userId="e69aded81da48593" providerId="LiveId" clId="{87A2FA23-DC1E-4C84-95B6-8AD3750881AD}" dt="2022-11-22T14:48:51.888" v="5588"/>
          <ac:spMkLst>
            <pc:docMk/>
            <pc:sldMk cId="373322990" sldId="1603"/>
            <ac:spMk id="4" creationId="{2CD63A4E-E37B-41A6-9090-C7BF9F9D4BD7}"/>
          </ac:spMkLst>
        </pc:spChg>
      </pc:sldChg>
    </pc:docChg>
  </pc:docChgLst>
  <pc:docChgLst>
    <pc:chgData name="伊健 杜" userId="e69aded81da48593" providerId="LiveId" clId="{BFC995C6-4895-4711-9235-3A1E68732911}"/>
    <pc:docChg chg="undo custSel addSld delSld modSld sldOrd">
      <pc:chgData name="伊健 杜" userId="e69aded81da48593" providerId="LiveId" clId="{BFC995C6-4895-4711-9235-3A1E68732911}" dt="2023-02-16T11:07:05.477" v="8146" actId="20577"/>
      <pc:docMkLst>
        <pc:docMk/>
      </pc:docMkLst>
      <pc:sldChg chg="modSp mod">
        <pc:chgData name="伊健 杜" userId="e69aded81da48593" providerId="LiveId" clId="{BFC995C6-4895-4711-9235-3A1E68732911}" dt="2023-02-16T09:09:43.831" v="8105"/>
        <pc:sldMkLst>
          <pc:docMk/>
          <pc:sldMk cId="1206195055" sldId="1836"/>
        </pc:sldMkLst>
        <pc:spChg chg="mod">
          <ac:chgData name="伊健 杜" userId="e69aded81da48593" providerId="LiveId" clId="{BFC995C6-4895-4711-9235-3A1E68732911}" dt="2023-02-16T09:09:43.831" v="8105"/>
          <ac:spMkLst>
            <pc:docMk/>
            <pc:sldMk cId="1206195055" sldId="1836"/>
            <ac:spMk id="2" creationId="{3D78739E-41E8-236E-E230-B8B23241333A}"/>
          </ac:spMkLst>
        </pc:spChg>
      </pc:sldChg>
      <pc:sldChg chg="addSp delSp modSp mod">
        <pc:chgData name="伊健 杜" userId="e69aded81da48593" providerId="LiveId" clId="{BFC995C6-4895-4711-9235-3A1E68732911}" dt="2023-02-16T08:45:12.027" v="8102"/>
        <pc:sldMkLst>
          <pc:docMk/>
          <pc:sldMk cId="2578987838" sldId="1862"/>
        </pc:sldMkLst>
        <pc:spChg chg="add mod">
          <ac:chgData name="伊健 杜" userId="e69aded81da48593" providerId="LiveId" clId="{BFC995C6-4895-4711-9235-3A1E68732911}" dt="2023-02-16T08:45:12.027" v="8102"/>
          <ac:spMkLst>
            <pc:docMk/>
            <pc:sldMk cId="2578987838" sldId="1862"/>
            <ac:spMk id="2" creationId="{6F5D48E3-621E-5820-8F71-2DEA5B11FA07}"/>
          </ac:spMkLst>
        </pc:spChg>
        <pc:spChg chg="mod">
          <ac:chgData name="伊健 杜" userId="e69aded81da48593" providerId="LiveId" clId="{BFC995C6-4895-4711-9235-3A1E68732911}" dt="2023-02-16T08:45:12.027" v="8102"/>
          <ac:spMkLst>
            <pc:docMk/>
            <pc:sldMk cId="2578987838" sldId="1862"/>
            <ac:spMk id="3" creationId="{AFF80177-B508-486C-D283-AFDDC448C9C4}"/>
          </ac:spMkLst>
        </pc:spChg>
        <pc:spChg chg="mod">
          <ac:chgData name="伊健 杜" userId="e69aded81da48593" providerId="LiveId" clId="{BFC995C6-4895-4711-9235-3A1E68732911}" dt="2023-02-16T05:46:33.530" v="3710" actId="1076"/>
          <ac:spMkLst>
            <pc:docMk/>
            <pc:sldMk cId="2578987838" sldId="1862"/>
            <ac:spMk id="4" creationId="{17CA4060-4498-716D-D762-ADD92313E304}"/>
          </ac:spMkLst>
        </pc:spChg>
        <pc:spChg chg="add mod">
          <ac:chgData name="伊健 杜" userId="e69aded81da48593" providerId="LiveId" clId="{BFC995C6-4895-4711-9235-3A1E68732911}" dt="2023-02-16T07:20:46.845" v="4592" actId="1076"/>
          <ac:spMkLst>
            <pc:docMk/>
            <pc:sldMk cId="2578987838" sldId="1862"/>
            <ac:spMk id="5" creationId="{FD68B9DA-5794-BF24-0851-3D0FDB277FA2}"/>
          </ac:spMkLst>
        </pc:spChg>
        <pc:spChg chg="del">
          <ac:chgData name="伊健 杜" userId="e69aded81da48593" providerId="LiveId" clId="{BFC995C6-4895-4711-9235-3A1E68732911}" dt="2023-02-16T05:44:52.782" v="3521" actId="478"/>
          <ac:spMkLst>
            <pc:docMk/>
            <pc:sldMk cId="2578987838" sldId="1862"/>
            <ac:spMk id="8" creationId="{755DC383-E2A0-32C2-8340-1801810DE705}"/>
          </ac:spMkLst>
        </pc:spChg>
        <pc:spChg chg="del">
          <ac:chgData name="伊健 杜" userId="e69aded81da48593" providerId="LiveId" clId="{BFC995C6-4895-4711-9235-3A1E68732911}" dt="2023-02-16T05:44:41.836" v="3519" actId="478"/>
          <ac:spMkLst>
            <pc:docMk/>
            <pc:sldMk cId="2578987838" sldId="1862"/>
            <ac:spMk id="9" creationId="{6A82B541-CC19-C624-E036-CDA304BF9C0D}"/>
          </ac:spMkLst>
        </pc:spChg>
        <pc:spChg chg="del">
          <ac:chgData name="伊健 杜" userId="e69aded81da48593" providerId="LiveId" clId="{BFC995C6-4895-4711-9235-3A1E68732911}" dt="2023-02-16T05:44:41.836" v="3519" actId="478"/>
          <ac:spMkLst>
            <pc:docMk/>
            <pc:sldMk cId="2578987838" sldId="1862"/>
            <ac:spMk id="11" creationId="{F715F366-1B62-8F7D-0BFD-738AFF121A22}"/>
          </ac:spMkLst>
        </pc:spChg>
        <pc:spChg chg="mod">
          <ac:chgData name="伊健 杜" userId="e69aded81da48593" providerId="LiveId" clId="{BFC995C6-4895-4711-9235-3A1E68732911}" dt="2023-02-16T08:45:12.027" v="8102"/>
          <ac:spMkLst>
            <pc:docMk/>
            <pc:sldMk cId="2578987838" sldId="1862"/>
            <ac:spMk id="12" creationId="{566E938F-8B7F-45C0-0B4C-43DED0666BD4}"/>
          </ac:spMkLst>
        </pc:spChg>
        <pc:spChg chg="mod">
          <ac:chgData name="伊健 杜" userId="e69aded81da48593" providerId="LiveId" clId="{BFC995C6-4895-4711-9235-3A1E68732911}" dt="2023-02-16T08:45:12.027" v="8102"/>
          <ac:spMkLst>
            <pc:docMk/>
            <pc:sldMk cId="2578987838" sldId="1862"/>
            <ac:spMk id="13" creationId="{446FB9A0-2B83-C230-06B3-1A4D8CD3C625}"/>
          </ac:spMkLst>
        </pc:spChg>
        <pc:picChg chg="del">
          <ac:chgData name="伊健 杜" userId="e69aded81da48593" providerId="LiveId" clId="{BFC995C6-4895-4711-9235-3A1E68732911}" dt="2023-02-16T05:47:11.379" v="3750" actId="478"/>
          <ac:picMkLst>
            <pc:docMk/>
            <pc:sldMk cId="2578987838" sldId="1862"/>
            <ac:picMk id="2050" creationId="{4DC7AE28-E74A-660D-C847-BEEC48719DE5}"/>
          </ac:picMkLst>
        </pc:picChg>
        <pc:picChg chg="del">
          <ac:chgData name="伊健 杜" userId="e69aded81da48593" providerId="LiveId" clId="{BFC995C6-4895-4711-9235-3A1E68732911}" dt="2023-02-16T05:47:11.379" v="3750" actId="478"/>
          <ac:picMkLst>
            <pc:docMk/>
            <pc:sldMk cId="2578987838" sldId="1862"/>
            <ac:picMk id="2052" creationId="{F27462C3-3BD6-71FE-86A9-0CEAEE1B4744}"/>
          </ac:picMkLst>
        </pc:picChg>
        <pc:picChg chg="add mod">
          <ac:chgData name="伊健 杜" userId="e69aded81da48593" providerId="LiveId" clId="{BFC995C6-4895-4711-9235-3A1E68732911}" dt="2023-02-16T08:40:04.497" v="8061" actId="14100"/>
          <ac:picMkLst>
            <pc:docMk/>
            <pc:sldMk cId="2578987838" sldId="1862"/>
            <ac:picMk id="29698" creationId="{E192FEC1-2298-C91F-0C5E-3556EACB409E}"/>
          </ac:picMkLst>
        </pc:picChg>
      </pc:sldChg>
      <pc:sldChg chg="del">
        <pc:chgData name="伊健 杜" userId="e69aded81da48593" providerId="LiveId" clId="{BFC995C6-4895-4711-9235-3A1E68732911}" dt="2023-02-16T03:51:36.066" v="27" actId="47"/>
        <pc:sldMkLst>
          <pc:docMk/>
          <pc:sldMk cId="2797835003" sldId="1865"/>
        </pc:sldMkLst>
      </pc:sldChg>
      <pc:sldChg chg="addSp modSp mod">
        <pc:chgData name="伊健 杜" userId="e69aded81da48593" providerId="LiveId" clId="{BFC995C6-4895-4711-9235-3A1E68732911}" dt="2023-02-16T11:07:05.477" v="8146" actId="20577"/>
        <pc:sldMkLst>
          <pc:docMk/>
          <pc:sldMk cId="601978743" sldId="1866"/>
        </pc:sldMkLst>
        <pc:spChg chg="mod">
          <ac:chgData name="伊健 杜" userId="e69aded81da48593" providerId="LiveId" clId="{BFC995C6-4895-4711-9235-3A1E68732911}" dt="2023-02-16T08:45:12.027" v="8102"/>
          <ac:spMkLst>
            <pc:docMk/>
            <pc:sldMk cId="601978743" sldId="1866"/>
            <ac:spMk id="2" creationId="{10304424-DB4A-36E7-9E0D-D32A5DD0F26C}"/>
          </ac:spMkLst>
        </pc:spChg>
        <pc:spChg chg="add mod">
          <ac:chgData name="伊健 杜" userId="e69aded81da48593" providerId="LiveId" clId="{BFC995C6-4895-4711-9235-3A1E68732911}" dt="2023-02-16T11:07:05.477" v="8146" actId="20577"/>
          <ac:spMkLst>
            <pc:docMk/>
            <pc:sldMk cId="601978743" sldId="1866"/>
            <ac:spMk id="3" creationId="{05FB0C38-112D-1A50-C154-EAC673B0AFA7}"/>
          </ac:spMkLst>
        </pc:spChg>
      </pc:sldChg>
      <pc:sldChg chg="del">
        <pc:chgData name="伊健 杜" userId="e69aded81da48593" providerId="LiveId" clId="{BFC995C6-4895-4711-9235-3A1E68732911}" dt="2023-02-16T03:49:39.913" v="0" actId="47"/>
        <pc:sldMkLst>
          <pc:docMk/>
          <pc:sldMk cId="3967501716" sldId="1867"/>
        </pc:sldMkLst>
      </pc:sldChg>
      <pc:sldChg chg="del">
        <pc:chgData name="伊健 杜" userId="e69aded81da48593" providerId="LiveId" clId="{BFC995C6-4895-4711-9235-3A1E68732911}" dt="2023-02-16T03:49:39.913" v="0" actId="47"/>
        <pc:sldMkLst>
          <pc:docMk/>
          <pc:sldMk cId="3806184157" sldId="1868"/>
        </pc:sldMkLst>
      </pc:sldChg>
      <pc:sldChg chg="addSp delSp modSp mod ord">
        <pc:chgData name="伊健 杜" userId="e69aded81da48593" providerId="LiveId" clId="{BFC995C6-4895-4711-9235-3A1E68732911}" dt="2023-02-16T08:45:12.027" v="8102"/>
        <pc:sldMkLst>
          <pc:docMk/>
          <pc:sldMk cId="1185750856" sldId="1870"/>
        </pc:sldMkLst>
        <pc:spChg chg="mod">
          <ac:chgData name="伊健 杜" userId="e69aded81da48593" providerId="LiveId" clId="{BFC995C6-4895-4711-9235-3A1E68732911}" dt="2023-02-16T08:45:12.027" v="8102"/>
          <ac:spMkLst>
            <pc:docMk/>
            <pc:sldMk cId="1185750856" sldId="1870"/>
            <ac:spMk id="2" creationId="{10304424-DB4A-36E7-9E0D-D32A5DD0F26C}"/>
          </ac:spMkLst>
        </pc:spChg>
        <pc:spChg chg="mod">
          <ac:chgData name="伊健 杜" userId="e69aded81da48593" providerId="LiveId" clId="{BFC995C6-4895-4711-9235-3A1E68732911}" dt="2023-02-16T08:45:12.027" v="8102"/>
          <ac:spMkLst>
            <pc:docMk/>
            <pc:sldMk cId="1185750856" sldId="1870"/>
            <ac:spMk id="5" creationId="{E7287B0E-EF55-E721-8EFA-9A9183C0EDF9}"/>
          </ac:spMkLst>
        </pc:spChg>
        <pc:picChg chg="del">
          <ac:chgData name="伊健 杜" userId="e69aded81da48593" providerId="LiveId" clId="{BFC995C6-4895-4711-9235-3A1E68732911}" dt="2023-02-16T03:59:08.834" v="775" actId="478"/>
          <ac:picMkLst>
            <pc:docMk/>
            <pc:sldMk cId="1185750856" sldId="1870"/>
            <ac:picMk id="7170" creationId="{1CFD434E-D3E1-B4BC-712F-A355CEEB9D13}"/>
          </ac:picMkLst>
        </pc:picChg>
        <pc:picChg chg="add mod">
          <ac:chgData name="伊健 杜" userId="e69aded81da48593" providerId="LiveId" clId="{BFC995C6-4895-4711-9235-3A1E68732911}" dt="2023-02-16T08:29:21.371" v="7963" actId="1076"/>
          <ac:picMkLst>
            <pc:docMk/>
            <pc:sldMk cId="1185750856" sldId="1870"/>
            <ac:picMk id="14338" creationId="{27C5A3CF-88B7-60A2-3901-EB420682918A}"/>
          </ac:picMkLst>
        </pc:picChg>
      </pc:sldChg>
      <pc:sldChg chg="del">
        <pc:chgData name="伊健 杜" userId="e69aded81da48593" providerId="LiveId" clId="{BFC995C6-4895-4711-9235-3A1E68732911}" dt="2023-02-16T03:49:39.913" v="0" actId="47"/>
        <pc:sldMkLst>
          <pc:docMk/>
          <pc:sldMk cId="956487282" sldId="1871"/>
        </pc:sldMkLst>
      </pc:sldChg>
      <pc:sldChg chg="del">
        <pc:chgData name="伊健 杜" userId="e69aded81da48593" providerId="LiveId" clId="{BFC995C6-4895-4711-9235-3A1E68732911}" dt="2023-02-16T03:49:39.913" v="0" actId="47"/>
        <pc:sldMkLst>
          <pc:docMk/>
          <pc:sldMk cId="1395520413" sldId="1872"/>
        </pc:sldMkLst>
      </pc:sldChg>
      <pc:sldChg chg="del">
        <pc:chgData name="伊健 杜" userId="e69aded81da48593" providerId="LiveId" clId="{BFC995C6-4895-4711-9235-3A1E68732911}" dt="2023-02-16T03:49:39.913" v="0" actId="47"/>
        <pc:sldMkLst>
          <pc:docMk/>
          <pc:sldMk cId="2177072508" sldId="1873"/>
        </pc:sldMkLst>
      </pc:sldChg>
      <pc:sldChg chg="del">
        <pc:chgData name="伊健 杜" userId="e69aded81da48593" providerId="LiveId" clId="{BFC995C6-4895-4711-9235-3A1E68732911}" dt="2023-02-16T03:49:39.913" v="0" actId="47"/>
        <pc:sldMkLst>
          <pc:docMk/>
          <pc:sldMk cId="1934134787" sldId="1875"/>
        </pc:sldMkLst>
      </pc:sldChg>
      <pc:sldChg chg="del">
        <pc:chgData name="伊健 杜" userId="e69aded81da48593" providerId="LiveId" clId="{BFC995C6-4895-4711-9235-3A1E68732911}" dt="2023-02-16T03:49:39.913" v="0" actId="47"/>
        <pc:sldMkLst>
          <pc:docMk/>
          <pc:sldMk cId="2000620399" sldId="1876"/>
        </pc:sldMkLst>
      </pc:sldChg>
      <pc:sldChg chg="del">
        <pc:chgData name="伊健 杜" userId="e69aded81da48593" providerId="LiveId" clId="{BFC995C6-4895-4711-9235-3A1E68732911}" dt="2023-02-16T03:49:39.913" v="0" actId="47"/>
        <pc:sldMkLst>
          <pc:docMk/>
          <pc:sldMk cId="1822420397" sldId="1878"/>
        </pc:sldMkLst>
      </pc:sldChg>
      <pc:sldChg chg="del">
        <pc:chgData name="伊健 杜" userId="e69aded81da48593" providerId="LiveId" clId="{BFC995C6-4895-4711-9235-3A1E68732911}" dt="2023-02-16T03:49:39.913" v="0" actId="47"/>
        <pc:sldMkLst>
          <pc:docMk/>
          <pc:sldMk cId="3626468461" sldId="1879"/>
        </pc:sldMkLst>
      </pc:sldChg>
      <pc:sldChg chg="del">
        <pc:chgData name="伊健 杜" userId="e69aded81da48593" providerId="LiveId" clId="{BFC995C6-4895-4711-9235-3A1E68732911}" dt="2023-02-16T03:49:39.913" v="0" actId="47"/>
        <pc:sldMkLst>
          <pc:docMk/>
          <pc:sldMk cId="1772814280" sldId="1880"/>
        </pc:sldMkLst>
      </pc:sldChg>
      <pc:sldChg chg="del">
        <pc:chgData name="伊健 杜" userId="e69aded81da48593" providerId="LiveId" clId="{BFC995C6-4895-4711-9235-3A1E68732911}" dt="2023-02-16T03:49:39.913" v="0" actId="47"/>
        <pc:sldMkLst>
          <pc:docMk/>
          <pc:sldMk cId="3668235490" sldId="1881"/>
        </pc:sldMkLst>
      </pc:sldChg>
      <pc:sldChg chg="del">
        <pc:chgData name="伊健 杜" userId="e69aded81da48593" providerId="LiveId" clId="{BFC995C6-4895-4711-9235-3A1E68732911}" dt="2023-02-16T03:49:39.913" v="0" actId="47"/>
        <pc:sldMkLst>
          <pc:docMk/>
          <pc:sldMk cId="3352668450" sldId="1882"/>
        </pc:sldMkLst>
      </pc:sldChg>
      <pc:sldChg chg="del">
        <pc:chgData name="伊健 杜" userId="e69aded81da48593" providerId="LiveId" clId="{BFC995C6-4895-4711-9235-3A1E68732911}" dt="2023-02-16T03:49:39.913" v="0" actId="47"/>
        <pc:sldMkLst>
          <pc:docMk/>
          <pc:sldMk cId="3882185193" sldId="1885"/>
        </pc:sldMkLst>
      </pc:sldChg>
      <pc:sldChg chg="del">
        <pc:chgData name="伊健 杜" userId="e69aded81da48593" providerId="LiveId" clId="{BFC995C6-4895-4711-9235-3A1E68732911}" dt="2023-02-16T03:49:39.913" v="0" actId="47"/>
        <pc:sldMkLst>
          <pc:docMk/>
          <pc:sldMk cId="1368425790" sldId="1886"/>
        </pc:sldMkLst>
      </pc:sldChg>
      <pc:sldChg chg="del">
        <pc:chgData name="伊健 杜" userId="e69aded81da48593" providerId="LiveId" clId="{BFC995C6-4895-4711-9235-3A1E68732911}" dt="2023-02-16T03:49:39.913" v="0" actId="47"/>
        <pc:sldMkLst>
          <pc:docMk/>
          <pc:sldMk cId="2982417036" sldId="1887"/>
        </pc:sldMkLst>
      </pc:sldChg>
      <pc:sldChg chg="del">
        <pc:chgData name="伊健 杜" userId="e69aded81da48593" providerId="LiveId" clId="{BFC995C6-4895-4711-9235-3A1E68732911}" dt="2023-02-16T03:49:39.913" v="0" actId="47"/>
        <pc:sldMkLst>
          <pc:docMk/>
          <pc:sldMk cId="2337332577" sldId="1888"/>
        </pc:sldMkLst>
      </pc:sldChg>
      <pc:sldChg chg="del">
        <pc:chgData name="伊健 杜" userId="e69aded81da48593" providerId="LiveId" clId="{BFC995C6-4895-4711-9235-3A1E68732911}" dt="2023-02-16T03:49:39.913" v="0" actId="47"/>
        <pc:sldMkLst>
          <pc:docMk/>
          <pc:sldMk cId="2071473413" sldId="1889"/>
        </pc:sldMkLst>
      </pc:sldChg>
      <pc:sldChg chg="del">
        <pc:chgData name="伊健 杜" userId="e69aded81da48593" providerId="LiveId" clId="{BFC995C6-4895-4711-9235-3A1E68732911}" dt="2023-02-16T03:49:39.913" v="0" actId="47"/>
        <pc:sldMkLst>
          <pc:docMk/>
          <pc:sldMk cId="631760470" sldId="1890"/>
        </pc:sldMkLst>
      </pc:sldChg>
      <pc:sldChg chg="del">
        <pc:chgData name="伊健 杜" userId="e69aded81da48593" providerId="LiveId" clId="{BFC995C6-4895-4711-9235-3A1E68732911}" dt="2023-02-16T03:49:39.913" v="0" actId="47"/>
        <pc:sldMkLst>
          <pc:docMk/>
          <pc:sldMk cId="141058418" sldId="1891"/>
        </pc:sldMkLst>
      </pc:sldChg>
      <pc:sldChg chg="del">
        <pc:chgData name="伊健 杜" userId="e69aded81da48593" providerId="LiveId" clId="{BFC995C6-4895-4711-9235-3A1E68732911}" dt="2023-02-16T03:49:39.913" v="0" actId="47"/>
        <pc:sldMkLst>
          <pc:docMk/>
          <pc:sldMk cId="372272706" sldId="1893"/>
        </pc:sldMkLst>
      </pc:sldChg>
      <pc:sldChg chg="del">
        <pc:chgData name="伊健 杜" userId="e69aded81da48593" providerId="LiveId" clId="{BFC995C6-4895-4711-9235-3A1E68732911}" dt="2023-02-16T03:49:39.913" v="0" actId="47"/>
        <pc:sldMkLst>
          <pc:docMk/>
          <pc:sldMk cId="1453270692" sldId="1894"/>
        </pc:sldMkLst>
      </pc:sldChg>
      <pc:sldChg chg="del">
        <pc:chgData name="伊健 杜" userId="e69aded81da48593" providerId="LiveId" clId="{BFC995C6-4895-4711-9235-3A1E68732911}" dt="2023-02-16T03:49:39.913" v="0" actId="47"/>
        <pc:sldMkLst>
          <pc:docMk/>
          <pc:sldMk cId="408864245" sldId="1895"/>
        </pc:sldMkLst>
      </pc:sldChg>
      <pc:sldChg chg="del">
        <pc:chgData name="伊健 杜" userId="e69aded81da48593" providerId="LiveId" clId="{BFC995C6-4895-4711-9235-3A1E68732911}" dt="2023-02-16T03:49:39.913" v="0" actId="47"/>
        <pc:sldMkLst>
          <pc:docMk/>
          <pc:sldMk cId="114702444" sldId="1896"/>
        </pc:sldMkLst>
      </pc:sldChg>
      <pc:sldChg chg="del">
        <pc:chgData name="伊健 杜" userId="e69aded81da48593" providerId="LiveId" clId="{BFC995C6-4895-4711-9235-3A1E68732911}" dt="2023-02-16T03:49:39.913" v="0" actId="47"/>
        <pc:sldMkLst>
          <pc:docMk/>
          <pc:sldMk cId="3648769838" sldId="1897"/>
        </pc:sldMkLst>
      </pc:sldChg>
      <pc:sldChg chg="del">
        <pc:chgData name="伊健 杜" userId="e69aded81da48593" providerId="LiveId" clId="{BFC995C6-4895-4711-9235-3A1E68732911}" dt="2023-02-16T03:49:39.913" v="0" actId="47"/>
        <pc:sldMkLst>
          <pc:docMk/>
          <pc:sldMk cId="516939739" sldId="1898"/>
        </pc:sldMkLst>
      </pc:sldChg>
      <pc:sldChg chg="del">
        <pc:chgData name="伊健 杜" userId="e69aded81da48593" providerId="LiveId" clId="{BFC995C6-4895-4711-9235-3A1E68732911}" dt="2023-02-16T03:49:39.913" v="0" actId="47"/>
        <pc:sldMkLst>
          <pc:docMk/>
          <pc:sldMk cId="3355960670" sldId="1899"/>
        </pc:sldMkLst>
      </pc:sldChg>
      <pc:sldChg chg="del">
        <pc:chgData name="伊健 杜" userId="e69aded81da48593" providerId="LiveId" clId="{BFC995C6-4895-4711-9235-3A1E68732911}" dt="2023-02-16T03:49:39.913" v="0" actId="47"/>
        <pc:sldMkLst>
          <pc:docMk/>
          <pc:sldMk cId="2208905731" sldId="1901"/>
        </pc:sldMkLst>
      </pc:sldChg>
      <pc:sldChg chg="del">
        <pc:chgData name="伊健 杜" userId="e69aded81da48593" providerId="LiveId" clId="{BFC995C6-4895-4711-9235-3A1E68732911}" dt="2023-02-16T03:49:39.913" v="0" actId="47"/>
        <pc:sldMkLst>
          <pc:docMk/>
          <pc:sldMk cId="2273743366" sldId="1903"/>
        </pc:sldMkLst>
      </pc:sldChg>
      <pc:sldChg chg="del">
        <pc:chgData name="伊健 杜" userId="e69aded81da48593" providerId="LiveId" clId="{BFC995C6-4895-4711-9235-3A1E68732911}" dt="2023-02-16T03:49:39.913" v="0" actId="47"/>
        <pc:sldMkLst>
          <pc:docMk/>
          <pc:sldMk cId="277486083" sldId="2149"/>
        </pc:sldMkLst>
      </pc:sldChg>
      <pc:sldChg chg="del">
        <pc:chgData name="伊健 杜" userId="e69aded81da48593" providerId="LiveId" clId="{BFC995C6-4895-4711-9235-3A1E68732911}" dt="2023-02-16T03:49:39.913" v="0" actId="47"/>
        <pc:sldMkLst>
          <pc:docMk/>
          <pc:sldMk cId="1255134467" sldId="2173"/>
        </pc:sldMkLst>
      </pc:sldChg>
      <pc:sldChg chg="del">
        <pc:chgData name="伊健 杜" userId="e69aded81da48593" providerId="LiveId" clId="{BFC995C6-4895-4711-9235-3A1E68732911}" dt="2023-02-16T03:49:39.913" v="0" actId="47"/>
        <pc:sldMkLst>
          <pc:docMk/>
          <pc:sldMk cId="2030568937" sldId="2176"/>
        </pc:sldMkLst>
      </pc:sldChg>
      <pc:sldChg chg="del">
        <pc:chgData name="伊健 杜" userId="e69aded81da48593" providerId="LiveId" clId="{BFC995C6-4895-4711-9235-3A1E68732911}" dt="2023-02-16T03:49:39.913" v="0" actId="47"/>
        <pc:sldMkLst>
          <pc:docMk/>
          <pc:sldMk cId="546349013" sldId="2177"/>
        </pc:sldMkLst>
      </pc:sldChg>
      <pc:sldChg chg="del">
        <pc:chgData name="伊健 杜" userId="e69aded81da48593" providerId="LiveId" clId="{BFC995C6-4895-4711-9235-3A1E68732911}" dt="2023-02-16T03:49:39.913" v="0" actId="47"/>
        <pc:sldMkLst>
          <pc:docMk/>
          <pc:sldMk cId="2438513605" sldId="2178"/>
        </pc:sldMkLst>
      </pc:sldChg>
      <pc:sldChg chg="del">
        <pc:chgData name="伊健 杜" userId="e69aded81da48593" providerId="LiveId" clId="{BFC995C6-4895-4711-9235-3A1E68732911}" dt="2023-02-16T03:51:47.342" v="28" actId="47"/>
        <pc:sldMkLst>
          <pc:docMk/>
          <pc:sldMk cId="648263798" sldId="2179"/>
        </pc:sldMkLst>
      </pc:sldChg>
      <pc:sldChg chg="del">
        <pc:chgData name="伊健 杜" userId="e69aded81da48593" providerId="LiveId" clId="{BFC995C6-4895-4711-9235-3A1E68732911}" dt="2023-02-16T03:51:47.342" v="28" actId="47"/>
        <pc:sldMkLst>
          <pc:docMk/>
          <pc:sldMk cId="3381670655" sldId="2180"/>
        </pc:sldMkLst>
      </pc:sldChg>
      <pc:sldChg chg="del">
        <pc:chgData name="伊健 杜" userId="e69aded81da48593" providerId="LiveId" clId="{BFC995C6-4895-4711-9235-3A1E68732911}" dt="2023-02-16T03:51:51.107" v="29" actId="47"/>
        <pc:sldMkLst>
          <pc:docMk/>
          <pc:sldMk cId="2944034175" sldId="2181"/>
        </pc:sldMkLst>
      </pc:sldChg>
      <pc:sldChg chg="addSp delSp modSp mod ord">
        <pc:chgData name="伊健 杜" userId="e69aded81da48593" providerId="LiveId" clId="{BFC995C6-4895-4711-9235-3A1E68732911}" dt="2023-02-16T08:45:12.027" v="8102"/>
        <pc:sldMkLst>
          <pc:docMk/>
          <pc:sldMk cId="1558680889" sldId="2182"/>
        </pc:sldMkLst>
        <pc:spChg chg="mod">
          <ac:chgData name="伊健 杜" userId="e69aded81da48593" providerId="LiveId" clId="{BFC995C6-4895-4711-9235-3A1E68732911}" dt="2023-02-16T08:45:12.027" v="8102"/>
          <ac:spMkLst>
            <pc:docMk/>
            <pc:sldMk cId="1558680889" sldId="2182"/>
            <ac:spMk id="2" creationId="{8A5A4F86-1C71-C3CD-169C-D9D918C4A72C}"/>
          </ac:spMkLst>
        </pc:spChg>
        <pc:spChg chg="add del mod">
          <ac:chgData name="伊健 杜" userId="e69aded81da48593" providerId="LiveId" clId="{BFC995C6-4895-4711-9235-3A1E68732911}" dt="2023-02-16T06:57:10.806" v="4062" actId="478"/>
          <ac:spMkLst>
            <pc:docMk/>
            <pc:sldMk cId="1558680889" sldId="2182"/>
            <ac:spMk id="3" creationId="{7409E9A0-D916-3FAC-1AA9-2F24FD5C1C8F}"/>
          </ac:spMkLst>
        </pc:spChg>
        <pc:spChg chg="del">
          <ac:chgData name="伊健 杜" userId="e69aded81da48593" providerId="LiveId" clId="{BFC995C6-4895-4711-9235-3A1E68732911}" dt="2023-02-16T05:52:47.431" v="3987" actId="478"/>
          <ac:spMkLst>
            <pc:docMk/>
            <pc:sldMk cId="1558680889" sldId="2182"/>
            <ac:spMk id="4" creationId="{C54E9045-BED9-1983-64A1-51A09FE61821}"/>
          </ac:spMkLst>
        </pc:spChg>
        <pc:spChg chg="del">
          <ac:chgData name="伊健 杜" userId="e69aded81da48593" providerId="LiveId" clId="{BFC995C6-4895-4711-9235-3A1E68732911}" dt="2023-02-16T05:52:50.319" v="3988" actId="478"/>
          <ac:spMkLst>
            <pc:docMk/>
            <pc:sldMk cId="1558680889" sldId="2182"/>
            <ac:spMk id="5" creationId="{0D445CAE-F774-AB28-1BB2-6E04705F1515}"/>
          </ac:spMkLst>
        </pc:spChg>
        <pc:spChg chg="del">
          <ac:chgData name="伊健 杜" userId="e69aded81da48593" providerId="LiveId" clId="{BFC995C6-4895-4711-9235-3A1E68732911}" dt="2023-02-16T05:52:47.431" v="3987" actId="478"/>
          <ac:spMkLst>
            <pc:docMk/>
            <pc:sldMk cId="1558680889" sldId="2182"/>
            <ac:spMk id="6" creationId="{4E85E8FE-2B29-108C-4B8D-D1D6C3512C95}"/>
          </ac:spMkLst>
        </pc:spChg>
        <pc:spChg chg="del">
          <ac:chgData name="伊健 杜" userId="e69aded81da48593" providerId="LiveId" clId="{BFC995C6-4895-4711-9235-3A1E68732911}" dt="2023-02-16T05:52:47.431" v="3987" actId="478"/>
          <ac:spMkLst>
            <pc:docMk/>
            <pc:sldMk cId="1558680889" sldId="2182"/>
            <ac:spMk id="7" creationId="{2A5DD398-D560-FB7E-DD48-B25F24D56B3D}"/>
          </ac:spMkLst>
        </pc:spChg>
        <pc:spChg chg="del">
          <ac:chgData name="伊健 杜" userId="e69aded81da48593" providerId="LiveId" clId="{BFC995C6-4895-4711-9235-3A1E68732911}" dt="2023-02-16T05:52:50.319" v="3988" actId="478"/>
          <ac:spMkLst>
            <pc:docMk/>
            <pc:sldMk cId="1558680889" sldId="2182"/>
            <ac:spMk id="8" creationId="{2BB8914B-EDBC-CFD1-2705-DD1E4D76FE38}"/>
          </ac:spMkLst>
        </pc:spChg>
        <pc:spChg chg="add mod">
          <ac:chgData name="伊健 杜" userId="e69aded81da48593" providerId="LiveId" clId="{BFC995C6-4895-4711-9235-3A1E68732911}" dt="2023-02-16T08:45:12.027" v="8102"/>
          <ac:spMkLst>
            <pc:docMk/>
            <pc:sldMk cId="1558680889" sldId="2182"/>
            <ac:spMk id="9" creationId="{C8BAD4CB-9D47-D69F-3A40-CFF5C7B867D6}"/>
          </ac:spMkLst>
        </pc:spChg>
        <pc:spChg chg="add del mod">
          <ac:chgData name="伊健 杜" userId="e69aded81da48593" providerId="LiveId" clId="{BFC995C6-4895-4711-9235-3A1E68732911}" dt="2023-02-16T06:57:10.806" v="4062" actId="478"/>
          <ac:spMkLst>
            <pc:docMk/>
            <pc:sldMk cId="1558680889" sldId="2182"/>
            <ac:spMk id="10" creationId="{57842149-997A-83B6-5B5A-EEE420E45788}"/>
          </ac:spMkLst>
        </pc:spChg>
        <pc:spChg chg="add del mod">
          <ac:chgData name="伊健 杜" userId="e69aded81da48593" providerId="LiveId" clId="{BFC995C6-4895-4711-9235-3A1E68732911}" dt="2023-02-16T06:57:10.806" v="4062" actId="478"/>
          <ac:spMkLst>
            <pc:docMk/>
            <pc:sldMk cId="1558680889" sldId="2182"/>
            <ac:spMk id="11" creationId="{AF8AA7AE-C189-DC0B-0391-400AA51720DB}"/>
          </ac:spMkLst>
        </pc:spChg>
      </pc:sldChg>
      <pc:sldChg chg="del">
        <pc:chgData name="伊健 杜" userId="e69aded81da48593" providerId="LiveId" clId="{BFC995C6-4895-4711-9235-3A1E68732911}" dt="2023-02-16T03:51:51.107" v="29" actId="47"/>
        <pc:sldMkLst>
          <pc:docMk/>
          <pc:sldMk cId="10592743" sldId="2183"/>
        </pc:sldMkLst>
      </pc:sldChg>
      <pc:sldChg chg="del">
        <pc:chgData name="伊健 杜" userId="e69aded81da48593" providerId="LiveId" clId="{BFC995C6-4895-4711-9235-3A1E68732911}" dt="2023-02-16T03:51:51.107" v="29" actId="47"/>
        <pc:sldMkLst>
          <pc:docMk/>
          <pc:sldMk cId="121467494" sldId="2184"/>
        </pc:sldMkLst>
      </pc:sldChg>
      <pc:sldChg chg="del">
        <pc:chgData name="伊健 杜" userId="e69aded81da48593" providerId="LiveId" clId="{BFC995C6-4895-4711-9235-3A1E68732911}" dt="2023-02-16T03:51:51.107" v="29" actId="47"/>
        <pc:sldMkLst>
          <pc:docMk/>
          <pc:sldMk cId="3577987202" sldId="2185"/>
        </pc:sldMkLst>
      </pc:sldChg>
      <pc:sldChg chg="del">
        <pc:chgData name="伊健 杜" userId="e69aded81da48593" providerId="LiveId" clId="{BFC995C6-4895-4711-9235-3A1E68732911}" dt="2023-02-16T03:51:51.107" v="29" actId="47"/>
        <pc:sldMkLst>
          <pc:docMk/>
          <pc:sldMk cId="1688577168" sldId="2186"/>
        </pc:sldMkLst>
      </pc:sldChg>
      <pc:sldChg chg="del">
        <pc:chgData name="伊健 杜" userId="e69aded81da48593" providerId="LiveId" clId="{BFC995C6-4895-4711-9235-3A1E68732911}" dt="2023-02-16T03:51:51.107" v="29" actId="47"/>
        <pc:sldMkLst>
          <pc:docMk/>
          <pc:sldMk cId="3001760340" sldId="2187"/>
        </pc:sldMkLst>
      </pc:sldChg>
      <pc:sldChg chg="del">
        <pc:chgData name="伊健 杜" userId="e69aded81da48593" providerId="LiveId" clId="{BFC995C6-4895-4711-9235-3A1E68732911}" dt="2023-02-16T03:51:53.041" v="30" actId="47"/>
        <pc:sldMkLst>
          <pc:docMk/>
          <pc:sldMk cId="1880214568" sldId="2188"/>
        </pc:sldMkLst>
      </pc:sldChg>
      <pc:sldChg chg="addSp delSp modSp add mod ord">
        <pc:chgData name="伊健 杜" userId="e69aded81da48593" providerId="LiveId" clId="{BFC995C6-4895-4711-9235-3A1E68732911}" dt="2023-02-16T08:45:12.027" v="8102"/>
        <pc:sldMkLst>
          <pc:docMk/>
          <pc:sldMk cId="4147731477" sldId="2189"/>
        </pc:sldMkLst>
        <pc:spChg chg="mod">
          <ac:chgData name="伊健 杜" userId="e69aded81da48593" providerId="LiveId" clId="{BFC995C6-4895-4711-9235-3A1E68732911}" dt="2023-02-16T08:45:12.027" v="8102"/>
          <ac:spMkLst>
            <pc:docMk/>
            <pc:sldMk cId="4147731477" sldId="2189"/>
            <ac:spMk id="2" creationId="{10304424-DB4A-36E7-9E0D-D32A5DD0F26C}"/>
          </ac:spMkLst>
        </pc:spChg>
        <pc:spChg chg="mod">
          <ac:chgData name="伊健 杜" userId="e69aded81da48593" providerId="LiveId" clId="{BFC995C6-4895-4711-9235-3A1E68732911}" dt="2023-02-16T08:45:12.027" v="8102"/>
          <ac:spMkLst>
            <pc:docMk/>
            <pc:sldMk cId="4147731477" sldId="2189"/>
            <ac:spMk id="5" creationId="{E7287B0E-EF55-E721-8EFA-9A9183C0EDF9}"/>
          </ac:spMkLst>
        </pc:spChg>
        <pc:picChg chg="del">
          <ac:chgData name="伊健 杜" userId="e69aded81da48593" providerId="LiveId" clId="{BFC995C6-4895-4711-9235-3A1E68732911}" dt="2023-02-16T03:59:07.325" v="774" actId="478"/>
          <ac:picMkLst>
            <pc:docMk/>
            <pc:sldMk cId="4147731477" sldId="2189"/>
            <ac:picMk id="7170" creationId="{1CFD434E-D3E1-B4BC-712F-A355CEEB9D13}"/>
          </ac:picMkLst>
        </pc:picChg>
        <pc:picChg chg="add mod">
          <ac:chgData name="伊健 杜" userId="e69aded81da48593" providerId="LiveId" clId="{BFC995C6-4895-4711-9235-3A1E68732911}" dt="2023-02-16T08:30:32.988" v="7965" actId="1076"/>
          <ac:picMkLst>
            <pc:docMk/>
            <pc:sldMk cId="4147731477" sldId="2189"/>
            <ac:picMk id="15362" creationId="{283B6A79-9CA3-9C49-AEA8-3D29DA8ECFBC}"/>
          </ac:picMkLst>
        </pc:picChg>
      </pc:sldChg>
      <pc:sldChg chg="modSp add mod ord">
        <pc:chgData name="伊健 杜" userId="e69aded81da48593" providerId="LiveId" clId="{BFC995C6-4895-4711-9235-3A1E68732911}" dt="2023-02-16T08:45:12.027" v="8102"/>
        <pc:sldMkLst>
          <pc:docMk/>
          <pc:sldMk cId="3251590188" sldId="2190"/>
        </pc:sldMkLst>
        <pc:spChg chg="mod">
          <ac:chgData name="伊健 杜" userId="e69aded81da48593" providerId="LiveId" clId="{BFC995C6-4895-4711-9235-3A1E68732911}" dt="2023-02-16T08:45:12.027" v="8102"/>
          <ac:spMkLst>
            <pc:docMk/>
            <pc:sldMk cId="3251590188" sldId="2190"/>
            <ac:spMk id="2" creationId="{10304424-DB4A-36E7-9E0D-D32A5DD0F26C}"/>
          </ac:spMkLst>
        </pc:spChg>
      </pc:sldChg>
      <pc:sldChg chg="modSp add mod">
        <pc:chgData name="伊健 杜" userId="e69aded81da48593" providerId="LiveId" clId="{BFC995C6-4895-4711-9235-3A1E68732911}" dt="2023-02-16T08:45:12.027" v="8102"/>
        <pc:sldMkLst>
          <pc:docMk/>
          <pc:sldMk cId="3959936085" sldId="2191"/>
        </pc:sldMkLst>
        <pc:spChg chg="mod">
          <ac:chgData name="伊健 杜" userId="e69aded81da48593" providerId="LiveId" clId="{BFC995C6-4895-4711-9235-3A1E68732911}" dt="2023-02-16T08:45:12.027" v="8102"/>
          <ac:spMkLst>
            <pc:docMk/>
            <pc:sldMk cId="3959936085" sldId="2191"/>
            <ac:spMk id="2" creationId="{10304424-DB4A-36E7-9E0D-D32A5DD0F26C}"/>
          </ac:spMkLst>
        </pc:spChg>
      </pc:sldChg>
      <pc:sldChg chg="addSp delSp modSp add mod">
        <pc:chgData name="伊健 杜" userId="e69aded81da48593" providerId="LiveId" clId="{BFC995C6-4895-4711-9235-3A1E68732911}" dt="2023-02-16T08:45:12.027" v="8102"/>
        <pc:sldMkLst>
          <pc:docMk/>
          <pc:sldMk cId="27160520" sldId="2192"/>
        </pc:sldMkLst>
        <pc:spChg chg="mod">
          <ac:chgData name="伊健 杜" userId="e69aded81da48593" providerId="LiveId" clId="{BFC995C6-4895-4711-9235-3A1E68732911}" dt="2023-02-16T08:45:12.027" v="8102"/>
          <ac:spMkLst>
            <pc:docMk/>
            <pc:sldMk cId="27160520" sldId="2192"/>
            <ac:spMk id="2" creationId="{10304424-DB4A-36E7-9E0D-D32A5DD0F26C}"/>
          </ac:spMkLst>
        </pc:spChg>
        <pc:spChg chg="mod">
          <ac:chgData name="伊健 杜" userId="e69aded81da48593" providerId="LiveId" clId="{BFC995C6-4895-4711-9235-3A1E68732911}" dt="2023-02-16T08:45:12.027" v="8102"/>
          <ac:spMkLst>
            <pc:docMk/>
            <pc:sldMk cId="27160520" sldId="2192"/>
            <ac:spMk id="5" creationId="{E7287B0E-EF55-E721-8EFA-9A9183C0EDF9}"/>
          </ac:spMkLst>
        </pc:spChg>
        <pc:picChg chg="del">
          <ac:chgData name="伊健 杜" userId="e69aded81da48593" providerId="LiveId" clId="{BFC995C6-4895-4711-9235-3A1E68732911}" dt="2023-02-16T03:59:10.336" v="776" actId="478"/>
          <ac:picMkLst>
            <pc:docMk/>
            <pc:sldMk cId="27160520" sldId="2192"/>
            <ac:picMk id="7170" creationId="{1CFD434E-D3E1-B4BC-712F-A355CEEB9D13}"/>
          </ac:picMkLst>
        </pc:picChg>
        <pc:picChg chg="add mod">
          <ac:chgData name="伊健 杜" userId="e69aded81da48593" providerId="LiveId" clId="{BFC995C6-4895-4711-9235-3A1E68732911}" dt="2023-02-16T08:30:51.939" v="7968" actId="1076"/>
          <ac:picMkLst>
            <pc:docMk/>
            <pc:sldMk cId="27160520" sldId="2192"/>
            <ac:picMk id="16386" creationId="{19605435-8987-073B-F6DD-DF1F7A406851}"/>
          </ac:picMkLst>
        </pc:picChg>
      </pc:sldChg>
      <pc:sldChg chg="modSp add mod">
        <pc:chgData name="伊健 杜" userId="e69aded81da48593" providerId="LiveId" clId="{BFC995C6-4895-4711-9235-3A1E68732911}" dt="2023-02-16T08:45:12.027" v="8102"/>
        <pc:sldMkLst>
          <pc:docMk/>
          <pc:sldMk cId="969433406" sldId="2193"/>
        </pc:sldMkLst>
        <pc:spChg chg="mod">
          <ac:chgData name="伊健 杜" userId="e69aded81da48593" providerId="LiveId" clId="{BFC995C6-4895-4711-9235-3A1E68732911}" dt="2023-02-16T08:45:12.027" v="8102"/>
          <ac:spMkLst>
            <pc:docMk/>
            <pc:sldMk cId="969433406" sldId="2193"/>
            <ac:spMk id="2" creationId="{10304424-DB4A-36E7-9E0D-D32A5DD0F26C}"/>
          </ac:spMkLst>
        </pc:spChg>
      </pc:sldChg>
      <pc:sldChg chg="modSp add mod ord">
        <pc:chgData name="伊健 杜" userId="e69aded81da48593" providerId="LiveId" clId="{BFC995C6-4895-4711-9235-3A1E68732911}" dt="2023-02-16T08:45:12.027" v="8102"/>
        <pc:sldMkLst>
          <pc:docMk/>
          <pc:sldMk cId="3790299663" sldId="2194"/>
        </pc:sldMkLst>
        <pc:spChg chg="mod">
          <ac:chgData name="伊健 杜" userId="e69aded81da48593" providerId="LiveId" clId="{BFC995C6-4895-4711-9235-3A1E68732911}" dt="2023-02-16T08:45:12.027" v="8102"/>
          <ac:spMkLst>
            <pc:docMk/>
            <pc:sldMk cId="3790299663" sldId="2194"/>
            <ac:spMk id="2" creationId="{10304424-DB4A-36E7-9E0D-D32A5DD0F26C}"/>
          </ac:spMkLst>
        </pc:spChg>
      </pc:sldChg>
      <pc:sldChg chg="modSp add mod">
        <pc:chgData name="伊健 杜" userId="e69aded81da48593" providerId="LiveId" clId="{BFC995C6-4895-4711-9235-3A1E68732911}" dt="2023-02-16T08:45:12.027" v="8102"/>
        <pc:sldMkLst>
          <pc:docMk/>
          <pc:sldMk cId="3890512020" sldId="2195"/>
        </pc:sldMkLst>
        <pc:spChg chg="mod">
          <ac:chgData name="伊健 杜" userId="e69aded81da48593" providerId="LiveId" clId="{BFC995C6-4895-4711-9235-3A1E68732911}" dt="2023-02-16T08:45:12.027" v="8102"/>
          <ac:spMkLst>
            <pc:docMk/>
            <pc:sldMk cId="3890512020" sldId="2195"/>
            <ac:spMk id="2" creationId="{10304424-DB4A-36E7-9E0D-D32A5DD0F26C}"/>
          </ac:spMkLst>
        </pc:spChg>
      </pc:sldChg>
      <pc:sldChg chg="addSp modSp add mod">
        <pc:chgData name="伊健 杜" userId="e69aded81da48593" providerId="LiveId" clId="{BFC995C6-4895-4711-9235-3A1E68732911}" dt="2023-02-16T09:22:03.436" v="8118"/>
        <pc:sldMkLst>
          <pc:docMk/>
          <pc:sldMk cId="3674171102" sldId="2196"/>
        </pc:sldMkLst>
        <pc:spChg chg="mod">
          <ac:chgData name="伊健 杜" userId="e69aded81da48593" providerId="LiveId" clId="{BFC995C6-4895-4711-9235-3A1E68732911}" dt="2023-02-16T08:45:12.027" v="8102"/>
          <ac:spMkLst>
            <pc:docMk/>
            <pc:sldMk cId="3674171102" sldId="2196"/>
            <ac:spMk id="2" creationId="{10304424-DB4A-36E7-9E0D-D32A5DD0F26C}"/>
          </ac:spMkLst>
        </pc:spChg>
        <pc:spChg chg="mod">
          <ac:chgData name="伊健 杜" userId="e69aded81da48593" providerId="LiveId" clId="{BFC995C6-4895-4711-9235-3A1E68732911}" dt="2023-02-16T09:22:03.436" v="8118"/>
          <ac:spMkLst>
            <pc:docMk/>
            <pc:sldMk cId="3674171102" sldId="2196"/>
            <ac:spMk id="5" creationId="{E7287B0E-EF55-E721-8EFA-9A9183C0EDF9}"/>
          </ac:spMkLst>
        </pc:spChg>
        <pc:picChg chg="add mod">
          <ac:chgData name="伊健 杜" userId="e69aded81da48593" providerId="LiveId" clId="{BFC995C6-4895-4711-9235-3A1E68732911}" dt="2023-02-16T08:31:17.565" v="7970" actId="14100"/>
          <ac:picMkLst>
            <pc:docMk/>
            <pc:sldMk cId="3674171102" sldId="2196"/>
            <ac:picMk id="17410" creationId="{25299A01-1CCA-55D7-048E-114C3BBB0A05}"/>
          </ac:picMkLst>
        </pc:picChg>
        <pc:picChg chg="add mod">
          <ac:chgData name="伊健 杜" userId="e69aded81da48593" providerId="LiveId" clId="{BFC995C6-4895-4711-9235-3A1E68732911}" dt="2023-02-16T08:32:14.981" v="7974" actId="1076"/>
          <ac:picMkLst>
            <pc:docMk/>
            <pc:sldMk cId="3674171102" sldId="2196"/>
            <ac:picMk id="17412" creationId="{46E35DA9-487B-381E-D73C-64F5456A46D2}"/>
          </ac:picMkLst>
        </pc:picChg>
      </pc:sldChg>
      <pc:sldChg chg="addSp delSp modSp add mod">
        <pc:chgData name="伊健 杜" userId="e69aded81da48593" providerId="LiveId" clId="{BFC995C6-4895-4711-9235-3A1E68732911}" dt="2023-02-16T08:45:12.027" v="8102"/>
        <pc:sldMkLst>
          <pc:docMk/>
          <pc:sldMk cId="808160760" sldId="2197"/>
        </pc:sldMkLst>
        <pc:spChg chg="mod">
          <ac:chgData name="伊健 杜" userId="e69aded81da48593" providerId="LiveId" clId="{BFC995C6-4895-4711-9235-3A1E68732911}" dt="2023-02-16T04:25:09.436" v="1441" actId="20577"/>
          <ac:spMkLst>
            <pc:docMk/>
            <pc:sldMk cId="808160760" sldId="2197"/>
            <ac:spMk id="2" creationId="{10304424-DB4A-36E7-9E0D-D32A5DD0F26C}"/>
          </ac:spMkLst>
        </pc:spChg>
        <pc:spChg chg="mod">
          <ac:chgData name="伊健 杜" userId="e69aded81da48593" providerId="LiveId" clId="{BFC995C6-4895-4711-9235-3A1E68732911}" dt="2023-02-16T08:45:12.027" v="8102"/>
          <ac:spMkLst>
            <pc:docMk/>
            <pc:sldMk cId="808160760" sldId="2197"/>
            <ac:spMk id="5" creationId="{E7287B0E-EF55-E721-8EFA-9A9183C0EDF9}"/>
          </ac:spMkLst>
        </pc:spChg>
        <pc:picChg chg="add del mod">
          <ac:chgData name="伊健 杜" userId="e69aded81da48593" providerId="LiveId" clId="{BFC995C6-4895-4711-9235-3A1E68732911}" dt="2023-02-16T08:32:56.166" v="7982" actId="478"/>
          <ac:picMkLst>
            <pc:docMk/>
            <pc:sldMk cId="808160760" sldId="2197"/>
            <ac:picMk id="19458" creationId="{BB5E6898-C1FE-0074-77A4-FB953D5D83C1}"/>
          </ac:picMkLst>
        </pc:picChg>
        <pc:picChg chg="add mod">
          <ac:chgData name="伊健 杜" userId="e69aded81da48593" providerId="LiveId" clId="{BFC995C6-4895-4711-9235-3A1E68732911}" dt="2023-02-16T08:33:07.438" v="7987" actId="1076"/>
          <ac:picMkLst>
            <pc:docMk/>
            <pc:sldMk cId="808160760" sldId="2197"/>
            <ac:picMk id="19460" creationId="{3D75DFE1-AC2A-F56E-17E1-BA12D890B848}"/>
          </ac:picMkLst>
        </pc:picChg>
      </pc:sldChg>
      <pc:sldChg chg="modSp add mod">
        <pc:chgData name="伊健 杜" userId="e69aded81da48593" providerId="LiveId" clId="{BFC995C6-4895-4711-9235-3A1E68732911}" dt="2023-02-16T08:45:12.027" v="8102"/>
        <pc:sldMkLst>
          <pc:docMk/>
          <pc:sldMk cId="1740836471" sldId="2198"/>
        </pc:sldMkLst>
        <pc:spChg chg="mod">
          <ac:chgData name="伊健 杜" userId="e69aded81da48593" providerId="LiveId" clId="{BFC995C6-4895-4711-9235-3A1E68732911}" dt="2023-02-16T08:45:12.027" v="8102"/>
          <ac:spMkLst>
            <pc:docMk/>
            <pc:sldMk cId="1740836471" sldId="2198"/>
            <ac:spMk id="2" creationId="{10304424-DB4A-36E7-9E0D-D32A5DD0F26C}"/>
          </ac:spMkLst>
        </pc:spChg>
      </pc:sldChg>
      <pc:sldChg chg="modSp add mod ord">
        <pc:chgData name="伊健 杜" userId="e69aded81da48593" providerId="LiveId" clId="{BFC995C6-4895-4711-9235-3A1E68732911}" dt="2023-02-16T08:45:12.027" v="8102"/>
        <pc:sldMkLst>
          <pc:docMk/>
          <pc:sldMk cId="1166958668" sldId="2199"/>
        </pc:sldMkLst>
        <pc:spChg chg="mod">
          <ac:chgData name="伊健 杜" userId="e69aded81da48593" providerId="LiveId" clId="{BFC995C6-4895-4711-9235-3A1E68732911}" dt="2023-02-16T08:45:12.027" v="8102"/>
          <ac:spMkLst>
            <pc:docMk/>
            <pc:sldMk cId="1166958668" sldId="2199"/>
            <ac:spMk id="2" creationId="{10304424-DB4A-36E7-9E0D-D32A5DD0F26C}"/>
          </ac:spMkLst>
        </pc:spChg>
      </pc:sldChg>
      <pc:sldChg chg="add del">
        <pc:chgData name="伊健 杜" userId="e69aded81da48593" providerId="LiveId" clId="{BFC995C6-4895-4711-9235-3A1E68732911}" dt="2023-02-16T04:26:43.473" v="1624" actId="47"/>
        <pc:sldMkLst>
          <pc:docMk/>
          <pc:sldMk cId="3816739196" sldId="2200"/>
        </pc:sldMkLst>
      </pc:sldChg>
      <pc:sldChg chg="addSp modSp add mod ord">
        <pc:chgData name="伊健 杜" userId="e69aded81da48593" providerId="LiveId" clId="{BFC995C6-4895-4711-9235-3A1E68732911}" dt="2023-02-16T08:45:12.027" v="8102"/>
        <pc:sldMkLst>
          <pc:docMk/>
          <pc:sldMk cId="597644245" sldId="2201"/>
        </pc:sldMkLst>
        <pc:spChg chg="mod">
          <ac:chgData name="伊健 杜" userId="e69aded81da48593" providerId="LiveId" clId="{BFC995C6-4895-4711-9235-3A1E68732911}" dt="2023-02-16T04:24:59.847" v="1437" actId="20577"/>
          <ac:spMkLst>
            <pc:docMk/>
            <pc:sldMk cId="597644245" sldId="2201"/>
            <ac:spMk id="2" creationId="{10304424-DB4A-36E7-9E0D-D32A5DD0F26C}"/>
          </ac:spMkLst>
        </pc:spChg>
        <pc:spChg chg="mod">
          <ac:chgData name="伊健 杜" userId="e69aded81da48593" providerId="LiveId" clId="{BFC995C6-4895-4711-9235-3A1E68732911}" dt="2023-02-16T08:45:12.027" v="8102"/>
          <ac:spMkLst>
            <pc:docMk/>
            <pc:sldMk cId="597644245" sldId="2201"/>
            <ac:spMk id="5" creationId="{E7287B0E-EF55-E721-8EFA-9A9183C0EDF9}"/>
          </ac:spMkLst>
        </pc:spChg>
        <pc:picChg chg="add mod">
          <ac:chgData name="伊健 杜" userId="e69aded81da48593" providerId="LiveId" clId="{BFC995C6-4895-4711-9235-3A1E68732911}" dt="2023-02-16T08:32:29.617" v="7977" actId="1076"/>
          <ac:picMkLst>
            <pc:docMk/>
            <pc:sldMk cId="597644245" sldId="2201"/>
            <ac:picMk id="18434" creationId="{29E69CEA-F7F6-6560-37C3-C3BBCFB2B2C0}"/>
          </ac:picMkLst>
        </pc:picChg>
      </pc:sldChg>
      <pc:sldChg chg="add del">
        <pc:chgData name="伊健 杜" userId="e69aded81da48593" providerId="LiveId" clId="{BFC995C6-4895-4711-9235-3A1E68732911}" dt="2023-02-16T04:21:01.899" v="1397"/>
        <pc:sldMkLst>
          <pc:docMk/>
          <pc:sldMk cId="1410642335" sldId="2201"/>
        </pc:sldMkLst>
      </pc:sldChg>
      <pc:sldChg chg="modSp add mod ord">
        <pc:chgData name="伊健 杜" userId="e69aded81da48593" providerId="LiveId" clId="{BFC995C6-4895-4711-9235-3A1E68732911}" dt="2023-02-16T08:45:12.027" v="8102"/>
        <pc:sldMkLst>
          <pc:docMk/>
          <pc:sldMk cId="1454409968" sldId="2202"/>
        </pc:sldMkLst>
        <pc:spChg chg="mod">
          <ac:chgData name="伊健 杜" userId="e69aded81da48593" providerId="LiveId" clId="{BFC995C6-4895-4711-9235-3A1E68732911}" dt="2023-02-16T08:45:12.027" v="8102"/>
          <ac:spMkLst>
            <pc:docMk/>
            <pc:sldMk cId="1454409968" sldId="2202"/>
            <ac:spMk id="2" creationId="{10304424-DB4A-36E7-9E0D-D32A5DD0F26C}"/>
          </ac:spMkLst>
        </pc:spChg>
      </pc:sldChg>
      <pc:sldChg chg="add del">
        <pc:chgData name="伊健 杜" userId="e69aded81da48593" providerId="LiveId" clId="{BFC995C6-4895-4711-9235-3A1E68732911}" dt="2023-02-16T04:21:01.899" v="1397"/>
        <pc:sldMkLst>
          <pc:docMk/>
          <pc:sldMk cId="2968157156" sldId="2202"/>
        </pc:sldMkLst>
      </pc:sldChg>
      <pc:sldChg chg="addSp modSp add mod">
        <pc:chgData name="伊健 杜" userId="e69aded81da48593" providerId="LiveId" clId="{BFC995C6-4895-4711-9235-3A1E68732911}" dt="2023-02-16T08:45:12.027" v="8102"/>
        <pc:sldMkLst>
          <pc:docMk/>
          <pc:sldMk cId="1629607552" sldId="2203"/>
        </pc:sldMkLst>
        <pc:spChg chg="mod">
          <ac:chgData name="伊健 杜" userId="e69aded81da48593" providerId="LiveId" clId="{BFC995C6-4895-4711-9235-3A1E68732911}" dt="2023-02-16T08:45:12.027" v="8102"/>
          <ac:spMkLst>
            <pc:docMk/>
            <pc:sldMk cId="1629607552" sldId="2203"/>
            <ac:spMk id="2" creationId="{10304424-DB4A-36E7-9E0D-D32A5DD0F26C}"/>
          </ac:spMkLst>
        </pc:spChg>
        <pc:spChg chg="mod">
          <ac:chgData name="伊健 杜" userId="e69aded81da48593" providerId="LiveId" clId="{BFC995C6-4895-4711-9235-3A1E68732911}" dt="2023-02-16T08:45:12.027" v="8102"/>
          <ac:spMkLst>
            <pc:docMk/>
            <pc:sldMk cId="1629607552" sldId="2203"/>
            <ac:spMk id="5" creationId="{E7287B0E-EF55-E721-8EFA-9A9183C0EDF9}"/>
          </ac:spMkLst>
        </pc:spChg>
        <pc:picChg chg="add mod">
          <ac:chgData name="伊健 杜" userId="e69aded81da48593" providerId="LiveId" clId="{BFC995C6-4895-4711-9235-3A1E68732911}" dt="2023-02-16T08:34:51.089" v="7989" actId="1076"/>
          <ac:picMkLst>
            <pc:docMk/>
            <pc:sldMk cId="1629607552" sldId="2203"/>
            <ac:picMk id="20482" creationId="{B8EFFDD7-EA90-F60C-346D-78BA2A5C954D}"/>
          </ac:picMkLst>
        </pc:picChg>
      </pc:sldChg>
      <pc:sldChg chg="add del">
        <pc:chgData name="伊健 杜" userId="e69aded81da48593" providerId="LiveId" clId="{BFC995C6-4895-4711-9235-3A1E68732911}" dt="2023-02-16T04:21:01.899" v="1397"/>
        <pc:sldMkLst>
          <pc:docMk/>
          <pc:sldMk cId="1983532551" sldId="2203"/>
        </pc:sldMkLst>
      </pc:sldChg>
      <pc:sldChg chg="modSp add mod">
        <pc:chgData name="伊健 杜" userId="e69aded81da48593" providerId="LiveId" clId="{BFC995C6-4895-4711-9235-3A1E68732911}" dt="2023-02-16T08:45:12.027" v="8102"/>
        <pc:sldMkLst>
          <pc:docMk/>
          <pc:sldMk cId="16590533" sldId="2204"/>
        </pc:sldMkLst>
        <pc:spChg chg="mod">
          <ac:chgData name="伊健 杜" userId="e69aded81da48593" providerId="LiveId" clId="{BFC995C6-4895-4711-9235-3A1E68732911}" dt="2023-02-16T08:45:12.027" v="8102"/>
          <ac:spMkLst>
            <pc:docMk/>
            <pc:sldMk cId="16590533" sldId="2204"/>
            <ac:spMk id="2" creationId="{10304424-DB4A-36E7-9E0D-D32A5DD0F26C}"/>
          </ac:spMkLst>
        </pc:spChg>
      </pc:sldChg>
      <pc:sldChg chg="add del">
        <pc:chgData name="伊健 杜" userId="e69aded81da48593" providerId="LiveId" clId="{BFC995C6-4895-4711-9235-3A1E68732911}" dt="2023-02-16T04:21:01.899" v="1397"/>
        <pc:sldMkLst>
          <pc:docMk/>
          <pc:sldMk cId="496623431" sldId="2204"/>
        </pc:sldMkLst>
      </pc:sldChg>
      <pc:sldChg chg="modSp add del mod">
        <pc:chgData name="伊健 杜" userId="e69aded81da48593" providerId="LiveId" clId="{BFC995C6-4895-4711-9235-3A1E68732911}" dt="2023-02-16T04:55:35.399" v="2129" actId="47"/>
        <pc:sldMkLst>
          <pc:docMk/>
          <pc:sldMk cId="2411727404" sldId="2205"/>
        </pc:sldMkLst>
        <pc:spChg chg="mod">
          <ac:chgData name="伊健 杜" userId="e69aded81da48593" providerId="LiveId" clId="{BFC995C6-4895-4711-9235-3A1E68732911}" dt="2023-02-16T04:55:29.843" v="2128" actId="20577"/>
          <ac:spMkLst>
            <pc:docMk/>
            <pc:sldMk cId="2411727404" sldId="2205"/>
            <ac:spMk id="2" creationId="{10304424-DB4A-36E7-9E0D-D32A5DD0F26C}"/>
          </ac:spMkLst>
        </pc:spChg>
      </pc:sldChg>
      <pc:sldChg chg="add del">
        <pc:chgData name="伊健 杜" userId="e69aded81da48593" providerId="LiveId" clId="{BFC995C6-4895-4711-9235-3A1E68732911}" dt="2023-02-16T04:55:35.399" v="2129" actId="47"/>
        <pc:sldMkLst>
          <pc:docMk/>
          <pc:sldMk cId="3737171739" sldId="2206"/>
        </pc:sldMkLst>
      </pc:sldChg>
      <pc:sldChg chg="addSp modSp add mod">
        <pc:chgData name="伊健 杜" userId="e69aded81da48593" providerId="LiveId" clId="{BFC995C6-4895-4711-9235-3A1E68732911}" dt="2023-02-16T08:45:12.027" v="8102"/>
        <pc:sldMkLst>
          <pc:docMk/>
          <pc:sldMk cId="3858834854" sldId="2207"/>
        </pc:sldMkLst>
        <pc:spChg chg="mod">
          <ac:chgData name="伊健 杜" userId="e69aded81da48593" providerId="LiveId" clId="{BFC995C6-4895-4711-9235-3A1E68732911}" dt="2023-02-16T08:45:12.027" v="8102"/>
          <ac:spMkLst>
            <pc:docMk/>
            <pc:sldMk cId="3858834854" sldId="2207"/>
            <ac:spMk id="2" creationId="{10304424-DB4A-36E7-9E0D-D32A5DD0F26C}"/>
          </ac:spMkLst>
        </pc:spChg>
        <pc:spChg chg="mod">
          <ac:chgData name="伊健 杜" userId="e69aded81da48593" providerId="LiveId" clId="{BFC995C6-4895-4711-9235-3A1E68732911}" dt="2023-02-16T08:45:12.027" v="8102"/>
          <ac:spMkLst>
            <pc:docMk/>
            <pc:sldMk cId="3858834854" sldId="2207"/>
            <ac:spMk id="5" creationId="{E7287B0E-EF55-E721-8EFA-9A9183C0EDF9}"/>
          </ac:spMkLst>
        </pc:spChg>
        <pc:picChg chg="add mod">
          <ac:chgData name="伊健 杜" userId="e69aded81da48593" providerId="LiveId" clId="{BFC995C6-4895-4711-9235-3A1E68732911}" dt="2023-02-16T08:35:25.577" v="8029" actId="1076"/>
          <ac:picMkLst>
            <pc:docMk/>
            <pc:sldMk cId="3858834854" sldId="2207"/>
            <ac:picMk id="21506" creationId="{0DCB2C24-46FE-9AE9-5707-90F82630CDCC}"/>
          </ac:picMkLst>
        </pc:picChg>
      </pc:sldChg>
      <pc:sldChg chg="add del">
        <pc:chgData name="伊健 杜" userId="e69aded81da48593" providerId="LiveId" clId="{BFC995C6-4895-4711-9235-3A1E68732911}" dt="2023-02-16T04:58:29.818" v="2224" actId="47"/>
        <pc:sldMkLst>
          <pc:docMk/>
          <pc:sldMk cId="2504341262" sldId="2208"/>
        </pc:sldMkLst>
      </pc:sldChg>
      <pc:sldChg chg="addSp modSp add mod">
        <pc:chgData name="伊健 杜" userId="e69aded81da48593" providerId="LiveId" clId="{BFC995C6-4895-4711-9235-3A1E68732911}" dt="2023-02-16T08:45:12.027" v="8102"/>
        <pc:sldMkLst>
          <pc:docMk/>
          <pc:sldMk cId="763316903" sldId="2209"/>
        </pc:sldMkLst>
        <pc:spChg chg="mod">
          <ac:chgData name="伊健 杜" userId="e69aded81da48593" providerId="LiveId" clId="{BFC995C6-4895-4711-9235-3A1E68732911}" dt="2023-02-16T04:58:39.633" v="2243"/>
          <ac:spMkLst>
            <pc:docMk/>
            <pc:sldMk cId="763316903" sldId="2209"/>
            <ac:spMk id="2" creationId="{10304424-DB4A-36E7-9E0D-D32A5DD0F26C}"/>
          </ac:spMkLst>
        </pc:spChg>
        <pc:spChg chg="mod">
          <ac:chgData name="伊健 杜" userId="e69aded81da48593" providerId="LiveId" clId="{BFC995C6-4895-4711-9235-3A1E68732911}" dt="2023-02-16T08:45:12.027" v="8102"/>
          <ac:spMkLst>
            <pc:docMk/>
            <pc:sldMk cId="763316903" sldId="2209"/>
            <ac:spMk id="5" creationId="{E7287B0E-EF55-E721-8EFA-9A9183C0EDF9}"/>
          </ac:spMkLst>
        </pc:spChg>
        <pc:picChg chg="add mod">
          <ac:chgData name="伊健 杜" userId="e69aded81da48593" providerId="LiveId" clId="{BFC995C6-4895-4711-9235-3A1E68732911}" dt="2023-02-16T08:36:36.412" v="8032" actId="1076"/>
          <ac:picMkLst>
            <pc:docMk/>
            <pc:sldMk cId="763316903" sldId="2209"/>
            <ac:picMk id="22530" creationId="{9D70E995-1FBB-0ABF-D8E4-DDA3AB45EF8A}"/>
          </ac:picMkLst>
        </pc:picChg>
      </pc:sldChg>
      <pc:sldChg chg="modSp add mod">
        <pc:chgData name="伊健 杜" userId="e69aded81da48593" providerId="LiveId" clId="{BFC995C6-4895-4711-9235-3A1E68732911}" dt="2023-02-16T08:45:12.027" v="8102"/>
        <pc:sldMkLst>
          <pc:docMk/>
          <pc:sldMk cId="790440907" sldId="2210"/>
        </pc:sldMkLst>
        <pc:spChg chg="mod">
          <ac:chgData name="伊健 杜" userId="e69aded81da48593" providerId="LiveId" clId="{BFC995C6-4895-4711-9235-3A1E68732911}" dt="2023-02-16T08:45:12.027" v="8102"/>
          <ac:spMkLst>
            <pc:docMk/>
            <pc:sldMk cId="790440907" sldId="2210"/>
            <ac:spMk id="2" creationId="{10304424-DB4A-36E7-9E0D-D32A5DD0F26C}"/>
          </ac:spMkLst>
        </pc:spChg>
      </pc:sldChg>
      <pc:sldChg chg="add del">
        <pc:chgData name="伊健 杜" userId="e69aded81da48593" providerId="LiveId" clId="{BFC995C6-4895-4711-9235-3A1E68732911}" dt="2023-02-16T05:19:28.798" v="2725" actId="47"/>
        <pc:sldMkLst>
          <pc:docMk/>
          <pc:sldMk cId="1103888729" sldId="2211"/>
        </pc:sldMkLst>
      </pc:sldChg>
      <pc:sldChg chg="add del">
        <pc:chgData name="伊健 杜" userId="e69aded81da48593" providerId="LiveId" clId="{BFC995C6-4895-4711-9235-3A1E68732911}" dt="2023-02-16T05:19:28.798" v="2725" actId="47"/>
        <pc:sldMkLst>
          <pc:docMk/>
          <pc:sldMk cId="913558656" sldId="2212"/>
        </pc:sldMkLst>
      </pc:sldChg>
      <pc:sldChg chg="addSp modSp add mod">
        <pc:chgData name="伊健 杜" userId="e69aded81da48593" providerId="LiveId" clId="{BFC995C6-4895-4711-9235-3A1E68732911}" dt="2023-02-16T08:45:12.027" v="8102"/>
        <pc:sldMkLst>
          <pc:docMk/>
          <pc:sldMk cId="2896833849" sldId="2213"/>
        </pc:sldMkLst>
        <pc:spChg chg="mod">
          <ac:chgData name="伊健 杜" userId="e69aded81da48593" providerId="LiveId" clId="{BFC995C6-4895-4711-9235-3A1E68732911}" dt="2023-02-16T08:45:12.027" v="8102"/>
          <ac:spMkLst>
            <pc:docMk/>
            <pc:sldMk cId="2896833849" sldId="2213"/>
            <ac:spMk id="5" creationId="{E7287B0E-EF55-E721-8EFA-9A9183C0EDF9}"/>
          </ac:spMkLst>
        </pc:spChg>
        <pc:picChg chg="add mod">
          <ac:chgData name="伊健 杜" userId="e69aded81da48593" providerId="LiveId" clId="{BFC995C6-4895-4711-9235-3A1E68732911}" dt="2023-02-16T08:36:54.375" v="8034" actId="1076"/>
          <ac:picMkLst>
            <pc:docMk/>
            <pc:sldMk cId="2896833849" sldId="2213"/>
            <ac:picMk id="23554" creationId="{EE916395-7284-F69D-4735-DEC19D747C8D}"/>
          </ac:picMkLst>
        </pc:picChg>
      </pc:sldChg>
      <pc:sldChg chg="addSp modSp add mod">
        <pc:chgData name="伊健 杜" userId="e69aded81da48593" providerId="LiveId" clId="{BFC995C6-4895-4711-9235-3A1E68732911}" dt="2023-02-16T08:45:12.027" v="8102"/>
        <pc:sldMkLst>
          <pc:docMk/>
          <pc:sldMk cId="2818432767" sldId="2214"/>
        </pc:sldMkLst>
        <pc:spChg chg="mod">
          <ac:chgData name="伊健 杜" userId="e69aded81da48593" providerId="LiveId" clId="{BFC995C6-4895-4711-9235-3A1E68732911}" dt="2023-02-16T08:45:12.027" v="8102"/>
          <ac:spMkLst>
            <pc:docMk/>
            <pc:sldMk cId="2818432767" sldId="2214"/>
            <ac:spMk id="5" creationId="{E7287B0E-EF55-E721-8EFA-9A9183C0EDF9}"/>
          </ac:spMkLst>
        </pc:spChg>
        <pc:picChg chg="add mod">
          <ac:chgData name="伊健 杜" userId="e69aded81da48593" providerId="LiveId" clId="{BFC995C6-4895-4711-9235-3A1E68732911}" dt="2023-02-16T08:37:21.073" v="8038" actId="1076"/>
          <ac:picMkLst>
            <pc:docMk/>
            <pc:sldMk cId="2818432767" sldId="2214"/>
            <ac:picMk id="24578" creationId="{E8565B41-6A62-D826-D5A4-868F020A1A1D}"/>
          </ac:picMkLst>
        </pc:picChg>
      </pc:sldChg>
      <pc:sldChg chg="addSp modSp add mod">
        <pc:chgData name="伊健 杜" userId="e69aded81da48593" providerId="LiveId" clId="{BFC995C6-4895-4711-9235-3A1E68732911}" dt="2023-02-16T08:45:12.027" v="8102"/>
        <pc:sldMkLst>
          <pc:docMk/>
          <pc:sldMk cId="3506899961" sldId="2215"/>
        </pc:sldMkLst>
        <pc:spChg chg="mod">
          <ac:chgData name="伊健 杜" userId="e69aded81da48593" providerId="LiveId" clId="{BFC995C6-4895-4711-9235-3A1E68732911}" dt="2023-02-16T08:45:12.027" v="8102"/>
          <ac:spMkLst>
            <pc:docMk/>
            <pc:sldMk cId="3506899961" sldId="2215"/>
            <ac:spMk id="2" creationId="{10304424-DB4A-36E7-9E0D-D32A5DD0F26C}"/>
          </ac:spMkLst>
        </pc:spChg>
        <pc:spChg chg="add mod">
          <ac:chgData name="伊健 杜" userId="e69aded81da48593" providerId="LiveId" clId="{BFC995C6-4895-4711-9235-3A1E68732911}" dt="2023-02-16T08:45:12.027" v="8102"/>
          <ac:spMkLst>
            <pc:docMk/>
            <pc:sldMk cId="3506899961" sldId="2215"/>
            <ac:spMk id="3" creationId="{F326AA20-CD7D-9427-F7C8-F0512754442E}"/>
          </ac:spMkLst>
        </pc:spChg>
      </pc:sldChg>
      <pc:sldChg chg="addSp modSp add mod ord">
        <pc:chgData name="伊健 杜" userId="e69aded81da48593" providerId="LiveId" clId="{BFC995C6-4895-4711-9235-3A1E68732911}" dt="2023-02-16T08:45:12.027" v="8102"/>
        <pc:sldMkLst>
          <pc:docMk/>
          <pc:sldMk cId="4116025087" sldId="2216"/>
        </pc:sldMkLst>
        <pc:spChg chg="mod">
          <ac:chgData name="伊健 杜" userId="e69aded81da48593" providerId="LiveId" clId="{BFC995C6-4895-4711-9235-3A1E68732911}" dt="2023-02-16T08:45:12.027" v="8102"/>
          <ac:spMkLst>
            <pc:docMk/>
            <pc:sldMk cId="4116025087" sldId="2216"/>
            <ac:spMk id="2" creationId="{10304424-DB4A-36E7-9E0D-D32A5DD0F26C}"/>
          </ac:spMkLst>
        </pc:spChg>
        <pc:spChg chg="mod">
          <ac:chgData name="伊健 杜" userId="e69aded81da48593" providerId="LiveId" clId="{BFC995C6-4895-4711-9235-3A1E68732911}" dt="2023-02-16T08:45:12.027" v="8102"/>
          <ac:spMkLst>
            <pc:docMk/>
            <pc:sldMk cId="4116025087" sldId="2216"/>
            <ac:spMk id="5" creationId="{E7287B0E-EF55-E721-8EFA-9A9183C0EDF9}"/>
          </ac:spMkLst>
        </pc:spChg>
        <pc:picChg chg="add mod">
          <ac:chgData name="伊健 杜" userId="e69aded81da48593" providerId="LiveId" clId="{BFC995C6-4895-4711-9235-3A1E68732911}" dt="2023-02-16T08:37:39.959" v="8041" actId="1076"/>
          <ac:picMkLst>
            <pc:docMk/>
            <pc:sldMk cId="4116025087" sldId="2216"/>
            <ac:picMk id="25602" creationId="{3FCF4B79-4404-FB92-E421-0A83671CF507}"/>
          </ac:picMkLst>
        </pc:picChg>
      </pc:sldChg>
      <pc:sldChg chg="addSp modSp add mod ord">
        <pc:chgData name="伊健 杜" userId="e69aded81da48593" providerId="LiveId" clId="{BFC995C6-4895-4711-9235-3A1E68732911}" dt="2023-02-16T08:45:12.027" v="8102"/>
        <pc:sldMkLst>
          <pc:docMk/>
          <pc:sldMk cId="582174220" sldId="2217"/>
        </pc:sldMkLst>
        <pc:spChg chg="mod">
          <ac:chgData name="伊健 杜" userId="e69aded81da48593" providerId="LiveId" clId="{BFC995C6-4895-4711-9235-3A1E68732911}" dt="2023-02-16T08:45:12.027" v="8102"/>
          <ac:spMkLst>
            <pc:docMk/>
            <pc:sldMk cId="582174220" sldId="2217"/>
            <ac:spMk id="2" creationId="{10304424-DB4A-36E7-9E0D-D32A5DD0F26C}"/>
          </ac:spMkLst>
        </pc:spChg>
        <pc:spChg chg="mod">
          <ac:chgData name="伊健 杜" userId="e69aded81da48593" providerId="LiveId" clId="{BFC995C6-4895-4711-9235-3A1E68732911}" dt="2023-02-16T08:45:12.027" v="8102"/>
          <ac:spMkLst>
            <pc:docMk/>
            <pc:sldMk cId="582174220" sldId="2217"/>
            <ac:spMk id="5" creationId="{E7287B0E-EF55-E721-8EFA-9A9183C0EDF9}"/>
          </ac:spMkLst>
        </pc:spChg>
        <pc:picChg chg="add mod">
          <ac:chgData name="伊健 杜" userId="e69aded81da48593" providerId="LiveId" clId="{BFC995C6-4895-4711-9235-3A1E68732911}" dt="2023-02-16T08:38:46.913" v="8043" actId="1076"/>
          <ac:picMkLst>
            <pc:docMk/>
            <pc:sldMk cId="582174220" sldId="2217"/>
            <ac:picMk id="26626" creationId="{2CF1BF3E-FADD-8F97-8FBC-8FA1F345B9F0}"/>
          </ac:picMkLst>
        </pc:picChg>
      </pc:sldChg>
      <pc:sldChg chg="addSp modSp add mod">
        <pc:chgData name="伊健 杜" userId="e69aded81da48593" providerId="LiveId" clId="{BFC995C6-4895-4711-9235-3A1E68732911}" dt="2023-02-16T08:45:12.027" v="8102"/>
        <pc:sldMkLst>
          <pc:docMk/>
          <pc:sldMk cId="2336277984" sldId="2218"/>
        </pc:sldMkLst>
        <pc:spChg chg="mod">
          <ac:chgData name="伊健 杜" userId="e69aded81da48593" providerId="LiveId" clId="{BFC995C6-4895-4711-9235-3A1E68732911}" dt="2023-02-16T08:45:12.027" v="8102"/>
          <ac:spMkLst>
            <pc:docMk/>
            <pc:sldMk cId="2336277984" sldId="2218"/>
            <ac:spMk id="2" creationId="{10304424-DB4A-36E7-9E0D-D32A5DD0F26C}"/>
          </ac:spMkLst>
        </pc:spChg>
        <pc:spChg chg="add mod">
          <ac:chgData name="伊健 杜" userId="e69aded81da48593" providerId="LiveId" clId="{BFC995C6-4895-4711-9235-3A1E68732911}" dt="2023-02-16T08:45:12.027" v="8102"/>
          <ac:spMkLst>
            <pc:docMk/>
            <pc:sldMk cId="2336277984" sldId="2218"/>
            <ac:spMk id="3" creationId="{E2E40A2D-1C76-9751-AAF8-1871946FCECB}"/>
          </ac:spMkLst>
        </pc:spChg>
      </pc:sldChg>
      <pc:sldChg chg="addSp modSp add mod">
        <pc:chgData name="伊健 杜" userId="e69aded81da48593" providerId="LiveId" clId="{BFC995C6-4895-4711-9235-3A1E68732911}" dt="2023-02-16T08:45:12.027" v="8102"/>
        <pc:sldMkLst>
          <pc:docMk/>
          <pc:sldMk cId="3129373842" sldId="2219"/>
        </pc:sldMkLst>
        <pc:spChg chg="mod">
          <ac:chgData name="伊健 杜" userId="e69aded81da48593" providerId="LiveId" clId="{BFC995C6-4895-4711-9235-3A1E68732911}" dt="2023-02-16T08:45:12.027" v="8102"/>
          <ac:spMkLst>
            <pc:docMk/>
            <pc:sldMk cId="3129373842" sldId="2219"/>
            <ac:spMk id="2" creationId="{6F5D48E3-621E-5820-8F71-2DEA5B11FA07}"/>
          </ac:spMkLst>
        </pc:spChg>
        <pc:spChg chg="mod">
          <ac:chgData name="伊健 杜" userId="e69aded81da48593" providerId="LiveId" clId="{BFC995C6-4895-4711-9235-3A1E68732911}" dt="2023-02-16T08:45:12.027" v="8102"/>
          <ac:spMkLst>
            <pc:docMk/>
            <pc:sldMk cId="3129373842" sldId="2219"/>
            <ac:spMk id="3" creationId="{AFF80177-B508-486C-D283-AFDDC448C9C4}"/>
          </ac:spMkLst>
        </pc:spChg>
        <pc:spChg chg="add mod">
          <ac:chgData name="伊健 杜" userId="e69aded81da48593" providerId="LiveId" clId="{BFC995C6-4895-4711-9235-3A1E68732911}" dt="2023-02-16T07:20:38.485" v="4589"/>
          <ac:spMkLst>
            <pc:docMk/>
            <pc:sldMk cId="3129373842" sldId="2219"/>
            <ac:spMk id="5" creationId="{CBE522F0-471B-67D6-B79F-D24CC6050F4A}"/>
          </ac:spMkLst>
        </pc:spChg>
        <pc:spChg chg="mod">
          <ac:chgData name="伊健 杜" userId="e69aded81da48593" providerId="LiveId" clId="{BFC995C6-4895-4711-9235-3A1E68732911}" dt="2023-02-16T06:56:49.519" v="4058" actId="1076"/>
          <ac:spMkLst>
            <pc:docMk/>
            <pc:sldMk cId="3129373842" sldId="2219"/>
            <ac:spMk id="10" creationId="{775124FD-46F6-133D-886E-330114BE8359}"/>
          </ac:spMkLst>
        </pc:spChg>
        <pc:spChg chg="mod">
          <ac:chgData name="伊健 杜" userId="e69aded81da48593" providerId="LiveId" clId="{BFC995C6-4895-4711-9235-3A1E68732911}" dt="2023-02-16T08:45:12.027" v="8102"/>
          <ac:spMkLst>
            <pc:docMk/>
            <pc:sldMk cId="3129373842" sldId="2219"/>
            <ac:spMk id="12" creationId="{566E938F-8B7F-45C0-0B4C-43DED0666BD4}"/>
          </ac:spMkLst>
        </pc:spChg>
        <pc:spChg chg="mod">
          <ac:chgData name="伊健 杜" userId="e69aded81da48593" providerId="LiveId" clId="{BFC995C6-4895-4711-9235-3A1E68732911}" dt="2023-02-16T08:45:12.027" v="8102"/>
          <ac:spMkLst>
            <pc:docMk/>
            <pc:sldMk cId="3129373842" sldId="2219"/>
            <ac:spMk id="13" creationId="{446FB9A0-2B83-C230-06B3-1A4D8CD3C625}"/>
          </ac:spMkLst>
        </pc:spChg>
        <pc:picChg chg="add mod">
          <ac:chgData name="伊健 杜" userId="e69aded81da48593" providerId="LiveId" clId="{BFC995C6-4895-4711-9235-3A1E68732911}" dt="2023-02-16T08:41:15.009" v="8080" actId="1076"/>
          <ac:picMkLst>
            <pc:docMk/>
            <pc:sldMk cId="3129373842" sldId="2219"/>
            <ac:picMk id="30722" creationId="{E7C45FE0-C26E-2EB0-CBCC-10DE4C84D2B3}"/>
          </ac:picMkLst>
        </pc:picChg>
      </pc:sldChg>
      <pc:sldChg chg="addSp modSp add mod ord">
        <pc:chgData name="伊健 杜" userId="e69aded81da48593" providerId="LiveId" clId="{BFC995C6-4895-4711-9235-3A1E68732911}" dt="2023-02-16T09:53:08.297" v="8127" actId="1076"/>
        <pc:sldMkLst>
          <pc:docMk/>
          <pc:sldMk cId="1866296186" sldId="2220"/>
        </pc:sldMkLst>
        <pc:spChg chg="mod">
          <ac:chgData name="伊健 杜" userId="e69aded81da48593" providerId="LiveId" clId="{BFC995C6-4895-4711-9235-3A1E68732911}" dt="2023-02-16T08:45:12.027" v="8102"/>
          <ac:spMkLst>
            <pc:docMk/>
            <pc:sldMk cId="1866296186" sldId="2220"/>
            <ac:spMk id="2" creationId="{10304424-DB4A-36E7-9E0D-D32A5DD0F26C}"/>
          </ac:spMkLst>
        </pc:spChg>
        <pc:spChg chg="add mod">
          <ac:chgData name="伊健 杜" userId="e69aded81da48593" providerId="LiveId" clId="{BFC995C6-4895-4711-9235-3A1E68732911}" dt="2023-02-16T08:45:12.027" v="8102"/>
          <ac:spMkLst>
            <pc:docMk/>
            <pc:sldMk cId="1866296186" sldId="2220"/>
            <ac:spMk id="3" creationId="{3D329232-88AE-3F4E-C619-9621AEF55294}"/>
          </ac:spMkLst>
        </pc:spChg>
        <pc:spChg chg="add mod">
          <ac:chgData name="伊健 杜" userId="e69aded81da48593" providerId="LiveId" clId="{BFC995C6-4895-4711-9235-3A1E68732911}" dt="2023-02-16T09:53:08.297" v="8127" actId="1076"/>
          <ac:spMkLst>
            <pc:docMk/>
            <pc:sldMk cId="1866296186" sldId="2220"/>
            <ac:spMk id="4" creationId="{499202EA-8278-49CD-0FDC-6C64732E1305}"/>
          </ac:spMkLst>
        </pc:spChg>
      </pc:sldChg>
      <pc:sldChg chg="addSp modSp add mod ord">
        <pc:chgData name="伊健 杜" userId="e69aded81da48593" providerId="LiveId" clId="{BFC995C6-4895-4711-9235-3A1E68732911}" dt="2023-02-16T08:45:12.027" v="8102"/>
        <pc:sldMkLst>
          <pc:docMk/>
          <pc:sldMk cId="3165353237" sldId="2221"/>
        </pc:sldMkLst>
        <pc:spChg chg="mod">
          <ac:chgData name="伊健 杜" userId="e69aded81da48593" providerId="LiveId" clId="{BFC995C6-4895-4711-9235-3A1E68732911}" dt="2023-02-16T08:45:12.027" v="8102"/>
          <ac:spMkLst>
            <pc:docMk/>
            <pc:sldMk cId="3165353237" sldId="2221"/>
            <ac:spMk id="2" creationId="{6F5D48E3-621E-5820-8F71-2DEA5B11FA07}"/>
          </ac:spMkLst>
        </pc:spChg>
        <pc:spChg chg="mod">
          <ac:chgData name="伊健 杜" userId="e69aded81da48593" providerId="LiveId" clId="{BFC995C6-4895-4711-9235-3A1E68732911}" dt="2023-02-16T08:45:12.027" v="8102"/>
          <ac:spMkLst>
            <pc:docMk/>
            <pc:sldMk cId="3165353237" sldId="2221"/>
            <ac:spMk id="3" creationId="{AFF80177-B508-486C-D283-AFDDC448C9C4}"/>
          </ac:spMkLst>
        </pc:spChg>
        <pc:spChg chg="add mod">
          <ac:chgData name="伊健 杜" userId="e69aded81da48593" providerId="LiveId" clId="{BFC995C6-4895-4711-9235-3A1E68732911}" dt="2023-02-16T07:22:03.826" v="4609" actId="13822"/>
          <ac:spMkLst>
            <pc:docMk/>
            <pc:sldMk cId="3165353237" sldId="2221"/>
            <ac:spMk id="5" creationId="{044C4B4A-8A3C-A64C-7F37-D326B1F31A28}"/>
          </ac:spMkLst>
        </pc:spChg>
        <pc:spChg chg="mod">
          <ac:chgData name="伊健 杜" userId="e69aded81da48593" providerId="LiveId" clId="{BFC995C6-4895-4711-9235-3A1E68732911}" dt="2023-02-16T08:45:12.027" v="8102"/>
          <ac:spMkLst>
            <pc:docMk/>
            <pc:sldMk cId="3165353237" sldId="2221"/>
            <ac:spMk id="12" creationId="{566E938F-8B7F-45C0-0B4C-43DED0666BD4}"/>
          </ac:spMkLst>
        </pc:spChg>
        <pc:spChg chg="mod">
          <ac:chgData name="伊健 杜" userId="e69aded81da48593" providerId="LiveId" clId="{BFC995C6-4895-4711-9235-3A1E68732911}" dt="2023-02-16T08:45:12.027" v="8102"/>
          <ac:spMkLst>
            <pc:docMk/>
            <pc:sldMk cId="3165353237" sldId="2221"/>
            <ac:spMk id="13" creationId="{446FB9A0-2B83-C230-06B3-1A4D8CD3C625}"/>
          </ac:spMkLst>
        </pc:spChg>
        <pc:picChg chg="add mod">
          <ac:chgData name="伊健 杜" userId="e69aded81da48593" providerId="LiveId" clId="{BFC995C6-4895-4711-9235-3A1E68732911}" dt="2023-02-16T08:41:43.754" v="8086" actId="1076"/>
          <ac:picMkLst>
            <pc:docMk/>
            <pc:sldMk cId="3165353237" sldId="2221"/>
            <ac:picMk id="31746" creationId="{794BDE3C-1855-1DFA-D801-D625B02E74CE}"/>
          </ac:picMkLst>
        </pc:picChg>
      </pc:sldChg>
      <pc:sldChg chg="add del">
        <pc:chgData name="伊健 杜" userId="e69aded81da48593" providerId="LiveId" clId="{BFC995C6-4895-4711-9235-3A1E68732911}" dt="2023-02-16T06:58:35.209" v="4255"/>
        <pc:sldMkLst>
          <pc:docMk/>
          <pc:sldMk cId="3265214857" sldId="2221"/>
        </pc:sldMkLst>
      </pc:sldChg>
      <pc:sldChg chg="add del">
        <pc:chgData name="伊健 杜" userId="e69aded81da48593" providerId="LiveId" clId="{BFC995C6-4895-4711-9235-3A1E68732911}" dt="2023-02-16T06:59:40.254" v="4259" actId="47"/>
        <pc:sldMkLst>
          <pc:docMk/>
          <pc:sldMk cId="3882296387" sldId="2221"/>
        </pc:sldMkLst>
      </pc:sldChg>
      <pc:sldChg chg="addSp modSp add mod ord">
        <pc:chgData name="伊健 杜" userId="e69aded81da48593" providerId="LiveId" clId="{BFC995C6-4895-4711-9235-3A1E68732911}" dt="2023-02-16T08:45:12.027" v="8102"/>
        <pc:sldMkLst>
          <pc:docMk/>
          <pc:sldMk cId="1649950130" sldId="2222"/>
        </pc:sldMkLst>
        <pc:spChg chg="mod">
          <ac:chgData name="伊健 杜" userId="e69aded81da48593" providerId="LiveId" clId="{BFC995C6-4895-4711-9235-3A1E68732911}" dt="2023-02-16T08:45:12.027" v="8102"/>
          <ac:spMkLst>
            <pc:docMk/>
            <pc:sldMk cId="1649950130" sldId="2222"/>
            <ac:spMk id="2" creationId="{6F5D48E3-621E-5820-8F71-2DEA5B11FA07}"/>
          </ac:spMkLst>
        </pc:spChg>
        <pc:spChg chg="mod">
          <ac:chgData name="伊健 杜" userId="e69aded81da48593" providerId="LiveId" clId="{BFC995C6-4895-4711-9235-3A1E68732911}" dt="2023-02-16T08:45:12.027" v="8102"/>
          <ac:spMkLst>
            <pc:docMk/>
            <pc:sldMk cId="1649950130" sldId="2222"/>
            <ac:spMk id="3" creationId="{AFF80177-B508-486C-D283-AFDDC448C9C4}"/>
          </ac:spMkLst>
        </pc:spChg>
        <pc:spChg chg="add mod">
          <ac:chgData name="伊健 杜" userId="e69aded81da48593" providerId="LiveId" clId="{BFC995C6-4895-4711-9235-3A1E68732911}" dt="2023-02-16T07:21:00.370" v="4606" actId="1076"/>
          <ac:spMkLst>
            <pc:docMk/>
            <pc:sldMk cId="1649950130" sldId="2222"/>
            <ac:spMk id="5" creationId="{AE22C5B0-802A-DD21-6C99-331819EEBDCC}"/>
          </ac:spMkLst>
        </pc:spChg>
        <pc:spChg chg="mod">
          <ac:chgData name="伊健 杜" userId="e69aded81da48593" providerId="LiveId" clId="{BFC995C6-4895-4711-9235-3A1E68732911}" dt="2023-02-16T08:45:12.027" v="8102"/>
          <ac:spMkLst>
            <pc:docMk/>
            <pc:sldMk cId="1649950130" sldId="2222"/>
            <ac:spMk id="12" creationId="{566E938F-8B7F-45C0-0B4C-43DED0666BD4}"/>
          </ac:spMkLst>
        </pc:spChg>
        <pc:spChg chg="mod">
          <ac:chgData name="伊健 杜" userId="e69aded81da48593" providerId="LiveId" clId="{BFC995C6-4895-4711-9235-3A1E68732911}" dt="2023-02-16T08:45:12.027" v="8102"/>
          <ac:spMkLst>
            <pc:docMk/>
            <pc:sldMk cId="1649950130" sldId="2222"/>
            <ac:spMk id="13" creationId="{446FB9A0-2B83-C230-06B3-1A4D8CD3C625}"/>
          </ac:spMkLst>
        </pc:spChg>
        <pc:picChg chg="add mod">
          <ac:chgData name="伊健 杜" userId="e69aded81da48593" providerId="LiveId" clId="{BFC995C6-4895-4711-9235-3A1E68732911}" dt="2023-02-16T08:39:05.294" v="8046" actId="1076"/>
          <ac:picMkLst>
            <pc:docMk/>
            <pc:sldMk cId="1649950130" sldId="2222"/>
            <ac:picMk id="27650" creationId="{BC013BE0-30A8-1F7D-01EC-1783BC0463FA}"/>
          </ac:picMkLst>
        </pc:picChg>
      </pc:sldChg>
      <pc:sldChg chg="modSp add mod ord">
        <pc:chgData name="伊健 杜" userId="e69aded81da48593" providerId="LiveId" clId="{BFC995C6-4895-4711-9235-3A1E68732911}" dt="2023-02-16T08:45:12.027" v="8102"/>
        <pc:sldMkLst>
          <pc:docMk/>
          <pc:sldMk cId="2906934668" sldId="2223"/>
        </pc:sldMkLst>
        <pc:spChg chg="mod">
          <ac:chgData name="伊健 杜" userId="e69aded81da48593" providerId="LiveId" clId="{BFC995C6-4895-4711-9235-3A1E68732911}" dt="2023-02-16T08:45:12.027" v="8102"/>
          <ac:spMkLst>
            <pc:docMk/>
            <pc:sldMk cId="2906934668" sldId="2223"/>
            <ac:spMk id="2" creationId="{8A5A4F86-1C71-C3CD-169C-D9D918C4A72C}"/>
          </ac:spMkLst>
        </pc:spChg>
        <pc:spChg chg="mod">
          <ac:chgData name="伊健 杜" userId="e69aded81da48593" providerId="LiveId" clId="{BFC995C6-4895-4711-9235-3A1E68732911}" dt="2023-02-16T08:45:12.027" v="8102"/>
          <ac:spMkLst>
            <pc:docMk/>
            <pc:sldMk cId="2906934668" sldId="2223"/>
            <ac:spMk id="9" creationId="{C8BAD4CB-9D47-D69F-3A40-CFF5C7B867D6}"/>
          </ac:spMkLst>
        </pc:spChg>
      </pc:sldChg>
      <pc:sldChg chg="addSp modSp add mod">
        <pc:chgData name="伊健 杜" userId="e69aded81da48593" providerId="LiveId" clId="{BFC995C6-4895-4711-9235-3A1E68732911}" dt="2023-02-16T08:45:12.027" v="8102"/>
        <pc:sldMkLst>
          <pc:docMk/>
          <pc:sldMk cId="1408802875" sldId="2224"/>
        </pc:sldMkLst>
        <pc:spChg chg="mod">
          <ac:chgData name="伊健 杜" userId="e69aded81da48593" providerId="LiveId" clId="{BFC995C6-4895-4711-9235-3A1E68732911}" dt="2023-02-16T07:52:26.487" v="6338"/>
          <ac:spMkLst>
            <pc:docMk/>
            <pc:sldMk cId="1408802875" sldId="2224"/>
            <ac:spMk id="2" creationId="{10304424-DB4A-36E7-9E0D-D32A5DD0F26C}"/>
          </ac:spMkLst>
        </pc:spChg>
        <pc:spChg chg="mod">
          <ac:chgData name="伊健 杜" userId="e69aded81da48593" providerId="LiveId" clId="{BFC995C6-4895-4711-9235-3A1E68732911}" dt="2023-02-16T08:45:12.027" v="8102"/>
          <ac:spMkLst>
            <pc:docMk/>
            <pc:sldMk cId="1408802875" sldId="2224"/>
            <ac:spMk id="5" creationId="{E7287B0E-EF55-E721-8EFA-9A9183C0EDF9}"/>
          </ac:spMkLst>
        </pc:spChg>
        <pc:picChg chg="add mod">
          <ac:chgData name="伊健 杜" userId="e69aded81da48593" providerId="LiveId" clId="{BFC995C6-4895-4711-9235-3A1E68732911}" dt="2023-02-16T07:54:11.187" v="6412" actId="1076"/>
          <ac:picMkLst>
            <pc:docMk/>
            <pc:sldMk cId="1408802875" sldId="2224"/>
            <ac:picMk id="4098" creationId="{8FAC5D24-9F8D-7083-ECB0-829065D078BD}"/>
          </ac:picMkLst>
        </pc:picChg>
      </pc:sldChg>
      <pc:sldChg chg="modSp add mod">
        <pc:chgData name="伊健 杜" userId="e69aded81da48593" providerId="LiveId" clId="{BFC995C6-4895-4711-9235-3A1E68732911}" dt="2023-02-16T08:45:12.027" v="8102"/>
        <pc:sldMkLst>
          <pc:docMk/>
          <pc:sldMk cId="586051971" sldId="2225"/>
        </pc:sldMkLst>
        <pc:spChg chg="mod">
          <ac:chgData name="伊健 杜" userId="e69aded81da48593" providerId="LiveId" clId="{BFC995C6-4895-4711-9235-3A1E68732911}" dt="2023-02-16T08:45:12.027" v="8102"/>
          <ac:spMkLst>
            <pc:docMk/>
            <pc:sldMk cId="586051971" sldId="2225"/>
            <ac:spMk id="2" creationId="{10304424-DB4A-36E7-9E0D-D32A5DD0F26C}"/>
          </ac:spMkLst>
        </pc:spChg>
      </pc:sldChg>
      <pc:sldChg chg="modSp add mod ord">
        <pc:chgData name="伊健 杜" userId="e69aded81da48593" providerId="LiveId" clId="{BFC995C6-4895-4711-9235-3A1E68732911}" dt="2023-02-16T08:45:12.027" v="8102"/>
        <pc:sldMkLst>
          <pc:docMk/>
          <pc:sldMk cId="84757200" sldId="2226"/>
        </pc:sldMkLst>
        <pc:spChg chg="mod">
          <ac:chgData name="伊健 杜" userId="e69aded81da48593" providerId="LiveId" clId="{BFC995C6-4895-4711-9235-3A1E68732911}" dt="2023-02-16T08:45:12.027" v="8102"/>
          <ac:spMkLst>
            <pc:docMk/>
            <pc:sldMk cId="84757200" sldId="2226"/>
            <ac:spMk id="2" creationId="{10304424-DB4A-36E7-9E0D-D32A5DD0F26C}"/>
          </ac:spMkLst>
        </pc:spChg>
      </pc:sldChg>
      <pc:sldChg chg="add del">
        <pc:chgData name="伊健 杜" userId="e69aded81da48593" providerId="LiveId" clId="{BFC995C6-4895-4711-9235-3A1E68732911}" dt="2023-02-16T07:56:03.923" v="6637" actId="47"/>
        <pc:sldMkLst>
          <pc:docMk/>
          <pc:sldMk cId="2839006097" sldId="2227"/>
        </pc:sldMkLst>
      </pc:sldChg>
      <pc:sldChg chg="addSp modSp add mod">
        <pc:chgData name="伊健 杜" userId="e69aded81da48593" providerId="LiveId" clId="{BFC995C6-4895-4711-9235-3A1E68732911}" dt="2023-02-16T08:45:12.027" v="8102"/>
        <pc:sldMkLst>
          <pc:docMk/>
          <pc:sldMk cId="3224536879" sldId="2228"/>
        </pc:sldMkLst>
        <pc:spChg chg="mod">
          <ac:chgData name="伊健 杜" userId="e69aded81da48593" providerId="LiveId" clId="{BFC995C6-4895-4711-9235-3A1E68732911}" dt="2023-02-16T08:45:12.027" v="8102"/>
          <ac:spMkLst>
            <pc:docMk/>
            <pc:sldMk cId="3224536879" sldId="2228"/>
            <ac:spMk id="2" creationId="{6F5D48E3-621E-5820-8F71-2DEA5B11FA07}"/>
          </ac:spMkLst>
        </pc:spChg>
        <pc:spChg chg="mod">
          <ac:chgData name="伊健 杜" userId="e69aded81da48593" providerId="LiveId" clId="{BFC995C6-4895-4711-9235-3A1E68732911}" dt="2023-02-16T08:45:12.027" v="8102"/>
          <ac:spMkLst>
            <pc:docMk/>
            <pc:sldMk cId="3224536879" sldId="2228"/>
            <ac:spMk id="3" creationId="{AFF80177-B508-486C-D283-AFDDC448C9C4}"/>
          </ac:spMkLst>
        </pc:spChg>
        <pc:spChg chg="mod">
          <ac:chgData name="伊健 杜" userId="e69aded81da48593" providerId="LiveId" clId="{BFC995C6-4895-4711-9235-3A1E68732911}" dt="2023-02-16T08:45:12.027" v="8102"/>
          <ac:spMkLst>
            <pc:docMk/>
            <pc:sldMk cId="3224536879" sldId="2228"/>
            <ac:spMk id="12" creationId="{566E938F-8B7F-45C0-0B4C-43DED0666BD4}"/>
          </ac:spMkLst>
        </pc:spChg>
        <pc:spChg chg="mod">
          <ac:chgData name="伊健 杜" userId="e69aded81da48593" providerId="LiveId" clId="{BFC995C6-4895-4711-9235-3A1E68732911}" dt="2023-02-16T08:45:12.027" v="8102"/>
          <ac:spMkLst>
            <pc:docMk/>
            <pc:sldMk cId="3224536879" sldId="2228"/>
            <ac:spMk id="13" creationId="{446FB9A0-2B83-C230-06B3-1A4D8CD3C625}"/>
          </ac:spMkLst>
        </pc:spChg>
        <pc:picChg chg="add mod">
          <ac:chgData name="伊健 杜" userId="e69aded81da48593" providerId="LiveId" clId="{BFC995C6-4895-4711-9235-3A1E68732911}" dt="2023-02-16T08:39:43.925" v="8057" actId="1076"/>
          <ac:picMkLst>
            <pc:docMk/>
            <pc:sldMk cId="3224536879" sldId="2228"/>
            <ac:picMk id="28674" creationId="{6DF08143-CDEE-CEDB-F067-8B7796D561E7}"/>
          </ac:picMkLst>
        </pc:picChg>
      </pc:sldChg>
      <pc:sldChg chg="addSp modSp add mod">
        <pc:chgData name="伊健 杜" userId="e69aded81da48593" providerId="LiveId" clId="{BFC995C6-4895-4711-9235-3A1E68732911}" dt="2023-02-16T08:45:12.027" v="8102"/>
        <pc:sldMkLst>
          <pc:docMk/>
          <pc:sldMk cId="1566631976" sldId="2229"/>
        </pc:sldMkLst>
        <pc:spChg chg="mod">
          <ac:chgData name="伊健 杜" userId="e69aded81da48593" providerId="LiveId" clId="{BFC995C6-4895-4711-9235-3A1E68732911}" dt="2023-02-16T08:45:12.027" v="8102"/>
          <ac:spMkLst>
            <pc:docMk/>
            <pc:sldMk cId="1566631976" sldId="2229"/>
            <ac:spMk id="2" creationId="{6F5D48E3-621E-5820-8F71-2DEA5B11FA07}"/>
          </ac:spMkLst>
        </pc:spChg>
        <pc:spChg chg="mod">
          <ac:chgData name="伊健 杜" userId="e69aded81da48593" providerId="LiveId" clId="{BFC995C6-4895-4711-9235-3A1E68732911}" dt="2023-02-16T08:45:12.027" v="8102"/>
          <ac:spMkLst>
            <pc:docMk/>
            <pc:sldMk cId="1566631976" sldId="2229"/>
            <ac:spMk id="3" creationId="{AFF80177-B508-486C-D283-AFDDC448C9C4}"/>
          </ac:spMkLst>
        </pc:spChg>
        <pc:spChg chg="mod">
          <ac:chgData name="伊健 杜" userId="e69aded81da48593" providerId="LiveId" clId="{BFC995C6-4895-4711-9235-3A1E68732911}" dt="2023-02-16T08:45:12.027" v="8102"/>
          <ac:spMkLst>
            <pc:docMk/>
            <pc:sldMk cId="1566631976" sldId="2229"/>
            <ac:spMk id="12" creationId="{566E938F-8B7F-45C0-0B4C-43DED0666BD4}"/>
          </ac:spMkLst>
        </pc:spChg>
        <pc:spChg chg="mod">
          <ac:chgData name="伊健 杜" userId="e69aded81da48593" providerId="LiveId" clId="{BFC995C6-4895-4711-9235-3A1E68732911}" dt="2023-02-16T08:45:12.027" v="8102"/>
          <ac:spMkLst>
            <pc:docMk/>
            <pc:sldMk cId="1566631976" sldId="2229"/>
            <ac:spMk id="13" creationId="{446FB9A0-2B83-C230-06B3-1A4D8CD3C625}"/>
          </ac:spMkLst>
        </pc:spChg>
        <pc:picChg chg="add mod">
          <ac:chgData name="伊健 杜" userId="e69aded81da48593" providerId="LiveId" clId="{BFC995C6-4895-4711-9235-3A1E68732911}" dt="2023-02-16T08:42:03.720" v="8088" actId="1076"/>
          <ac:picMkLst>
            <pc:docMk/>
            <pc:sldMk cId="1566631976" sldId="2229"/>
            <ac:picMk id="32770" creationId="{8B2E3BC1-A05B-042C-522B-1EDA7CDE9F35}"/>
          </ac:picMkLst>
        </pc:picChg>
      </pc:sldChg>
      <pc:sldChg chg="addSp delSp modSp add mod">
        <pc:chgData name="伊健 杜" userId="e69aded81da48593" providerId="LiveId" clId="{BFC995C6-4895-4711-9235-3A1E68732911}" dt="2023-02-16T08:45:12.027" v="8102"/>
        <pc:sldMkLst>
          <pc:docMk/>
          <pc:sldMk cId="2315958477" sldId="2230"/>
        </pc:sldMkLst>
        <pc:spChg chg="del">
          <ac:chgData name="伊健 杜" userId="e69aded81da48593" providerId="LiveId" clId="{BFC995C6-4895-4711-9235-3A1E68732911}" dt="2023-02-16T07:24:39.168" v="4943" actId="478"/>
          <ac:spMkLst>
            <pc:docMk/>
            <pc:sldMk cId="2315958477" sldId="2230"/>
            <ac:spMk id="2" creationId="{6F5D48E3-621E-5820-8F71-2DEA5B11FA07}"/>
          </ac:spMkLst>
        </pc:spChg>
        <pc:spChg chg="mod">
          <ac:chgData name="伊健 杜" userId="e69aded81da48593" providerId="LiveId" clId="{BFC995C6-4895-4711-9235-3A1E68732911}" dt="2023-02-16T08:45:12.027" v="8102"/>
          <ac:spMkLst>
            <pc:docMk/>
            <pc:sldMk cId="2315958477" sldId="2230"/>
            <ac:spMk id="3" creationId="{AFF80177-B508-486C-D283-AFDDC448C9C4}"/>
          </ac:spMkLst>
        </pc:spChg>
        <pc:spChg chg="mod">
          <ac:chgData name="伊健 杜" userId="e69aded81da48593" providerId="LiveId" clId="{BFC995C6-4895-4711-9235-3A1E68732911}" dt="2023-02-16T07:25:13.876" v="4990" actId="1076"/>
          <ac:spMkLst>
            <pc:docMk/>
            <pc:sldMk cId="2315958477" sldId="2230"/>
            <ac:spMk id="4" creationId="{17CA4060-4498-716D-D762-ADD92313E304}"/>
          </ac:spMkLst>
        </pc:spChg>
        <pc:spChg chg="del">
          <ac:chgData name="伊健 杜" userId="e69aded81da48593" providerId="LiveId" clId="{BFC995C6-4895-4711-9235-3A1E68732911}" dt="2023-02-16T07:24:39.168" v="4943" actId="478"/>
          <ac:spMkLst>
            <pc:docMk/>
            <pc:sldMk cId="2315958477" sldId="2230"/>
            <ac:spMk id="5" creationId="{044C4B4A-8A3C-A64C-7F37-D326B1F31A28}"/>
          </ac:spMkLst>
        </pc:spChg>
        <pc:spChg chg="add mod">
          <ac:chgData name="伊健 杜" userId="e69aded81da48593" providerId="LiveId" clId="{BFC995C6-4895-4711-9235-3A1E68732911}" dt="2023-02-16T07:29:46.904" v="5287" actId="20577"/>
          <ac:spMkLst>
            <pc:docMk/>
            <pc:sldMk cId="2315958477" sldId="2230"/>
            <ac:spMk id="6" creationId="{1342D5B9-9065-D1F2-9B13-093606B987F5}"/>
          </ac:spMkLst>
        </pc:spChg>
        <pc:spChg chg="add del mod">
          <ac:chgData name="伊健 杜" userId="e69aded81da48593" providerId="LiveId" clId="{BFC995C6-4895-4711-9235-3A1E68732911}" dt="2023-02-16T07:26:32.043" v="4992" actId="478"/>
          <ac:spMkLst>
            <pc:docMk/>
            <pc:sldMk cId="2315958477" sldId="2230"/>
            <ac:spMk id="7" creationId="{20442007-7BCB-D168-4579-17729F920BEF}"/>
          </ac:spMkLst>
        </pc:spChg>
        <pc:spChg chg="add mod">
          <ac:chgData name="伊健 杜" userId="e69aded81da48593" providerId="LiveId" clId="{BFC995C6-4895-4711-9235-3A1E68732911}" dt="2023-02-16T08:45:12.027" v="8102"/>
          <ac:spMkLst>
            <pc:docMk/>
            <pc:sldMk cId="2315958477" sldId="2230"/>
            <ac:spMk id="8" creationId="{D38885AC-48A6-A510-F0CE-DFA6B91E97FB}"/>
          </ac:spMkLst>
        </pc:spChg>
        <pc:spChg chg="add mod">
          <ac:chgData name="伊健 杜" userId="e69aded81da48593" providerId="LiveId" clId="{BFC995C6-4895-4711-9235-3A1E68732911}" dt="2023-02-16T08:45:12.027" v="8102"/>
          <ac:spMkLst>
            <pc:docMk/>
            <pc:sldMk cId="2315958477" sldId="2230"/>
            <ac:spMk id="9" creationId="{BDAAEE06-B94B-747C-045E-8DAD2154DEC9}"/>
          </ac:spMkLst>
        </pc:spChg>
        <pc:spChg chg="mod">
          <ac:chgData name="伊健 杜" userId="e69aded81da48593" providerId="LiveId" clId="{BFC995C6-4895-4711-9235-3A1E68732911}" dt="2023-02-16T07:25:13.876" v="4990" actId="1076"/>
          <ac:spMkLst>
            <pc:docMk/>
            <pc:sldMk cId="2315958477" sldId="2230"/>
            <ac:spMk id="10" creationId="{775124FD-46F6-133D-886E-330114BE8359}"/>
          </ac:spMkLst>
        </pc:spChg>
        <pc:spChg chg="add mod">
          <ac:chgData name="伊健 杜" userId="e69aded81da48593" providerId="LiveId" clId="{BFC995C6-4895-4711-9235-3A1E68732911}" dt="2023-02-16T07:29:00.933" v="5240" actId="1076"/>
          <ac:spMkLst>
            <pc:docMk/>
            <pc:sldMk cId="2315958477" sldId="2230"/>
            <ac:spMk id="11" creationId="{B24017F2-82A9-0929-A2DD-651EDF244524}"/>
          </ac:spMkLst>
        </pc:spChg>
        <pc:spChg chg="del">
          <ac:chgData name="伊健 杜" userId="e69aded81da48593" providerId="LiveId" clId="{BFC995C6-4895-4711-9235-3A1E68732911}" dt="2023-02-16T07:24:39.168" v="4943" actId="478"/>
          <ac:spMkLst>
            <pc:docMk/>
            <pc:sldMk cId="2315958477" sldId="2230"/>
            <ac:spMk id="12" creationId="{566E938F-8B7F-45C0-0B4C-43DED0666BD4}"/>
          </ac:spMkLst>
        </pc:spChg>
        <pc:spChg chg="del">
          <ac:chgData name="伊健 杜" userId="e69aded81da48593" providerId="LiveId" clId="{BFC995C6-4895-4711-9235-3A1E68732911}" dt="2023-02-16T07:24:39.168" v="4943" actId="478"/>
          <ac:spMkLst>
            <pc:docMk/>
            <pc:sldMk cId="2315958477" sldId="2230"/>
            <ac:spMk id="13" creationId="{446FB9A0-2B83-C230-06B3-1A4D8CD3C625}"/>
          </ac:spMkLst>
        </pc:spChg>
        <pc:spChg chg="add mod">
          <ac:chgData name="伊健 杜" userId="e69aded81da48593" providerId="LiveId" clId="{BFC995C6-4895-4711-9235-3A1E68732911}" dt="2023-02-16T07:28:58.652" v="5239" actId="1076"/>
          <ac:spMkLst>
            <pc:docMk/>
            <pc:sldMk cId="2315958477" sldId="2230"/>
            <ac:spMk id="14" creationId="{76E77191-BE49-C753-2744-24320DC26323}"/>
          </ac:spMkLst>
        </pc:spChg>
        <pc:spChg chg="add mod">
          <ac:chgData name="伊健 杜" userId="e69aded81da48593" providerId="LiveId" clId="{BFC995C6-4895-4711-9235-3A1E68732911}" dt="2023-02-16T07:30:04.923" v="5294" actId="1076"/>
          <ac:spMkLst>
            <pc:docMk/>
            <pc:sldMk cId="2315958477" sldId="2230"/>
            <ac:spMk id="15" creationId="{48C65C45-64CD-178A-2FD2-1A3411D53BEC}"/>
          </ac:spMkLst>
        </pc:spChg>
        <pc:spChg chg="add del mod">
          <ac:chgData name="伊健 杜" userId="e69aded81da48593" providerId="LiveId" clId="{BFC995C6-4895-4711-9235-3A1E68732911}" dt="2023-02-16T07:29:59.069" v="5293" actId="478"/>
          <ac:spMkLst>
            <pc:docMk/>
            <pc:sldMk cId="2315958477" sldId="2230"/>
            <ac:spMk id="16" creationId="{2B2C21CD-67B9-0409-F658-AA8ECAA7F1ED}"/>
          </ac:spMkLst>
        </pc:spChg>
        <pc:spChg chg="add mod">
          <ac:chgData name="伊健 杜" userId="e69aded81da48593" providerId="LiveId" clId="{BFC995C6-4895-4711-9235-3A1E68732911}" dt="2023-02-16T07:30:19.805" v="5304" actId="1076"/>
          <ac:spMkLst>
            <pc:docMk/>
            <pc:sldMk cId="2315958477" sldId="2230"/>
            <ac:spMk id="17" creationId="{FFE94B38-D123-543A-1732-3C5A8371939E}"/>
          </ac:spMkLst>
        </pc:spChg>
        <pc:spChg chg="add mod">
          <ac:chgData name="伊健 杜" userId="e69aded81da48593" providerId="LiveId" clId="{BFC995C6-4895-4711-9235-3A1E68732911}" dt="2023-02-16T07:30:53.916" v="5335" actId="1076"/>
          <ac:spMkLst>
            <pc:docMk/>
            <pc:sldMk cId="2315958477" sldId="2230"/>
            <ac:spMk id="18" creationId="{FFF32215-AE0C-EC99-52AD-115B2E3416C0}"/>
          </ac:spMkLst>
        </pc:spChg>
        <pc:spChg chg="add mod">
          <ac:chgData name="伊健 杜" userId="e69aded81da48593" providerId="LiveId" clId="{BFC995C6-4895-4711-9235-3A1E68732911}" dt="2023-02-16T07:30:42.181" v="5323" actId="1076"/>
          <ac:spMkLst>
            <pc:docMk/>
            <pc:sldMk cId="2315958477" sldId="2230"/>
            <ac:spMk id="19" creationId="{84A7DBC4-6E39-7E6C-EF2E-1DEC81506AB4}"/>
          </ac:spMkLst>
        </pc:spChg>
      </pc:sldChg>
      <pc:sldChg chg="addSp delSp modSp add mod">
        <pc:chgData name="伊健 杜" userId="e69aded81da48593" providerId="LiveId" clId="{BFC995C6-4895-4711-9235-3A1E68732911}" dt="2023-02-16T08:45:12.027" v="8102"/>
        <pc:sldMkLst>
          <pc:docMk/>
          <pc:sldMk cId="1880165370" sldId="2231"/>
        </pc:sldMkLst>
        <pc:spChg chg="add mod">
          <ac:chgData name="伊健 杜" userId="e69aded81da48593" providerId="LiveId" clId="{BFC995C6-4895-4711-9235-3A1E68732911}" dt="2023-02-16T08:45:12.027" v="8102"/>
          <ac:spMkLst>
            <pc:docMk/>
            <pc:sldMk cId="1880165370" sldId="2231"/>
            <ac:spMk id="2" creationId="{8EEA4CE6-3F51-61F4-1D83-7B9E75D0D692}"/>
          </ac:spMkLst>
        </pc:spChg>
        <pc:spChg chg="mod">
          <ac:chgData name="伊健 杜" userId="e69aded81da48593" providerId="LiveId" clId="{BFC995C6-4895-4711-9235-3A1E68732911}" dt="2023-02-16T08:45:12.027" v="8102"/>
          <ac:spMkLst>
            <pc:docMk/>
            <pc:sldMk cId="1880165370" sldId="2231"/>
            <ac:spMk id="3" creationId="{AFF80177-B508-486C-D283-AFDDC448C9C4}"/>
          </ac:spMkLst>
        </pc:spChg>
        <pc:spChg chg="add mod">
          <ac:chgData name="伊健 杜" userId="e69aded81da48593" providerId="LiveId" clId="{BFC995C6-4895-4711-9235-3A1E68732911}" dt="2023-02-16T08:45:12.027" v="8102"/>
          <ac:spMkLst>
            <pc:docMk/>
            <pc:sldMk cId="1880165370" sldId="2231"/>
            <ac:spMk id="5" creationId="{5824297B-0A2B-6C1C-32DB-523E7D2D8D04}"/>
          </ac:spMkLst>
        </pc:spChg>
        <pc:spChg chg="add del mod">
          <ac:chgData name="伊健 杜" userId="e69aded81da48593" providerId="LiveId" clId="{BFC995C6-4895-4711-9235-3A1E68732911}" dt="2023-02-16T07:33:53.610" v="5455" actId="478"/>
          <ac:spMkLst>
            <pc:docMk/>
            <pc:sldMk cId="1880165370" sldId="2231"/>
            <ac:spMk id="7" creationId="{0AD2D8B2-4FF2-5394-E177-1296BA38C9A2}"/>
          </ac:spMkLst>
        </pc:spChg>
        <pc:spChg chg="mod">
          <ac:chgData name="伊健 杜" userId="e69aded81da48593" providerId="LiveId" clId="{BFC995C6-4895-4711-9235-3A1E68732911}" dt="2023-02-16T07:37:02.477" v="5567" actId="1076"/>
          <ac:spMkLst>
            <pc:docMk/>
            <pc:sldMk cId="1880165370" sldId="2231"/>
            <ac:spMk id="8" creationId="{D38885AC-48A6-A510-F0CE-DFA6B91E97FB}"/>
          </ac:spMkLst>
        </pc:spChg>
        <pc:spChg chg="del">
          <ac:chgData name="伊健 杜" userId="e69aded81da48593" providerId="LiveId" clId="{BFC995C6-4895-4711-9235-3A1E68732911}" dt="2023-02-16T07:31:33.925" v="5341" actId="478"/>
          <ac:spMkLst>
            <pc:docMk/>
            <pc:sldMk cId="1880165370" sldId="2231"/>
            <ac:spMk id="9" creationId="{BDAAEE06-B94B-747C-045E-8DAD2154DEC9}"/>
          </ac:spMkLst>
        </pc:spChg>
        <pc:spChg chg="del">
          <ac:chgData name="伊健 杜" userId="e69aded81da48593" providerId="LiveId" clId="{BFC995C6-4895-4711-9235-3A1E68732911}" dt="2023-02-16T07:31:33.925" v="5341" actId="478"/>
          <ac:spMkLst>
            <pc:docMk/>
            <pc:sldMk cId="1880165370" sldId="2231"/>
            <ac:spMk id="11" creationId="{B24017F2-82A9-0929-A2DD-651EDF244524}"/>
          </ac:spMkLst>
        </pc:spChg>
        <pc:spChg chg="add del mod">
          <ac:chgData name="伊健 杜" userId="e69aded81da48593" providerId="LiveId" clId="{BFC995C6-4895-4711-9235-3A1E68732911}" dt="2023-02-16T07:33:53.610" v="5455" actId="478"/>
          <ac:spMkLst>
            <pc:docMk/>
            <pc:sldMk cId="1880165370" sldId="2231"/>
            <ac:spMk id="12" creationId="{3B6835D6-124B-9022-A419-1D9A678FCD25}"/>
          </ac:spMkLst>
        </pc:spChg>
        <pc:spChg chg="add del mod">
          <ac:chgData name="伊健 杜" userId="e69aded81da48593" providerId="LiveId" clId="{BFC995C6-4895-4711-9235-3A1E68732911}" dt="2023-02-16T07:33:53.610" v="5455" actId="478"/>
          <ac:spMkLst>
            <pc:docMk/>
            <pc:sldMk cId="1880165370" sldId="2231"/>
            <ac:spMk id="13" creationId="{41A8455D-7DFE-45D4-2392-B93A02001719}"/>
          </ac:spMkLst>
        </pc:spChg>
        <pc:spChg chg="del">
          <ac:chgData name="伊健 杜" userId="e69aded81da48593" providerId="LiveId" clId="{BFC995C6-4895-4711-9235-3A1E68732911}" dt="2023-02-16T07:31:33.925" v="5341" actId="478"/>
          <ac:spMkLst>
            <pc:docMk/>
            <pc:sldMk cId="1880165370" sldId="2231"/>
            <ac:spMk id="14" creationId="{76E77191-BE49-C753-2744-24320DC26323}"/>
          </ac:spMkLst>
        </pc:spChg>
        <pc:spChg chg="del">
          <ac:chgData name="伊健 杜" userId="e69aded81da48593" providerId="LiveId" clId="{BFC995C6-4895-4711-9235-3A1E68732911}" dt="2023-02-16T07:31:33.925" v="5341" actId="478"/>
          <ac:spMkLst>
            <pc:docMk/>
            <pc:sldMk cId="1880165370" sldId="2231"/>
            <ac:spMk id="15" creationId="{48C65C45-64CD-178A-2FD2-1A3411D53BEC}"/>
          </ac:spMkLst>
        </pc:spChg>
        <pc:spChg chg="add mod">
          <ac:chgData name="伊健 杜" userId="e69aded81da48593" providerId="LiveId" clId="{BFC995C6-4895-4711-9235-3A1E68732911}" dt="2023-02-16T08:45:12.027" v="8102"/>
          <ac:spMkLst>
            <pc:docMk/>
            <pc:sldMk cId="1880165370" sldId="2231"/>
            <ac:spMk id="16" creationId="{24892C46-8C6D-36DA-C56C-131F93BCD6DA}"/>
          </ac:spMkLst>
        </pc:spChg>
        <pc:spChg chg="del">
          <ac:chgData name="伊健 杜" userId="e69aded81da48593" providerId="LiveId" clId="{BFC995C6-4895-4711-9235-3A1E68732911}" dt="2023-02-16T07:31:33.925" v="5341" actId="478"/>
          <ac:spMkLst>
            <pc:docMk/>
            <pc:sldMk cId="1880165370" sldId="2231"/>
            <ac:spMk id="17" creationId="{FFE94B38-D123-543A-1732-3C5A8371939E}"/>
          </ac:spMkLst>
        </pc:spChg>
        <pc:spChg chg="del">
          <ac:chgData name="伊健 杜" userId="e69aded81da48593" providerId="LiveId" clId="{BFC995C6-4895-4711-9235-3A1E68732911}" dt="2023-02-16T07:31:33.925" v="5341" actId="478"/>
          <ac:spMkLst>
            <pc:docMk/>
            <pc:sldMk cId="1880165370" sldId="2231"/>
            <ac:spMk id="18" creationId="{FFF32215-AE0C-EC99-52AD-115B2E3416C0}"/>
          </ac:spMkLst>
        </pc:spChg>
        <pc:spChg chg="del">
          <ac:chgData name="伊健 杜" userId="e69aded81da48593" providerId="LiveId" clId="{BFC995C6-4895-4711-9235-3A1E68732911}" dt="2023-02-16T07:31:33.925" v="5341" actId="478"/>
          <ac:spMkLst>
            <pc:docMk/>
            <pc:sldMk cId="1880165370" sldId="2231"/>
            <ac:spMk id="19" creationId="{84A7DBC4-6E39-7E6C-EF2E-1DEC81506AB4}"/>
          </ac:spMkLst>
        </pc:spChg>
        <pc:spChg chg="add mod">
          <ac:chgData name="伊健 杜" userId="e69aded81da48593" providerId="LiveId" clId="{BFC995C6-4895-4711-9235-3A1E68732911}" dt="2023-02-16T07:35:26.592" v="5466" actId="1076"/>
          <ac:spMkLst>
            <pc:docMk/>
            <pc:sldMk cId="1880165370" sldId="2231"/>
            <ac:spMk id="20" creationId="{B99DD40A-48CD-9313-D00C-CFDAA0B1477A}"/>
          </ac:spMkLst>
        </pc:spChg>
        <pc:spChg chg="add mod">
          <ac:chgData name="伊健 杜" userId="e69aded81da48593" providerId="LiveId" clId="{BFC995C6-4895-4711-9235-3A1E68732911}" dt="2023-02-16T07:35:28.557" v="5467" actId="1076"/>
          <ac:spMkLst>
            <pc:docMk/>
            <pc:sldMk cId="1880165370" sldId="2231"/>
            <ac:spMk id="21" creationId="{C0C5F391-6BAC-799A-14BE-D4D5EC913D1A}"/>
          </ac:spMkLst>
        </pc:spChg>
        <pc:spChg chg="add mod">
          <ac:chgData name="伊健 杜" userId="e69aded81da48593" providerId="LiveId" clId="{BFC995C6-4895-4711-9235-3A1E68732911}" dt="2023-02-16T08:45:12.027" v="8102"/>
          <ac:spMkLst>
            <pc:docMk/>
            <pc:sldMk cId="1880165370" sldId="2231"/>
            <ac:spMk id="22" creationId="{392F3A17-4624-FDE3-371F-E26403FFBFE5}"/>
          </ac:spMkLst>
        </pc:spChg>
        <pc:spChg chg="add mod">
          <ac:chgData name="伊健 杜" userId="e69aded81da48593" providerId="LiveId" clId="{BFC995C6-4895-4711-9235-3A1E68732911}" dt="2023-02-16T08:45:12.027" v="8102"/>
          <ac:spMkLst>
            <pc:docMk/>
            <pc:sldMk cId="1880165370" sldId="2231"/>
            <ac:spMk id="23" creationId="{D2C27C51-2990-C244-3B69-819D509A24DF}"/>
          </ac:spMkLst>
        </pc:spChg>
      </pc:sldChg>
      <pc:sldChg chg="add del">
        <pc:chgData name="伊健 杜" userId="e69aded81da48593" providerId="LiveId" clId="{BFC995C6-4895-4711-9235-3A1E68732911}" dt="2023-02-16T07:24:56.671" v="4960"/>
        <pc:sldMkLst>
          <pc:docMk/>
          <pc:sldMk cId="3156857258" sldId="2231"/>
        </pc:sldMkLst>
      </pc:sldChg>
      <pc:sldChg chg="addSp delSp modSp add mod">
        <pc:chgData name="伊健 杜" userId="e69aded81da48593" providerId="LiveId" clId="{BFC995C6-4895-4711-9235-3A1E68732911}" dt="2023-02-16T08:45:12.027" v="8102"/>
        <pc:sldMkLst>
          <pc:docMk/>
          <pc:sldMk cId="2907699073" sldId="2232"/>
        </pc:sldMkLst>
        <pc:spChg chg="mod">
          <ac:chgData name="伊健 杜" userId="e69aded81da48593" providerId="LiveId" clId="{BFC995C6-4895-4711-9235-3A1E68732911}" dt="2023-02-16T08:45:12.027" v="8102"/>
          <ac:spMkLst>
            <pc:docMk/>
            <pc:sldMk cId="2907699073" sldId="2232"/>
            <ac:spMk id="2" creationId="{8A5A4F86-1C71-C3CD-169C-D9D918C4A72C}"/>
          </ac:spMkLst>
        </pc:spChg>
        <pc:spChg chg="add mod">
          <ac:chgData name="伊健 杜" userId="e69aded81da48593" providerId="LiveId" clId="{BFC995C6-4895-4711-9235-3A1E68732911}" dt="2023-02-16T08:45:12.027" v="8102"/>
          <ac:spMkLst>
            <pc:docMk/>
            <pc:sldMk cId="2907699073" sldId="2232"/>
            <ac:spMk id="3" creationId="{43404080-347F-0B03-7FA0-B6B200820806}"/>
          </ac:spMkLst>
        </pc:spChg>
        <pc:spChg chg="add mod">
          <ac:chgData name="伊健 杜" userId="e69aded81da48593" providerId="LiveId" clId="{BFC995C6-4895-4711-9235-3A1E68732911}" dt="2023-02-16T07:39:20.329" v="5704"/>
          <ac:spMkLst>
            <pc:docMk/>
            <pc:sldMk cId="2907699073" sldId="2232"/>
            <ac:spMk id="4" creationId="{664F786D-6213-72F0-8F17-D460E953BEAC}"/>
          </ac:spMkLst>
        </pc:spChg>
        <pc:spChg chg="add mod">
          <ac:chgData name="伊健 杜" userId="e69aded81da48593" providerId="LiveId" clId="{BFC995C6-4895-4711-9235-3A1E68732911}" dt="2023-02-16T07:39:18.083" v="5700" actId="1076"/>
          <ac:spMkLst>
            <pc:docMk/>
            <pc:sldMk cId="2907699073" sldId="2232"/>
            <ac:spMk id="5" creationId="{FC24D39B-4FB9-6613-5609-0150DD7A9DB8}"/>
          </ac:spMkLst>
        </pc:spChg>
        <pc:spChg chg="del">
          <ac:chgData name="伊健 杜" userId="e69aded81da48593" providerId="LiveId" clId="{BFC995C6-4895-4711-9235-3A1E68732911}" dt="2023-02-16T07:38:21.078" v="5571" actId="478"/>
          <ac:spMkLst>
            <pc:docMk/>
            <pc:sldMk cId="2907699073" sldId="2232"/>
            <ac:spMk id="9" creationId="{C8BAD4CB-9D47-D69F-3A40-CFF5C7B867D6}"/>
          </ac:spMkLst>
        </pc:spChg>
      </pc:sldChg>
      <pc:sldChg chg="addSp modSp add mod">
        <pc:chgData name="伊健 杜" userId="e69aded81da48593" providerId="LiveId" clId="{BFC995C6-4895-4711-9235-3A1E68732911}" dt="2023-02-16T08:45:12.027" v="8102"/>
        <pc:sldMkLst>
          <pc:docMk/>
          <pc:sldMk cId="4138107381" sldId="2233"/>
        </pc:sldMkLst>
        <pc:spChg chg="mod">
          <ac:chgData name="伊健 杜" userId="e69aded81da48593" providerId="LiveId" clId="{BFC995C6-4895-4711-9235-3A1E68732911}" dt="2023-02-16T08:45:12.027" v="8102"/>
          <ac:spMkLst>
            <pc:docMk/>
            <pc:sldMk cId="4138107381" sldId="2233"/>
            <ac:spMk id="2" creationId="{8A5A4F86-1C71-C3CD-169C-D9D918C4A72C}"/>
          </ac:spMkLst>
        </pc:spChg>
        <pc:spChg chg="mod">
          <ac:chgData name="伊健 杜" userId="e69aded81da48593" providerId="LiveId" clId="{BFC995C6-4895-4711-9235-3A1E68732911}" dt="2023-02-16T08:45:12.027" v="8102"/>
          <ac:spMkLst>
            <pc:docMk/>
            <pc:sldMk cId="4138107381" sldId="2233"/>
            <ac:spMk id="3" creationId="{43404080-347F-0B03-7FA0-B6B200820806}"/>
          </ac:spMkLst>
        </pc:spChg>
        <pc:spChg chg="mod">
          <ac:chgData name="伊健 杜" userId="e69aded81da48593" providerId="LiveId" clId="{BFC995C6-4895-4711-9235-3A1E68732911}" dt="2023-02-16T07:51:20.090" v="6310" actId="1076"/>
          <ac:spMkLst>
            <pc:docMk/>
            <pc:sldMk cId="4138107381" sldId="2233"/>
            <ac:spMk id="4" creationId="{664F786D-6213-72F0-8F17-D460E953BEAC}"/>
          </ac:spMkLst>
        </pc:spChg>
        <pc:spChg chg="mod">
          <ac:chgData name="伊健 杜" userId="e69aded81da48593" providerId="LiveId" clId="{BFC995C6-4895-4711-9235-3A1E68732911}" dt="2023-02-16T07:51:20.090" v="6310" actId="1076"/>
          <ac:spMkLst>
            <pc:docMk/>
            <pc:sldMk cId="4138107381" sldId="2233"/>
            <ac:spMk id="5" creationId="{FC24D39B-4FB9-6613-5609-0150DD7A9DB8}"/>
          </ac:spMkLst>
        </pc:spChg>
        <pc:picChg chg="add mod">
          <ac:chgData name="伊健 杜" userId="e69aded81da48593" providerId="LiveId" clId="{BFC995C6-4895-4711-9235-3A1E68732911}" dt="2023-02-16T07:52:05.862" v="6315" actId="1076"/>
          <ac:picMkLst>
            <pc:docMk/>
            <pc:sldMk cId="4138107381" sldId="2233"/>
            <ac:picMk id="7" creationId="{99A053A4-58D4-397C-B3AA-C288635AE125}"/>
          </ac:picMkLst>
        </pc:picChg>
      </pc:sldChg>
      <pc:sldChg chg="addSp modSp add mod">
        <pc:chgData name="伊健 杜" userId="e69aded81da48593" providerId="LiveId" clId="{BFC995C6-4895-4711-9235-3A1E68732911}" dt="2023-02-16T08:45:12.027" v="8102"/>
        <pc:sldMkLst>
          <pc:docMk/>
          <pc:sldMk cId="2501672628" sldId="2234"/>
        </pc:sldMkLst>
        <pc:spChg chg="mod">
          <ac:chgData name="伊健 杜" userId="e69aded81da48593" providerId="LiveId" clId="{BFC995C6-4895-4711-9235-3A1E68732911}" dt="2023-02-16T08:45:12.027" v="8102"/>
          <ac:spMkLst>
            <pc:docMk/>
            <pc:sldMk cId="2501672628" sldId="2234"/>
            <ac:spMk id="2" creationId="{8A5A4F86-1C71-C3CD-169C-D9D918C4A72C}"/>
          </ac:spMkLst>
        </pc:spChg>
        <pc:spChg chg="mod">
          <ac:chgData name="伊健 杜" userId="e69aded81da48593" providerId="LiveId" clId="{BFC995C6-4895-4711-9235-3A1E68732911}" dt="2023-02-16T08:45:12.027" v="8102"/>
          <ac:spMkLst>
            <pc:docMk/>
            <pc:sldMk cId="2501672628" sldId="2234"/>
            <ac:spMk id="3" creationId="{43404080-347F-0B03-7FA0-B6B200820806}"/>
          </ac:spMkLst>
        </pc:spChg>
        <pc:spChg chg="mod">
          <ac:chgData name="伊健 杜" userId="e69aded81da48593" providerId="LiveId" clId="{BFC995C6-4895-4711-9235-3A1E68732911}" dt="2023-02-16T07:50:14.560" v="6306" actId="1076"/>
          <ac:spMkLst>
            <pc:docMk/>
            <pc:sldMk cId="2501672628" sldId="2234"/>
            <ac:spMk id="4" creationId="{664F786D-6213-72F0-8F17-D460E953BEAC}"/>
          </ac:spMkLst>
        </pc:spChg>
        <pc:spChg chg="mod">
          <ac:chgData name="伊健 杜" userId="e69aded81da48593" providerId="LiveId" clId="{BFC995C6-4895-4711-9235-3A1E68732911}" dt="2023-02-16T07:50:14.560" v="6306" actId="1076"/>
          <ac:spMkLst>
            <pc:docMk/>
            <pc:sldMk cId="2501672628" sldId="2234"/>
            <ac:spMk id="5" creationId="{FC24D39B-4FB9-6613-5609-0150DD7A9DB8}"/>
          </ac:spMkLst>
        </pc:spChg>
        <pc:picChg chg="add mod">
          <ac:chgData name="伊健 杜" userId="e69aded81da48593" providerId="LiveId" clId="{BFC995C6-4895-4711-9235-3A1E68732911}" dt="2023-02-16T07:50:56.323" v="6308" actId="1076"/>
          <ac:picMkLst>
            <pc:docMk/>
            <pc:sldMk cId="2501672628" sldId="2234"/>
            <ac:picMk id="3074" creationId="{345B08B7-8525-7D91-C4C1-0FECC039958D}"/>
          </ac:picMkLst>
        </pc:picChg>
      </pc:sldChg>
      <pc:sldChg chg="addSp modSp add mod">
        <pc:chgData name="伊健 杜" userId="e69aded81da48593" providerId="LiveId" clId="{BFC995C6-4895-4711-9235-3A1E68732911}" dt="2023-02-16T08:45:12.027" v="8102"/>
        <pc:sldMkLst>
          <pc:docMk/>
          <pc:sldMk cId="3879447943" sldId="2235"/>
        </pc:sldMkLst>
        <pc:spChg chg="mod">
          <ac:chgData name="伊健 杜" userId="e69aded81da48593" providerId="LiveId" clId="{BFC995C6-4895-4711-9235-3A1E68732911}" dt="2023-02-16T08:45:12.027" v="8102"/>
          <ac:spMkLst>
            <pc:docMk/>
            <pc:sldMk cId="3879447943" sldId="2235"/>
            <ac:spMk id="2" creationId="{8A5A4F86-1C71-C3CD-169C-D9D918C4A72C}"/>
          </ac:spMkLst>
        </pc:spChg>
        <pc:spChg chg="mod">
          <ac:chgData name="伊健 杜" userId="e69aded81da48593" providerId="LiveId" clId="{BFC995C6-4895-4711-9235-3A1E68732911}" dt="2023-02-16T08:45:12.027" v="8102"/>
          <ac:spMkLst>
            <pc:docMk/>
            <pc:sldMk cId="3879447943" sldId="2235"/>
            <ac:spMk id="3" creationId="{43404080-347F-0B03-7FA0-B6B200820806}"/>
          </ac:spMkLst>
        </pc:spChg>
        <pc:spChg chg="mod">
          <ac:chgData name="伊健 杜" userId="e69aded81da48593" providerId="LiveId" clId="{BFC995C6-4895-4711-9235-3A1E68732911}" dt="2023-02-16T07:44:57.180" v="6303" actId="1076"/>
          <ac:spMkLst>
            <pc:docMk/>
            <pc:sldMk cId="3879447943" sldId="2235"/>
            <ac:spMk id="4" creationId="{664F786D-6213-72F0-8F17-D460E953BEAC}"/>
          </ac:spMkLst>
        </pc:spChg>
        <pc:spChg chg="mod">
          <ac:chgData name="伊健 杜" userId="e69aded81da48593" providerId="LiveId" clId="{BFC995C6-4895-4711-9235-3A1E68732911}" dt="2023-02-16T07:44:57.180" v="6303" actId="1076"/>
          <ac:spMkLst>
            <pc:docMk/>
            <pc:sldMk cId="3879447943" sldId="2235"/>
            <ac:spMk id="5" creationId="{FC24D39B-4FB9-6613-5609-0150DD7A9DB8}"/>
          </ac:spMkLst>
        </pc:spChg>
        <pc:picChg chg="add mod">
          <ac:chgData name="伊健 杜" userId="e69aded81da48593" providerId="LiveId" clId="{BFC995C6-4895-4711-9235-3A1E68732911}" dt="2023-02-16T07:45:16.160" v="6305" actId="1076"/>
          <ac:picMkLst>
            <pc:docMk/>
            <pc:sldMk cId="3879447943" sldId="2235"/>
            <ac:picMk id="2050" creationId="{6EDB1581-EDF2-071F-7E1F-435753AC63FB}"/>
          </ac:picMkLst>
        </pc:picChg>
      </pc:sldChg>
      <pc:sldChg chg="addSp modSp add mod">
        <pc:chgData name="伊健 杜" userId="e69aded81da48593" providerId="LiveId" clId="{BFC995C6-4895-4711-9235-3A1E68732911}" dt="2023-02-16T08:45:12.027" v="8102"/>
        <pc:sldMkLst>
          <pc:docMk/>
          <pc:sldMk cId="1104921127" sldId="2236"/>
        </pc:sldMkLst>
        <pc:spChg chg="mod">
          <ac:chgData name="伊健 杜" userId="e69aded81da48593" providerId="LiveId" clId="{BFC995C6-4895-4711-9235-3A1E68732911}" dt="2023-02-16T08:45:12.027" v="8102"/>
          <ac:spMkLst>
            <pc:docMk/>
            <pc:sldMk cId="1104921127" sldId="2236"/>
            <ac:spMk id="2" creationId="{8A5A4F86-1C71-C3CD-169C-D9D918C4A72C}"/>
          </ac:spMkLst>
        </pc:spChg>
        <pc:spChg chg="mod">
          <ac:chgData name="伊健 杜" userId="e69aded81da48593" providerId="LiveId" clId="{BFC995C6-4895-4711-9235-3A1E68732911}" dt="2023-02-16T08:45:12.027" v="8102"/>
          <ac:spMkLst>
            <pc:docMk/>
            <pc:sldMk cId="1104921127" sldId="2236"/>
            <ac:spMk id="3" creationId="{43404080-347F-0B03-7FA0-B6B200820806}"/>
          </ac:spMkLst>
        </pc:spChg>
        <pc:spChg chg="mod">
          <ac:chgData name="伊健 杜" userId="e69aded81da48593" providerId="LiveId" clId="{BFC995C6-4895-4711-9235-3A1E68732911}" dt="2023-02-16T07:44:22.160" v="6299" actId="1076"/>
          <ac:spMkLst>
            <pc:docMk/>
            <pc:sldMk cId="1104921127" sldId="2236"/>
            <ac:spMk id="4" creationId="{664F786D-6213-72F0-8F17-D460E953BEAC}"/>
          </ac:spMkLst>
        </pc:spChg>
        <pc:spChg chg="mod">
          <ac:chgData name="伊健 杜" userId="e69aded81da48593" providerId="LiveId" clId="{BFC995C6-4895-4711-9235-3A1E68732911}" dt="2023-02-16T07:44:22.160" v="6299" actId="1076"/>
          <ac:spMkLst>
            <pc:docMk/>
            <pc:sldMk cId="1104921127" sldId="2236"/>
            <ac:spMk id="5" creationId="{FC24D39B-4FB9-6613-5609-0150DD7A9DB8}"/>
          </ac:spMkLst>
        </pc:spChg>
        <pc:picChg chg="add mod">
          <ac:chgData name="伊健 杜" userId="e69aded81da48593" providerId="LiveId" clId="{BFC995C6-4895-4711-9235-3A1E68732911}" dt="2023-02-16T07:44:52.677" v="6302" actId="1076"/>
          <ac:picMkLst>
            <pc:docMk/>
            <pc:sldMk cId="1104921127" sldId="2236"/>
            <ac:picMk id="1026" creationId="{F310F436-6396-E494-C9A9-69069B0FD37D}"/>
          </ac:picMkLst>
        </pc:picChg>
      </pc:sldChg>
      <pc:sldChg chg="addSp delSp modSp add mod">
        <pc:chgData name="伊健 杜" userId="e69aded81da48593" providerId="LiveId" clId="{BFC995C6-4895-4711-9235-3A1E68732911}" dt="2023-02-16T08:45:12.027" v="8102"/>
        <pc:sldMkLst>
          <pc:docMk/>
          <pc:sldMk cId="3692659260" sldId="2237"/>
        </pc:sldMkLst>
        <pc:spChg chg="mod">
          <ac:chgData name="伊健 杜" userId="e69aded81da48593" providerId="LiveId" clId="{BFC995C6-4895-4711-9235-3A1E68732911}" dt="2023-02-16T08:45:12.027" v="8102"/>
          <ac:spMkLst>
            <pc:docMk/>
            <pc:sldMk cId="3692659260" sldId="2237"/>
            <ac:spMk id="5" creationId="{E7287B0E-EF55-E721-8EFA-9A9183C0EDF9}"/>
          </ac:spMkLst>
        </pc:spChg>
        <pc:picChg chg="del">
          <ac:chgData name="伊健 杜" userId="e69aded81da48593" providerId="LiveId" clId="{BFC995C6-4895-4711-9235-3A1E68732911}" dt="2023-02-16T07:54:20.119" v="6414" actId="478"/>
          <ac:picMkLst>
            <pc:docMk/>
            <pc:sldMk cId="3692659260" sldId="2237"/>
            <ac:picMk id="4098" creationId="{8FAC5D24-9F8D-7083-ECB0-829065D078BD}"/>
          </ac:picMkLst>
        </pc:picChg>
        <pc:picChg chg="add mod">
          <ac:chgData name="伊健 杜" userId="e69aded81da48593" providerId="LiveId" clId="{BFC995C6-4895-4711-9235-3A1E68732911}" dt="2023-02-16T07:54:54.832" v="6467" actId="1076"/>
          <ac:picMkLst>
            <pc:docMk/>
            <pc:sldMk cId="3692659260" sldId="2237"/>
            <ac:picMk id="5122" creationId="{459A5E0E-C2E7-49DC-5781-BBC6650753D9}"/>
          </ac:picMkLst>
        </pc:picChg>
      </pc:sldChg>
      <pc:sldChg chg="modSp add mod">
        <pc:chgData name="伊健 杜" userId="e69aded81da48593" providerId="LiveId" clId="{BFC995C6-4895-4711-9235-3A1E68732911}" dt="2023-02-16T08:45:12.027" v="8102"/>
        <pc:sldMkLst>
          <pc:docMk/>
          <pc:sldMk cId="1990614062" sldId="2238"/>
        </pc:sldMkLst>
        <pc:spChg chg="mod">
          <ac:chgData name="伊健 杜" userId="e69aded81da48593" providerId="LiveId" clId="{BFC995C6-4895-4711-9235-3A1E68732911}" dt="2023-02-16T08:45:12.027" v="8102"/>
          <ac:spMkLst>
            <pc:docMk/>
            <pc:sldMk cId="1990614062" sldId="2238"/>
            <ac:spMk id="2" creationId="{10304424-DB4A-36E7-9E0D-D32A5DD0F26C}"/>
          </ac:spMkLst>
        </pc:spChg>
      </pc:sldChg>
      <pc:sldChg chg="addSp delSp modSp add mod modAnim">
        <pc:chgData name="伊健 杜" userId="e69aded81da48593" providerId="LiveId" clId="{BFC995C6-4895-4711-9235-3A1E68732911}" dt="2023-02-16T08:45:12.027" v="8102"/>
        <pc:sldMkLst>
          <pc:docMk/>
          <pc:sldMk cId="190861444" sldId="2239"/>
        </pc:sldMkLst>
        <pc:spChg chg="mod">
          <ac:chgData name="伊健 杜" userId="e69aded81da48593" providerId="LiveId" clId="{BFC995C6-4895-4711-9235-3A1E68732911}" dt="2023-02-16T08:11:21.634" v="6832" actId="14100"/>
          <ac:spMkLst>
            <pc:docMk/>
            <pc:sldMk cId="190861444" sldId="2239"/>
            <ac:spMk id="2" creationId="{10304424-DB4A-36E7-9E0D-D32A5DD0F26C}"/>
          </ac:spMkLst>
        </pc:spChg>
        <pc:spChg chg="add del mod">
          <ac:chgData name="伊健 杜" userId="e69aded81da48593" providerId="LiveId" clId="{BFC995C6-4895-4711-9235-3A1E68732911}" dt="2023-02-16T08:07:21.598" v="6702" actId="478"/>
          <ac:spMkLst>
            <pc:docMk/>
            <pc:sldMk cId="190861444" sldId="2239"/>
            <ac:spMk id="3" creationId="{A9399303-7153-0D06-9548-19E78A1CA13B}"/>
          </ac:spMkLst>
        </pc:spChg>
        <pc:spChg chg="add mod">
          <ac:chgData name="伊健 杜" userId="e69aded81da48593" providerId="LiveId" clId="{BFC995C6-4895-4711-9235-3A1E68732911}" dt="2023-02-16T08:45:12.027" v="8102"/>
          <ac:spMkLst>
            <pc:docMk/>
            <pc:sldMk cId="190861444" sldId="2239"/>
            <ac:spMk id="4" creationId="{FE154261-26ED-768E-1F72-0E5CF7D6D8D6}"/>
          </ac:spMkLst>
        </pc:spChg>
        <pc:spChg chg="mod">
          <ac:chgData name="伊健 杜" userId="e69aded81da48593" providerId="LiveId" clId="{BFC995C6-4895-4711-9235-3A1E68732911}" dt="2023-02-16T08:45:12.027" v="8102"/>
          <ac:spMkLst>
            <pc:docMk/>
            <pc:sldMk cId="190861444" sldId="2239"/>
            <ac:spMk id="5" creationId="{E7287B0E-EF55-E721-8EFA-9A9183C0EDF9}"/>
          </ac:spMkLst>
        </pc:spChg>
        <pc:spChg chg="add mod">
          <ac:chgData name="伊健 杜" userId="e69aded81da48593" providerId="LiveId" clId="{BFC995C6-4895-4711-9235-3A1E68732911}" dt="2023-02-16T08:45:12.027" v="8102"/>
          <ac:spMkLst>
            <pc:docMk/>
            <pc:sldMk cId="190861444" sldId="2239"/>
            <ac:spMk id="6" creationId="{6BFD08AB-F48B-6908-689A-DE4114EB54D4}"/>
          </ac:spMkLst>
        </pc:spChg>
        <pc:picChg chg="del">
          <ac:chgData name="伊健 杜" userId="e69aded81da48593" providerId="LiveId" clId="{BFC995C6-4895-4711-9235-3A1E68732911}" dt="2023-02-16T08:00:30.069" v="6648" actId="478"/>
          <ac:picMkLst>
            <pc:docMk/>
            <pc:sldMk cId="190861444" sldId="2239"/>
            <ac:picMk id="4098" creationId="{8FAC5D24-9F8D-7083-ECB0-829065D078BD}"/>
          </ac:picMkLst>
        </pc:picChg>
      </pc:sldChg>
      <pc:sldChg chg="add del">
        <pc:chgData name="伊健 杜" userId="e69aded81da48593" providerId="LiveId" clId="{BFC995C6-4895-4711-9235-3A1E68732911}" dt="2023-02-16T07:59:58.791" v="6639" actId="47"/>
        <pc:sldMkLst>
          <pc:docMk/>
          <pc:sldMk cId="452157188" sldId="2240"/>
        </pc:sldMkLst>
      </pc:sldChg>
      <pc:sldChg chg="add del">
        <pc:chgData name="伊健 杜" userId="e69aded81da48593" providerId="LiveId" clId="{BFC995C6-4895-4711-9235-3A1E68732911}" dt="2023-02-16T08:15:40.599" v="7246" actId="47"/>
        <pc:sldMkLst>
          <pc:docMk/>
          <pc:sldMk cId="197261158" sldId="2241"/>
        </pc:sldMkLst>
      </pc:sldChg>
      <pc:sldChg chg="add del">
        <pc:chgData name="伊健 杜" userId="e69aded81da48593" providerId="LiveId" clId="{BFC995C6-4895-4711-9235-3A1E68732911}" dt="2023-02-16T08:15:40.599" v="7246" actId="47"/>
        <pc:sldMkLst>
          <pc:docMk/>
          <pc:sldMk cId="3098839113" sldId="2242"/>
        </pc:sldMkLst>
      </pc:sldChg>
      <pc:sldChg chg="add del">
        <pc:chgData name="伊健 杜" userId="e69aded81da48593" providerId="LiveId" clId="{BFC995C6-4895-4711-9235-3A1E68732911}" dt="2023-02-16T08:15:40.599" v="7246" actId="47"/>
        <pc:sldMkLst>
          <pc:docMk/>
          <pc:sldMk cId="1973944311" sldId="2243"/>
        </pc:sldMkLst>
      </pc:sldChg>
      <pc:sldChg chg="addSp modSp add mod modAnim">
        <pc:chgData name="伊健 杜" userId="e69aded81da48593" providerId="LiveId" clId="{BFC995C6-4895-4711-9235-3A1E68732911}" dt="2023-02-16T08:45:12.027" v="8102"/>
        <pc:sldMkLst>
          <pc:docMk/>
          <pc:sldMk cId="1294235350" sldId="2244"/>
        </pc:sldMkLst>
        <pc:spChg chg="mod">
          <ac:chgData name="伊健 杜" userId="e69aded81da48593" providerId="LiveId" clId="{BFC995C6-4895-4711-9235-3A1E68732911}" dt="2023-02-16T08:13:19.150" v="7030" actId="20577"/>
          <ac:spMkLst>
            <pc:docMk/>
            <pc:sldMk cId="1294235350" sldId="2244"/>
            <ac:spMk id="2" creationId="{10304424-DB4A-36E7-9E0D-D32A5DD0F26C}"/>
          </ac:spMkLst>
        </pc:spChg>
        <pc:spChg chg="add mod">
          <ac:chgData name="伊健 杜" userId="e69aded81da48593" providerId="LiveId" clId="{BFC995C6-4895-4711-9235-3A1E68732911}" dt="2023-02-16T08:45:12.027" v="8102"/>
          <ac:spMkLst>
            <pc:docMk/>
            <pc:sldMk cId="1294235350" sldId="2244"/>
            <ac:spMk id="3" creationId="{AF242346-55A9-93FA-7BB4-1259F6A33737}"/>
          </ac:spMkLst>
        </pc:spChg>
        <pc:spChg chg="mod">
          <ac:chgData name="伊健 杜" userId="e69aded81da48593" providerId="LiveId" clId="{BFC995C6-4895-4711-9235-3A1E68732911}" dt="2023-02-16T08:10:12.159" v="6822"/>
          <ac:spMkLst>
            <pc:docMk/>
            <pc:sldMk cId="1294235350" sldId="2244"/>
            <ac:spMk id="5" creationId="{E7287B0E-EF55-E721-8EFA-9A9183C0EDF9}"/>
          </ac:spMkLst>
        </pc:spChg>
        <pc:picChg chg="add mod">
          <ac:chgData name="伊健 杜" userId="e69aded81da48593" providerId="LiveId" clId="{BFC995C6-4895-4711-9235-3A1E68732911}" dt="2023-02-16T08:42:47.757" v="8096" actId="1076"/>
          <ac:picMkLst>
            <pc:docMk/>
            <pc:sldMk cId="1294235350" sldId="2244"/>
            <ac:picMk id="11266" creationId="{48040277-F706-7A5B-E680-C37E774FC373}"/>
          </ac:picMkLst>
        </pc:picChg>
      </pc:sldChg>
      <pc:sldChg chg="modSp add del mod">
        <pc:chgData name="伊健 杜" userId="e69aded81da48593" providerId="LiveId" clId="{BFC995C6-4895-4711-9235-3A1E68732911}" dt="2023-02-16T08:14:08.896" v="7083" actId="47"/>
        <pc:sldMkLst>
          <pc:docMk/>
          <pc:sldMk cId="3393759370" sldId="2245"/>
        </pc:sldMkLst>
        <pc:spChg chg="mod">
          <ac:chgData name="伊健 杜" userId="e69aded81da48593" providerId="LiveId" clId="{BFC995C6-4895-4711-9235-3A1E68732911}" dt="2023-02-16T08:10:42.650" v="6831" actId="20577"/>
          <ac:spMkLst>
            <pc:docMk/>
            <pc:sldMk cId="3393759370" sldId="2245"/>
            <ac:spMk id="5" creationId="{E7287B0E-EF55-E721-8EFA-9A9183C0EDF9}"/>
          </ac:spMkLst>
        </pc:spChg>
      </pc:sldChg>
      <pc:sldChg chg="addSp delSp modSp add mod modAnim">
        <pc:chgData name="伊健 杜" userId="e69aded81da48593" providerId="LiveId" clId="{BFC995C6-4895-4711-9235-3A1E68732911}" dt="2023-02-16T08:45:12.027" v="8102"/>
        <pc:sldMkLst>
          <pc:docMk/>
          <pc:sldMk cId="2420110277" sldId="2246"/>
        </pc:sldMkLst>
        <pc:spChg chg="del">
          <ac:chgData name="伊健 杜" userId="e69aded81da48593" providerId="LiveId" clId="{BFC995C6-4895-4711-9235-3A1E68732911}" dt="2023-02-16T08:12:18.242" v="6876" actId="478"/>
          <ac:spMkLst>
            <pc:docMk/>
            <pc:sldMk cId="2420110277" sldId="2246"/>
            <ac:spMk id="4" creationId="{FE154261-26ED-768E-1F72-0E5CF7D6D8D6}"/>
          </ac:spMkLst>
        </pc:spChg>
        <pc:spChg chg="mod">
          <ac:chgData name="伊健 杜" userId="e69aded81da48593" providerId="LiveId" clId="{BFC995C6-4895-4711-9235-3A1E68732911}" dt="2023-02-16T08:45:12.027" v="8102"/>
          <ac:spMkLst>
            <pc:docMk/>
            <pc:sldMk cId="2420110277" sldId="2246"/>
            <ac:spMk id="5" creationId="{E7287B0E-EF55-E721-8EFA-9A9183C0EDF9}"/>
          </ac:spMkLst>
        </pc:spChg>
        <pc:spChg chg="mod">
          <ac:chgData name="伊健 杜" userId="e69aded81da48593" providerId="LiveId" clId="{BFC995C6-4895-4711-9235-3A1E68732911}" dt="2023-02-16T08:45:12.027" v="8102"/>
          <ac:spMkLst>
            <pc:docMk/>
            <pc:sldMk cId="2420110277" sldId="2246"/>
            <ac:spMk id="6" creationId="{6BFD08AB-F48B-6908-689A-DE4114EB54D4}"/>
          </ac:spMkLst>
        </pc:spChg>
        <pc:picChg chg="add mod">
          <ac:chgData name="伊健 杜" userId="e69aded81da48593" providerId="LiveId" clId="{BFC995C6-4895-4711-9235-3A1E68732911}" dt="2023-02-16T08:42:27.889" v="8092" actId="1076"/>
          <ac:picMkLst>
            <pc:docMk/>
            <pc:sldMk cId="2420110277" sldId="2246"/>
            <ac:picMk id="10242" creationId="{961095F7-39DE-47B1-E5F9-25A8809C61F3}"/>
          </ac:picMkLst>
        </pc:picChg>
      </pc:sldChg>
      <pc:sldChg chg="addSp modSp add mod">
        <pc:chgData name="伊健 杜" userId="e69aded81da48593" providerId="LiveId" clId="{BFC995C6-4895-4711-9235-3A1E68732911}" dt="2023-02-16T08:45:12.027" v="8102"/>
        <pc:sldMkLst>
          <pc:docMk/>
          <pc:sldMk cId="252538624" sldId="2247"/>
        </pc:sldMkLst>
        <pc:spChg chg="mod">
          <ac:chgData name="伊健 杜" userId="e69aded81da48593" providerId="LiveId" clId="{BFC995C6-4895-4711-9235-3A1E68732911}" dt="2023-02-16T08:45:12.027" v="8102"/>
          <ac:spMkLst>
            <pc:docMk/>
            <pc:sldMk cId="252538624" sldId="2247"/>
            <ac:spMk id="3" creationId="{AF242346-55A9-93FA-7BB4-1259F6A33737}"/>
          </ac:spMkLst>
        </pc:spChg>
        <pc:spChg chg="mod">
          <ac:chgData name="伊健 杜" userId="e69aded81da48593" providerId="LiveId" clId="{BFC995C6-4895-4711-9235-3A1E68732911}" dt="2023-02-16T08:45:12.027" v="8102"/>
          <ac:spMkLst>
            <pc:docMk/>
            <pc:sldMk cId="252538624" sldId="2247"/>
            <ac:spMk id="5" creationId="{E7287B0E-EF55-E721-8EFA-9A9183C0EDF9}"/>
          </ac:spMkLst>
        </pc:spChg>
        <pc:picChg chg="add mod">
          <ac:chgData name="伊健 杜" userId="e69aded81da48593" providerId="LiveId" clId="{BFC995C6-4895-4711-9235-3A1E68732911}" dt="2023-02-16T08:45:00.139" v="8101" actId="1076"/>
          <ac:picMkLst>
            <pc:docMk/>
            <pc:sldMk cId="252538624" sldId="2247"/>
            <ac:picMk id="9218" creationId="{8A6CED16-6524-A99D-0A69-F61815985522}"/>
          </ac:picMkLst>
        </pc:picChg>
      </pc:sldChg>
      <pc:sldChg chg="modSp add mod">
        <pc:chgData name="伊健 杜" userId="e69aded81da48593" providerId="LiveId" clId="{BFC995C6-4895-4711-9235-3A1E68732911}" dt="2023-02-16T08:45:12.027" v="8102"/>
        <pc:sldMkLst>
          <pc:docMk/>
          <pc:sldMk cId="1415075018" sldId="2248"/>
        </pc:sldMkLst>
        <pc:spChg chg="mod">
          <ac:chgData name="伊健 杜" userId="e69aded81da48593" providerId="LiveId" clId="{BFC995C6-4895-4711-9235-3A1E68732911}" dt="2023-02-16T08:45:12.027" v="8102"/>
          <ac:spMkLst>
            <pc:docMk/>
            <pc:sldMk cId="1415075018" sldId="2248"/>
            <ac:spMk id="2" creationId="{10304424-DB4A-36E7-9E0D-D32A5DD0F26C}"/>
          </ac:spMkLst>
        </pc:spChg>
        <pc:spChg chg="mod">
          <ac:chgData name="伊健 杜" userId="e69aded81da48593" providerId="LiveId" clId="{BFC995C6-4895-4711-9235-3A1E68732911}" dt="2023-02-16T08:45:12.027" v="8102"/>
          <ac:spMkLst>
            <pc:docMk/>
            <pc:sldMk cId="1415075018" sldId="2248"/>
            <ac:spMk id="5" creationId="{E7287B0E-EF55-E721-8EFA-9A9183C0EDF9}"/>
          </ac:spMkLst>
        </pc:spChg>
      </pc:sldChg>
      <pc:sldChg chg="addSp delSp modSp add mod">
        <pc:chgData name="伊健 杜" userId="e69aded81da48593" providerId="LiveId" clId="{BFC995C6-4895-4711-9235-3A1E68732911}" dt="2023-02-16T08:45:12.027" v="8102"/>
        <pc:sldMkLst>
          <pc:docMk/>
          <pc:sldMk cId="711364460" sldId="2249"/>
        </pc:sldMkLst>
        <pc:spChg chg="mod">
          <ac:chgData name="伊健 杜" userId="e69aded81da48593" providerId="LiveId" clId="{BFC995C6-4895-4711-9235-3A1E68732911}" dt="2023-02-16T08:45:12.027" v="8102"/>
          <ac:spMkLst>
            <pc:docMk/>
            <pc:sldMk cId="711364460" sldId="2249"/>
            <ac:spMk id="2" creationId="{10304424-DB4A-36E7-9E0D-D32A5DD0F26C}"/>
          </ac:spMkLst>
        </pc:spChg>
        <pc:spChg chg="mod">
          <ac:chgData name="伊健 杜" userId="e69aded81da48593" providerId="LiveId" clId="{BFC995C6-4895-4711-9235-3A1E68732911}" dt="2023-02-16T08:45:12.027" v="8102"/>
          <ac:spMkLst>
            <pc:docMk/>
            <pc:sldMk cId="711364460" sldId="2249"/>
            <ac:spMk id="5" creationId="{E7287B0E-EF55-E721-8EFA-9A9183C0EDF9}"/>
          </ac:spMkLst>
        </pc:spChg>
        <pc:picChg chg="del">
          <ac:chgData name="伊健 杜" userId="e69aded81da48593" providerId="LiveId" clId="{BFC995C6-4895-4711-9235-3A1E68732911}" dt="2023-02-16T08:24:17.534" v="7662" actId="478"/>
          <ac:picMkLst>
            <pc:docMk/>
            <pc:sldMk cId="711364460" sldId="2249"/>
            <ac:picMk id="5122" creationId="{459A5E0E-C2E7-49DC-5781-BBC6650753D9}"/>
          </ac:picMkLst>
        </pc:picChg>
        <pc:picChg chg="add del mod">
          <ac:chgData name="伊健 杜" userId="e69aded81da48593" providerId="LiveId" clId="{BFC995C6-4895-4711-9235-3A1E68732911}" dt="2023-02-16T08:25:53.161" v="7811" actId="478"/>
          <ac:picMkLst>
            <pc:docMk/>
            <pc:sldMk cId="711364460" sldId="2249"/>
            <ac:picMk id="7170" creationId="{AB6A92BB-D8D9-4BF7-5F26-ACD10FC05B42}"/>
          </ac:picMkLst>
        </pc:picChg>
        <pc:picChg chg="add mod">
          <ac:chgData name="伊健 杜" userId="e69aded81da48593" providerId="LiveId" clId="{BFC995C6-4895-4711-9235-3A1E68732911}" dt="2023-02-16T08:25:56.905" v="7814" actId="1076"/>
          <ac:picMkLst>
            <pc:docMk/>
            <pc:sldMk cId="711364460" sldId="2249"/>
            <ac:picMk id="7172" creationId="{2BFBB99D-FA40-00B8-8FF6-21A8BB43B815}"/>
          </ac:picMkLst>
        </pc:picChg>
      </pc:sldChg>
      <pc:sldChg chg="modSp add mod">
        <pc:chgData name="伊健 杜" userId="e69aded81da48593" providerId="LiveId" clId="{BFC995C6-4895-4711-9235-3A1E68732911}" dt="2023-02-16T08:45:12.027" v="8102"/>
        <pc:sldMkLst>
          <pc:docMk/>
          <pc:sldMk cId="1210530522" sldId="2250"/>
        </pc:sldMkLst>
        <pc:spChg chg="mod">
          <ac:chgData name="伊健 杜" userId="e69aded81da48593" providerId="LiveId" clId="{BFC995C6-4895-4711-9235-3A1E68732911}" dt="2023-02-16T08:45:12.027" v="8102"/>
          <ac:spMkLst>
            <pc:docMk/>
            <pc:sldMk cId="1210530522" sldId="2250"/>
            <ac:spMk id="2" creationId="{10304424-DB4A-36E7-9E0D-D32A5DD0F26C}"/>
          </ac:spMkLst>
        </pc:spChg>
      </pc:sldChg>
      <pc:sldChg chg="delSp modSp new mod ord">
        <pc:chgData name="伊健 杜" userId="e69aded81da48593" providerId="LiveId" clId="{BFC995C6-4895-4711-9235-3A1E68732911}" dt="2023-02-16T08:45:12.027" v="8102"/>
        <pc:sldMkLst>
          <pc:docMk/>
          <pc:sldMk cId="1327051921" sldId="2251"/>
        </pc:sldMkLst>
        <pc:spChg chg="mod">
          <ac:chgData name="伊健 杜" userId="e69aded81da48593" providerId="LiveId" clId="{BFC995C6-4895-4711-9235-3A1E68732911}" dt="2023-02-16T08:45:12.027" v="8102"/>
          <ac:spMkLst>
            <pc:docMk/>
            <pc:sldMk cId="1327051921" sldId="2251"/>
            <ac:spMk id="2" creationId="{1D484E6E-E122-827B-6C84-602AC8860183}"/>
          </ac:spMkLst>
        </pc:spChg>
        <pc:spChg chg="del">
          <ac:chgData name="伊健 杜" userId="e69aded81da48593" providerId="LiveId" clId="{BFC995C6-4895-4711-9235-3A1E68732911}" dt="2023-02-16T08:16:45.708" v="7269" actId="478"/>
          <ac:spMkLst>
            <pc:docMk/>
            <pc:sldMk cId="1327051921" sldId="2251"/>
            <ac:spMk id="3" creationId="{CD5CDAD8-6CA6-F3B7-075B-91EB4F3102E1}"/>
          </ac:spMkLst>
        </pc:spChg>
      </pc:sldChg>
      <pc:sldChg chg="modSp add mod ord">
        <pc:chgData name="伊健 杜" userId="e69aded81da48593" providerId="LiveId" clId="{BFC995C6-4895-4711-9235-3A1E68732911}" dt="2023-02-16T08:45:12.027" v="8102"/>
        <pc:sldMkLst>
          <pc:docMk/>
          <pc:sldMk cId="4140817928" sldId="2252"/>
        </pc:sldMkLst>
        <pc:spChg chg="mod">
          <ac:chgData name="伊健 杜" userId="e69aded81da48593" providerId="LiveId" clId="{BFC995C6-4895-4711-9235-3A1E68732911}" dt="2023-02-16T08:45:12.027" v="8102"/>
          <ac:spMkLst>
            <pc:docMk/>
            <pc:sldMk cId="4140817928" sldId="2252"/>
            <ac:spMk id="2" creationId="{1D484E6E-E122-827B-6C84-602AC8860183}"/>
          </ac:spMkLst>
        </pc:spChg>
      </pc:sldChg>
      <pc:sldChg chg="addSp delSp modSp new mod modAnim">
        <pc:chgData name="伊健 杜" userId="e69aded81da48593" providerId="LiveId" clId="{BFC995C6-4895-4711-9235-3A1E68732911}" dt="2023-02-16T08:45:12.027" v="8102"/>
        <pc:sldMkLst>
          <pc:docMk/>
          <pc:sldMk cId="1041314455" sldId="2253"/>
        </pc:sldMkLst>
        <pc:spChg chg="mod">
          <ac:chgData name="伊健 杜" userId="e69aded81da48593" providerId="LiveId" clId="{BFC995C6-4895-4711-9235-3A1E68732911}" dt="2023-02-16T08:45:12.027" v="8102"/>
          <ac:spMkLst>
            <pc:docMk/>
            <pc:sldMk cId="1041314455" sldId="2253"/>
            <ac:spMk id="2" creationId="{B99C7E8F-0213-EB23-BD1A-9A06F5EFD06D}"/>
          </ac:spMkLst>
        </pc:spChg>
        <pc:spChg chg="del mod">
          <ac:chgData name="伊健 杜" userId="e69aded81da48593" providerId="LiveId" clId="{BFC995C6-4895-4711-9235-3A1E68732911}" dt="2023-02-16T08:20:12.386" v="7472" actId="478"/>
          <ac:spMkLst>
            <pc:docMk/>
            <pc:sldMk cId="1041314455" sldId="2253"/>
            <ac:spMk id="3" creationId="{6491D4F7-536C-410F-4B6A-CBC4CDDC212F}"/>
          </ac:spMkLst>
        </pc:spChg>
        <pc:spChg chg="add mod">
          <ac:chgData name="伊健 杜" userId="e69aded81da48593" providerId="LiveId" clId="{BFC995C6-4895-4711-9235-3A1E68732911}" dt="2023-02-16T08:45:12.027" v="8102"/>
          <ac:spMkLst>
            <pc:docMk/>
            <pc:sldMk cId="1041314455" sldId="2253"/>
            <ac:spMk id="4" creationId="{30580A08-291A-9808-247C-8A35FA7DAA68}"/>
          </ac:spMkLst>
        </pc:spChg>
        <pc:picChg chg="add mod">
          <ac:chgData name="伊健 杜" userId="e69aded81da48593" providerId="LiveId" clId="{BFC995C6-4895-4711-9235-3A1E68732911}" dt="2023-02-16T08:21:15.145" v="7475" actId="1076"/>
          <ac:picMkLst>
            <pc:docMk/>
            <pc:sldMk cId="1041314455" sldId="2253"/>
            <ac:picMk id="6146" creationId="{D1D34C0C-086C-D99B-333E-B397FACC5CAF}"/>
          </ac:picMkLst>
        </pc:picChg>
      </pc:sldChg>
      <pc:sldChg chg="add del">
        <pc:chgData name="伊健 杜" userId="e69aded81da48593" providerId="LiveId" clId="{BFC995C6-4895-4711-9235-3A1E68732911}" dt="2023-02-16T08:17:58.039" v="7411" actId="47"/>
        <pc:sldMkLst>
          <pc:docMk/>
          <pc:sldMk cId="2964660824" sldId="2253"/>
        </pc:sldMkLst>
      </pc:sldChg>
      <pc:sldChg chg="addSp delSp modSp add mod">
        <pc:chgData name="伊健 杜" userId="e69aded81da48593" providerId="LiveId" clId="{BFC995C6-4895-4711-9235-3A1E68732911}" dt="2023-02-16T08:23:32.211" v="7576" actId="20577"/>
        <pc:sldMkLst>
          <pc:docMk/>
          <pc:sldMk cId="244172812" sldId="2254"/>
        </pc:sldMkLst>
        <pc:spChg chg="mod">
          <ac:chgData name="伊健 杜" userId="e69aded81da48593" providerId="LiveId" clId="{BFC995C6-4895-4711-9235-3A1E68732911}" dt="2023-02-16T08:23:32.211" v="7576" actId="20577"/>
          <ac:spMkLst>
            <pc:docMk/>
            <pc:sldMk cId="244172812" sldId="2254"/>
            <ac:spMk id="2" creationId="{B99C7E8F-0213-EB23-BD1A-9A06F5EFD06D}"/>
          </ac:spMkLst>
        </pc:spChg>
        <pc:spChg chg="del mod">
          <ac:chgData name="伊健 杜" userId="e69aded81da48593" providerId="LiveId" clId="{BFC995C6-4895-4711-9235-3A1E68732911}" dt="2023-02-16T08:22:22.871" v="7489" actId="478"/>
          <ac:spMkLst>
            <pc:docMk/>
            <pc:sldMk cId="244172812" sldId="2254"/>
            <ac:spMk id="4" creationId="{30580A08-291A-9808-247C-8A35FA7DAA68}"/>
          </ac:spMkLst>
        </pc:spChg>
        <pc:picChg chg="del">
          <ac:chgData name="伊健 杜" userId="e69aded81da48593" providerId="LiveId" clId="{BFC995C6-4895-4711-9235-3A1E68732911}" dt="2023-02-16T08:21:29.195" v="7479" actId="478"/>
          <ac:picMkLst>
            <pc:docMk/>
            <pc:sldMk cId="244172812" sldId="2254"/>
            <ac:picMk id="6146" creationId="{D1D34C0C-086C-D99B-333E-B397FACC5CAF}"/>
          </ac:picMkLst>
        </pc:picChg>
        <pc:picChg chg="add del mod">
          <ac:chgData name="伊健 杜" userId="e69aded81da48593" providerId="LiveId" clId="{BFC995C6-4895-4711-9235-3A1E68732911}" dt="2023-02-16T08:22:17.333" v="7485" actId="478"/>
          <ac:picMkLst>
            <pc:docMk/>
            <pc:sldMk cId="244172812" sldId="2254"/>
            <ac:picMk id="13314" creationId="{684CE0D1-60E8-1991-620F-F447E4EC08E0}"/>
          </ac:picMkLst>
        </pc:picChg>
        <pc:picChg chg="add mod">
          <ac:chgData name="伊健 杜" userId="e69aded81da48593" providerId="LiveId" clId="{BFC995C6-4895-4711-9235-3A1E68732911}" dt="2023-02-16T08:22:20.805" v="7488" actId="1076"/>
          <ac:picMkLst>
            <pc:docMk/>
            <pc:sldMk cId="244172812" sldId="2254"/>
            <ac:picMk id="13316" creationId="{1AD74F64-375E-D444-6D7C-64A6922C2C3F}"/>
          </ac:picMkLst>
        </pc:picChg>
      </pc:sldChg>
      <pc:sldChg chg="modSp add ord">
        <pc:chgData name="伊健 杜" userId="e69aded81da48593" providerId="LiveId" clId="{BFC995C6-4895-4711-9235-3A1E68732911}" dt="2023-02-16T08:45:12.027" v="8102"/>
        <pc:sldMkLst>
          <pc:docMk/>
          <pc:sldMk cId="4054208821" sldId="2255"/>
        </pc:sldMkLst>
        <pc:spChg chg="mod">
          <ac:chgData name="伊健 杜" userId="e69aded81da48593" providerId="LiveId" clId="{BFC995C6-4895-4711-9235-3A1E68732911}" dt="2023-02-16T08:45:12.027" v="8102"/>
          <ac:spMkLst>
            <pc:docMk/>
            <pc:sldMk cId="4054208821" sldId="2255"/>
            <ac:spMk id="2" creationId="{10304424-DB4A-36E7-9E0D-D32A5DD0F26C}"/>
          </ac:spMkLst>
        </pc:spChg>
      </pc:sldChg>
    </pc:docChg>
  </pc:docChgLst>
  <pc:docChgLst>
    <pc:chgData name="伊健 杜" userId="e69aded81da48593" providerId="LiveId" clId="{ADA9A8EE-EE58-4D6B-BA95-F3CD71428A35}"/>
    <pc:docChg chg="custSel addSld delSld modSld sldOrd modSection">
      <pc:chgData name="伊健 杜" userId="e69aded81da48593" providerId="LiveId" clId="{ADA9A8EE-EE58-4D6B-BA95-F3CD71428A35}" dt="2022-09-22T15:11:32.928" v="6148" actId="403"/>
      <pc:docMkLst>
        <pc:docMk/>
      </pc:docMkLst>
      <pc:sldChg chg="modSp mod">
        <pc:chgData name="伊健 杜" userId="e69aded81da48593" providerId="LiveId" clId="{ADA9A8EE-EE58-4D6B-BA95-F3CD71428A35}" dt="2022-09-22T11:37:09.356" v="6026"/>
        <pc:sldMkLst>
          <pc:docMk/>
          <pc:sldMk cId="3180688205" sldId="256"/>
        </pc:sldMkLst>
        <pc:spChg chg="mod">
          <ac:chgData name="伊健 杜" userId="e69aded81da48593" providerId="LiveId" clId="{ADA9A8EE-EE58-4D6B-BA95-F3CD71428A35}" dt="2022-09-22T11:37:09.356" v="6026"/>
          <ac:spMkLst>
            <pc:docMk/>
            <pc:sldMk cId="3180688205" sldId="256"/>
            <ac:spMk id="2" creationId="{1F01E9DD-2818-4BD0-9996-984FE0985E67}"/>
          </ac:spMkLst>
        </pc:spChg>
      </pc:sldChg>
      <pc:sldChg chg="del">
        <pc:chgData name="伊健 杜" userId="e69aded81da48593" providerId="LiveId" clId="{ADA9A8EE-EE58-4D6B-BA95-F3CD71428A35}" dt="2022-09-22T04:55:56.284" v="3" actId="47"/>
        <pc:sldMkLst>
          <pc:docMk/>
          <pc:sldMk cId="2559525265" sldId="565"/>
        </pc:sldMkLst>
      </pc:sldChg>
      <pc:sldChg chg="del">
        <pc:chgData name="伊健 杜" userId="e69aded81da48593" providerId="LiveId" clId="{ADA9A8EE-EE58-4D6B-BA95-F3CD71428A35}" dt="2022-09-22T04:55:56.284" v="3" actId="47"/>
        <pc:sldMkLst>
          <pc:docMk/>
          <pc:sldMk cId="854064981" sldId="614"/>
        </pc:sldMkLst>
      </pc:sldChg>
      <pc:sldChg chg="del">
        <pc:chgData name="伊健 杜" userId="e69aded81da48593" providerId="LiveId" clId="{ADA9A8EE-EE58-4D6B-BA95-F3CD71428A35}" dt="2022-09-22T04:55:56.284" v="3" actId="47"/>
        <pc:sldMkLst>
          <pc:docMk/>
          <pc:sldMk cId="2347165635" sldId="616"/>
        </pc:sldMkLst>
      </pc:sldChg>
      <pc:sldChg chg="del">
        <pc:chgData name="伊健 杜" userId="e69aded81da48593" providerId="LiveId" clId="{ADA9A8EE-EE58-4D6B-BA95-F3CD71428A35}" dt="2022-09-22T04:55:36.810" v="1" actId="47"/>
        <pc:sldMkLst>
          <pc:docMk/>
          <pc:sldMk cId="1448130752" sldId="678"/>
        </pc:sldMkLst>
      </pc:sldChg>
      <pc:sldChg chg="del">
        <pc:chgData name="伊健 杜" userId="e69aded81da48593" providerId="LiveId" clId="{ADA9A8EE-EE58-4D6B-BA95-F3CD71428A35}" dt="2022-09-22T04:55:35.830" v="0" actId="47"/>
        <pc:sldMkLst>
          <pc:docMk/>
          <pc:sldMk cId="4121900207" sldId="752"/>
        </pc:sldMkLst>
      </pc:sldChg>
      <pc:sldChg chg="del">
        <pc:chgData name="伊健 杜" userId="e69aded81da48593" providerId="LiveId" clId="{ADA9A8EE-EE58-4D6B-BA95-F3CD71428A35}" dt="2022-09-22T04:55:37.902" v="2" actId="47"/>
        <pc:sldMkLst>
          <pc:docMk/>
          <pc:sldMk cId="1975974575" sldId="769"/>
        </pc:sldMkLst>
      </pc:sldChg>
      <pc:sldChg chg="addSp delSp modSp mod">
        <pc:chgData name="伊健 杜" userId="e69aded81da48593" providerId="LiveId" clId="{ADA9A8EE-EE58-4D6B-BA95-F3CD71428A35}" dt="2022-09-22T11:24:51.349" v="5471"/>
        <pc:sldMkLst>
          <pc:docMk/>
          <pc:sldMk cId="3517469593" sldId="772"/>
        </pc:sldMkLst>
        <pc:spChg chg="mod">
          <ac:chgData name="伊健 杜" userId="e69aded81da48593" providerId="LiveId" clId="{ADA9A8EE-EE58-4D6B-BA95-F3CD71428A35}" dt="2022-09-22T11:24:51.349" v="5471"/>
          <ac:spMkLst>
            <pc:docMk/>
            <pc:sldMk cId="3517469593" sldId="772"/>
            <ac:spMk id="2" creationId="{81F4B079-5182-7332-4978-966F1AEEF4D2}"/>
          </ac:spMkLst>
        </pc:spChg>
        <pc:spChg chg="mod">
          <ac:chgData name="伊健 杜" userId="e69aded81da48593" providerId="LiveId" clId="{ADA9A8EE-EE58-4D6B-BA95-F3CD71428A35}" dt="2022-09-22T11:24:51.349" v="5471"/>
          <ac:spMkLst>
            <pc:docMk/>
            <pc:sldMk cId="3517469593" sldId="772"/>
            <ac:spMk id="4" creationId="{CFC1CF28-580E-2280-640A-ADB8853307E7}"/>
          </ac:spMkLst>
        </pc:spChg>
        <pc:picChg chg="add del mod">
          <ac:chgData name="伊健 杜" userId="e69aded81da48593" providerId="LiveId" clId="{ADA9A8EE-EE58-4D6B-BA95-F3CD71428A35}" dt="2022-09-22T05:05:30.186" v="184" actId="478"/>
          <ac:picMkLst>
            <pc:docMk/>
            <pc:sldMk cId="3517469593" sldId="772"/>
            <ac:picMk id="2050" creationId="{E848E6C1-1896-9E30-A60C-41516E3CC48E}"/>
          </ac:picMkLst>
        </pc:picChg>
        <pc:picChg chg="add mod">
          <ac:chgData name="伊健 杜" userId="e69aded81da48593" providerId="LiveId" clId="{ADA9A8EE-EE58-4D6B-BA95-F3CD71428A35}" dt="2022-09-22T05:07:41.811" v="191" actId="1076"/>
          <ac:picMkLst>
            <pc:docMk/>
            <pc:sldMk cId="3517469593" sldId="772"/>
            <ac:picMk id="2052" creationId="{461DA24C-A30A-93FC-A3AE-4F86BA1EAB3B}"/>
          </ac:picMkLst>
        </pc:picChg>
        <pc:picChg chg="add mod">
          <ac:chgData name="伊健 杜" userId="e69aded81da48593" providerId="LiveId" clId="{ADA9A8EE-EE58-4D6B-BA95-F3CD71428A35}" dt="2022-09-22T05:07:59.841" v="198" actId="1076"/>
          <ac:picMkLst>
            <pc:docMk/>
            <pc:sldMk cId="3517469593" sldId="772"/>
            <ac:picMk id="2054" creationId="{40AFEB91-2127-B2A7-447B-BCC35A031393}"/>
          </ac:picMkLst>
        </pc:picChg>
        <pc:picChg chg="add mod">
          <ac:chgData name="伊健 杜" userId="e69aded81da48593" providerId="LiveId" clId="{ADA9A8EE-EE58-4D6B-BA95-F3CD71428A35}" dt="2022-09-22T05:08:00.560" v="199" actId="1076"/>
          <ac:picMkLst>
            <pc:docMk/>
            <pc:sldMk cId="3517469593" sldId="772"/>
            <ac:picMk id="2056" creationId="{9EA8CA38-F2FF-6BAC-A8CF-AF1B1E291FCD}"/>
          </ac:picMkLst>
        </pc:picChg>
        <pc:picChg chg="del">
          <ac:chgData name="伊健 杜" userId="e69aded81da48593" providerId="LiveId" clId="{ADA9A8EE-EE58-4D6B-BA95-F3CD71428A35}" dt="2022-09-22T05:03:08.138" v="121" actId="478"/>
          <ac:picMkLst>
            <pc:docMk/>
            <pc:sldMk cId="3517469593" sldId="772"/>
            <ac:picMk id="4098" creationId="{CA13F8C4-6EFA-BD0B-5130-D82A64244410}"/>
          </ac:picMkLst>
        </pc:picChg>
      </pc:sldChg>
      <pc:sldChg chg="del">
        <pc:chgData name="伊健 杜" userId="e69aded81da48593" providerId="LiveId" clId="{ADA9A8EE-EE58-4D6B-BA95-F3CD71428A35}" dt="2022-09-22T04:56:02.614" v="4" actId="47"/>
        <pc:sldMkLst>
          <pc:docMk/>
          <pc:sldMk cId="3772621858" sldId="773"/>
        </pc:sldMkLst>
      </pc:sldChg>
      <pc:sldChg chg="addSp delSp modSp mod">
        <pc:chgData name="伊健 杜" userId="e69aded81da48593" providerId="LiveId" clId="{ADA9A8EE-EE58-4D6B-BA95-F3CD71428A35}" dt="2022-09-22T11:24:51.349" v="5471"/>
        <pc:sldMkLst>
          <pc:docMk/>
          <pc:sldMk cId="779196328" sldId="775"/>
        </pc:sldMkLst>
        <pc:spChg chg="mod">
          <ac:chgData name="伊健 杜" userId="e69aded81da48593" providerId="LiveId" clId="{ADA9A8EE-EE58-4D6B-BA95-F3CD71428A35}" dt="2022-09-22T11:24:51.349" v="5471"/>
          <ac:spMkLst>
            <pc:docMk/>
            <pc:sldMk cId="779196328" sldId="775"/>
            <ac:spMk id="2" creationId="{81F4B079-5182-7332-4978-966F1AEEF4D2}"/>
          </ac:spMkLst>
        </pc:spChg>
        <pc:spChg chg="mod">
          <ac:chgData name="伊健 杜" userId="e69aded81da48593" providerId="LiveId" clId="{ADA9A8EE-EE58-4D6B-BA95-F3CD71428A35}" dt="2022-09-22T11:24:51.349" v="5471"/>
          <ac:spMkLst>
            <pc:docMk/>
            <pc:sldMk cId="779196328" sldId="775"/>
            <ac:spMk id="4" creationId="{CFC1CF28-580E-2280-640A-ADB8853307E7}"/>
          </ac:spMkLst>
        </pc:spChg>
        <pc:picChg chg="add mod">
          <ac:chgData name="伊健 杜" userId="e69aded81da48593" providerId="LiveId" clId="{ADA9A8EE-EE58-4D6B-BA95-F3CD71428A35}" dt="2022-09-22T05:12:56.740" v="546" actId="1076"/>
          <ac:picMkLst>
            <pc:docMk/>
            <pc:sldMk cId="779196328" sldId="775"/>
            <ac:picMk id="3" creationId="{D31683AF-66D8-03EE-FF84-B24E62820922}"/>
          </ac:picMkLst>
        </pc:picChg>
        <pc:picChg chg="del">
          <ac:chgData name="伊健 杜" userId="e69aded81da48593" providerId="LiveId" clId="{ADA9A8EE-EE58-4D6B-BA95-F3CD71428A35}" dt="2022-09-22T05:12:47.118" v="542" actId="478"/>
          <ac:picMkLst>
            <pc:docMk/>
            <pc:sldMk cId="779196328" sldId="775"/>
            <ac:picMk id="6146" creationId="{2DC7BD90-5428-F463-F3B9-4EE06DD8AAC9}"/>
          </ac:picMkLst>
        </pc:picChg>
        <pc:picChg chg="del">
          <ac:chgData name="伊健 杜" userId="e69aded81da48593" providerId="LiveId" clId="{ADA9A8EE-EE58-4D6B-BA95-F3CD71428A35}" dt="2022-09-22T05:12:47.118" v="542" actId="478"/>
          <ac:picMkLst>
            <pc:docMk/>
            <pc:sldMk cId="779196328" sldId="775"/>
            <ac:picMk id="6148" creationId="{6EEFB996-BF5D-142E-5F55-401A8E6D5CCC}"/>
          </ac:picMkLst>
        </pc:picChg>
      </pc:sldChg>
      <pc:sldChg chg="addSp delSp modSp mod">
        <pc:chgData name="伊健 杜" userId="e69aded81da48593" providerId="LiveId" clId="{ADA9A8EE-EE58-4D6B-BA95-F3CD71428A35}" dt="2022-09-22T11:24:51.349" v="5471"/>
        <pc:sldMkLst>
          <pc:docMk/>
          <pc:sldMk cId="2067420389" sldId="776"/>
        </pc:sldMkLst>
        <pc:spChg chg="mod">
          <ac:chgData name="伊健 杜" userId="e69aded81da48593" providerId="LiveId" clId="{ADA9A8EE-EE58-4D6B-BA95-F3CD71428A35}" dt="2022-09-22T11:24:51.349" v="5471"/>
          <ac:spMkLst>
            <pc:docMk/>
            <pc:sldMk cId="2067420389" sldId="776"/>
            <ac:spMk id="2" creationId="{81F4B079-5182-7332-4978-966F1AEEF4D2}"/>
          </ac:spMkLst>
        </pc:spChg>
        <pc:spChg chg="add mod">
          <ac:chgData name="伊健 杜" userId="e69aded81da48593" providerId="LiveId" clId="{ADA9A8EE-EE58-4D6B-BA95-F3CD71428A35}" dt="2022-09-22T05:30:46.116" v="1231" actId="1076"/>
          <ac:spMkLst>
            <pc:docMk/>
            <pc:sldMk cId="2067420389" sldId="776"/>
            <ac:spMk id="3" creationId="{1C442EC2-C53C-F334-F884-33A15A1376EA}"/>
          </ac:spMkLst>
        </pc:spChg>
        <pc:spChg chg="mod">
          <ac:chgData name="伊健 杜" userId="e69aded81da48593" providerId="LiveId" clId="{ADA9A8EE-EE58-4D6B-BA95-F3CD71428A35}" dt="2022-09-22T11:24:51.349" v="5471"/>
          <ac:spMkLst>
            <pc:docMk/>
            <pc:sldMk cId="2067420389" sldId="776"/>
            <ac:spMk id="4" creationId="{CFC1CF28-580E-2280-640A-ADB8853307E7}"/>
          </ac:spMkLst>
        </pc:spChg>
        <pc:picChg chg="add mod">
          <ac:chgData name="伊健 杜" userId="e69aded81da48593" providerId="LiveId" clId="{ADA9A8EE-EE58-4D6B-BA95-F3CD71428A35}" dt="2022-09-22T05:28:06.636" v="1206" actId="1076"/>
          <ac:picMkLst>
            <pc:docMk/>
            <pc:sldMk cId="2067420389" sldId="776"/>
            <ac:picMk id="6146" creationId="{AEAAD86A-4D52-D04A-79C4-EB0C37F6E869}"/>
          </ac:picMkLst>
        </pc:picChg>
        <pc:picChg chg="add mod">
          <ac:chgData name="伊健 杜" userId="e69aded81da48593" providerId="LiveId" clId="{ADA9A8EE-EE58-4D6B-BA95-F3CD71428A35}" dt="2022-09-22T05:30:43.292" v="1230" actId="1076"/>
          <ac:picMkLst>
            <pc:docMk/>
            <pc:sldMk cId="2067420389" sldId="776"/>
            <ac:picMk id="6148" creationId="{D097E931-D65E-A9EF-34B3-BD1EC8340DAF}"/>
          </ac:picMkLst>
        </pc:picChg>
        <pc:picChg chg="del">
          <ac:chgData name="伊健 杜" userId="e69aded81da48593" providerId="LiveId" clId="{ADA9A8EE-EE58-4D6B-BA95-F3CD71428A35}" dt="2022-09-22T05:25:17.128" v="1180" actId="478"/>
          <ac:picMkLst>
            <pc:docMk/>
            <pc:sldMk cId="2067420389" sldId="776"/>
            <ac:picMk id="7170" creationId="{698F9E9C-34B1-C382-4FA2-75A8005B3E96}"/>
          </ac:picMkLst>
        </pc:picChg>
      </pc:sldChg>
      <pc:sldChg chg="del">
        <pc:chgData name="伊健 杜" userId="e69aded81da48593" providerId="LiveId" clId="{ADA9A8EE-EE58-4D6B-BA95-F3CD71428A35}" dt="2022-09-22T04:56:02.614" v="4" actId="47"/>
        <pc:sldMkLst>
          <pc:docMk/>
          <pc:sldMk cId="3943682976" sldId="777"/>
        </pc:sldMkLst>
      </pc:sldChg>
      <pc:sldChg chg="del">
        <pc:chgData name="伊健 杜" userId="e69aded81da48593" providerId="LiveId" clId="{ADA9A8EE-EE58-4D6B-BA95-F3CD71428A35}" dt="2022-09-22T04:56:02.614" v="4" actId="47"/>
        <pc:sldMkLst>
          <pc:docMk/>
          <pc:sldMk cId="1340539967" sldId="778"/>
        </pc:sldMkLst>
      </pc:sldChg>
      <pc:sldChg chg="del">
        <pc:chgData name="伊健 杜" userId="e69aded81da48593" providerId="LiveId" clId="{ADA9A8EE-EE58-4D6B-BA95-F3CD71428A35}" dt="2022-09-22T04:56:02.614" v="4" actId="47"/>
        <pc:sldMkLst>
          <pc:docMk/>
          <pc:sldMk cId="1696735835" sldId="779"/>
        </pc:sldMkLst>
      </pc:sldChg>
      <pc:sldChg chg="del">
        <pc:chgData name="伊健 杜" userId="e69aded81da48593" providerId="LiveId" clId="{ADA9A8EE-EE58-4D6B-BA95-F3CD71428A35}" dt="2022-09-22T04:56:02.614" v="4" actId="47"/>
        <pc:sldMkLst>
          <pc:docMk/>
          <pc:sldMk cId="3968348680" sldId="780"/>
        </pc:sldMkLst>
      </pc:sldChg>
      <pc:sldChg chg="del">
        <pc:chgData name="伊健 杜" userId="e69aded81da48593" providerId="LiveId" clId="{ADA9A8EE-EE58-4D6B-BA95-F3CD71428A35}" dt="2022-09-22T04:56:02.614" v="4" actId="47"/>
        <pc:sldMkLst>
          <pc:docMk/>
          <pc:sldMk cId="2767785579" sldId="781"/>
        </pc:sldMkLst>
      </pc:sldChg>
      <pc:sldChg chg="del">
        <pc:chgData name="伊健 杜" userId="e69aded81da48593" providerId="LiveId" clId="{ADA9A8EE-EE58-4D6B-BA95-F3CD71428A35}" dt="2022-09-22T04:56:02.614" v="4" actId="47"/>
        <pc:sldMkLst>
          <pc:docMk/>
          <pc:sldMk cId="3694264932" sldId="782"/>
        </pc:sldMkLst>
      </pc:sldChg>
      <pc:sldChg chg="del">
        <pc:chgData name="伊健 杜" userId="e69aded81da48593" providerId="LiveId" clId="{ADA9A8EE-EE58-4D6B-BA95-F3CD71428A35}" dt="2022-09-22T04:56:02.614" v="4" actId="47"/>
        <pc:sldMkLst>
          <pc:docMk/>
          <pc:sldMk cId="709636640" sldId="783"/>
        </pc:sldMkLst>
      </pc:sldChg>
      <pc:sldChg chg="del">
        <pc:chgData name="伊健 杜" userId="e69aded81da48593" providerId="LiveId" clId="{ADA9A8EE-EE58-4D6B-BA95-F3CD71428A35}" dt="2022-09-22T04:56:02.614" v="4" actId="47"/>
        <pc:sldMkLst>
          <pc:docMk/>
          <pc:sldMk cId="3098461152" sldId="784"/>
        </pc:sldMkLst>
      </pc:sldChg>
      <pc:sldChg chg="del">
        <pc:chgData name="伊健 杜" userId="e69aded81da48593" providerId="LiveId" clId="{ADA9A8EE-EE58-4D6B-BA95-F3CD71428A35}" dt="2022-09-22T04:56:02.614" v="4" actId="47"/>
        <pc:sldMkLst>
          <pc:docMk/>
          <pc:sldMk cId="2209567193" sldId="787"/>
        </pc:sldMkLst>
      </pc:sldChg>
      <pc:sldChg chg="del">
        <pc:chgData name="伊健 杜" userId="e69aded81da48593" providerId="LiveId" clId="{ADA9A8EE-EE58-4D6B-BA95-F3CD71428A35}" dt="2022-09-22T04:56:02.614" v="4" actId="47"/>
        <pc:sldMkLst>
          <pc:docMk/>
          <pc:sldMk cId="3293583786" sldId="788"/>
        </pc:sldMkLst>
      </pc:sldChg>
      <pc:sldChg chg="del">
        <pc:chgData name="伊健 杜" userId="e69aded81da48593" providerId="LiveId" clId="{ADA9A8EE-EE58-4D6B-BA95-F3CD71428A35}" dt="2022-09-22T04:56:02.614" v="4" actId="47"/>
        <pc:sldMkLst>
          <pc:docMk/>
          <pc:sldMk cId="3731306999" sldId="789"/>
        </pc:sldMkLst>
      </pc:sldChg>
      <pc:sldChg chg="del">
        <pc:chgData name="伊健 杜" userId="e69aded81da48593" providerId="LiveId" clId="{ADA9A8EE-EE58-4D6B-BA95-F3CD71428A35}" dt="2022-09-22T04:56:02.614" v="4" actId="47"/>
        <pc:sldMkLst>
          <pc:docMk/>
          <pc:sldMk cId="2990129987" sldId="790"/>
        </pc:sldMkLst>
      </pc:sldChg>
      <pc:sldChg chg="del">
        <pc:chgData name="伊健 杜" userId="e69aded81da48593" providerId="LiveId" clId="{ADA9A8EE-EE58-4D6B-BA95-F3CD71428A35}" dt="2022-09-22T04:56:02.614" v="4" actId="47"/>
        <pc:sldMkLst>
          <pc:docMk/>
          <pc:sldMk cId="2266736779" sldId="791"/>
        </pc:sldMkLst>
      </pc:sldChg>
      <pc:sldChg chg="del">
        <pc:chgData name="伊健 杜" userId="e69aded81da48593" providerId="LiveId" clId="{ADA9A8EE-EE58-4D6B-BA95-F3CD71428A35}" dt="2022-09-22T04:56:02.614" v="4" actId="47"/>
        <pc:sldMkLst>
          <pc:docMk/>
          <pc:sldMk cId="1698368961" sldId="792"/>
        </pc:sldMkLst>
      </pc:sldChg>
      <pc:sldChg chg="del">
        <pc:chgData name="伊健 杜" userId="e69aded81da48593" providerId="LiveId" clId="{ADA9A8EE-EE58-4D6B-BA95-F3CD71428A35}" dt="2022-09-22T04:56:02.614" v="4" actId="47"/>
        <pc:sldMkLst>
          <pc:docMk/>
          <pc:sldMk cId="2198390484" sldId="793"/>
        </pc:sldMkLst>
      </pc:sldChg>
      <pc:sldChg chg="del">
        <pc:chgData name="伊健 杜" userId="e69aded81da48593" providerId="LiveId" clId="{ADA9A8EE-EE58-4D6B-BA95-F3CD71428A35}" dt="2022-09-22T04:56:02.614" v="4" actId="47"/>
        <pc:sldMkLst>
          <pc:docMk/>
          <pc:sldMk cId="590882603" sldId="794"/>
        </pc:sldMkLst>
      </pc:sldChg>
      <pc:sldChg chg="del">
        <pc:chgData name="伊健 杜" userId="e69aded81da48593" providerId="LiveId" clId="{ADA9A8EE-EE58-4D6B-BA95-F3CD71428A35}" dt="2022-09-22T04:56:02.614" v="4" actId="47"/>
        <pc:sldMkLst>
          <pc:docMk/>
          <pc:sldMk cId="1952386580" sldId="795"/>
        </pc:sldMkLst>
      </pc:sldChg>
      <pc:sldChg chg="del">
        <pc:chgData name="伊健 杜" userId="e69aded81da48593" providerId="LiveId" clId="{ADA9A8EE-EE58-4D6B-BA95-F3CD71428A35}" dt="2022-09-22T04:56:02.614" v="4" actId="47"/>
        <pc:sldMkLst>
          <pc:docMk/>
          <pc:sldMk cId="2085536860" sldId="796"/>
        </pc:sldMkLst>
      </pc:sldChg>
      <pc:sldChg chg="del">
        <pc:chgData name="伊健 杜" userId="e69aded81da48593" providerId="LiveId" clId="{ADA9A8EE-EE58-4D6B-BA95-F3CD71428A35}" dt="2022-09-22T04:55:56.284" v="3" actId="47"/>
        <pc:sldMkLst>
          <pc:docMk/>
          <pc:sldMk cId="1065469340" sldId="798"/>
        </pc:sldMkLst>
      </pc:sldChg>
      <pc:sldChg chg="del">
        <pc:chgData name="伊健 杜" userId="e69aded81da48593" providerId="LiveId" clId="{ADA9A8EE-EE58-4D6B-BA95-F3CD71428A35}" dt="2022-09-22T04:55:56.284" v="3" actId="47"/>
        <pc:sldMkLst>
          <pc:docMk/>
          <pc:sldMk cId="1772000038" sldId="799"/>
        </pc:sldMkLst>
      </pc:sldChg>
      <pc:sldChg chg="del">
        <pc:chgData name="伊健 杜" userId="e69aded81da48593" providerId="LiveId" clId="{ADA9A8EE-EE58-4D6B-BA95-F3CD71428A35}" dt="2022-09-22T05:01:56.798" v="5" actId="47"/>
        <pc:sldMkLst>
          <pc:docMk/>
          <pc:sldMk cId="3883834301" sldId="800"/>
        </pc:sldMkLst>
      </pc:sldChg>
      <pc:sldChg chg="addSp delSp modSp mod ord">
        <pc:chgData name="伊健 杜" userId="e69aded81da48593" providerId="LiveId" clId="{ADA9A8EE-EE58-4D6B-BA95-F3CD71428A35}" dt="2022-09-22T11:24:51.349" v="5471"/>
        <pc:sldMkLst>
          <pc:docMk/>
          <pc:sldMk cId="1810192253" sldId="801"/>
        </pc:sldMkLst>
        <pc:spChg chg="del">
          <ac:chgData name="伊健 杜" userId="e69aded81da48593" providerId="LiveId" clId="{ADA9A8EE-EE58-4D6B-BA95-F3CD71428A35}" dt="2022-09-22T05:41:47.606" v="1672" actId="478"/>
          <ac:spMkLst>
            <pc:docMk/>
            <pc:sldMk cId="1810192253" sldId="801"/>
            <ac:spMk id="2" creationId="{81F4B079-5182-7332-4978-966F1AEEF4D2}"/>
          </ac:spMkLst>
        </pc:spChg>
        <pc:spChg chg="mod">
          <ac:chgData name="伊健 杜" userId="e69aded81da48593" providerId="LiveId" clId="{ADA9A8EE-EE58-4D6B-BA95-F3CD71428A35}" dt="2022-09-22T11:24:51.349" v="5471"/>
          <ac:spMkLst>
            <pc:docMk/>
            <pc:sldMk cId="1810192253" sldId="801"/>
            <ac:spMk id="4" creationId="{CFC1CF28-580E-2280-640A-ADB8853307E7}"/>
          </ac:spMkLst>
        </pc:spChg>
        <pc:spChg chg="add del mod">
          <ac:chgData name="伊健 杜" userId="e69aded81da48593" providerId="LiveId" clId="{ADA9A8EE-EE58-4D6B-BA95-F3CD71428A35}" dt="2022-09-22T05:41:49.841" v="1673" actId="478"/>
          <ac:spMkLst>
            <pc:docMk/>
            <pc:sldMk cId="1810192253" sldId="801"/>
            <ac:spMk id="5" creationId="{694559A9-8E70-2149-41C5-EBE28CAF20E4}"/>
          </ac:spMkLst>
        </pc:spChg>
      </pc:sldChg>
      <pc:sldChg chg="del">
        <pc:chgData name="伊健 杜" userId="e69aded81da48593" providerId="LiveId" clId="{ADA9A8EE-EE58-4D6B-BA95-F3CD71428A35}" dt="2022-09-22T04:56:02.614" v="4" actId="47"/>
        <pc:sldMkLst>
          <pc:docMk/>
          <pc:sldMk cId="2783029714" sldId="802"/>
        </pc:sldMkLst>
      </pc:sldChg>
      <pc:sldChg chg="addSp modSp add mod">
        <pc:chgData name="伊健 杜" userId="e69aded81da48593" providerId="LiveId" clId="{ADA9A8EE-EE58-4D6B-BA95-F3CD71428A35}" dt="2022-09-22T11:24:51.349" v="5471"/>
        <pc:sldMkLst>
          <pc:docMk/>
          <pc:sldMk cId="2805022146" sldId="802"/>
        </pc:sldMkLst>
        <pc:spChg chg="mod">
          <ac:chgData name="伊健 杜" userId="e69aded81da48593" providerId="LiveId" clId="{ADA9A8EE-EE58-4D6B-BA95-F3CD71428A35}" dt="2022-09-22T11:24:51.349" v="5471"/>
          <ac:spMkLst>
            <pc:docMk/>
            <pc:sldMk cId="2805022146" sldId="802"/>
            <ac:spMk id="2" creationId="{81F4B079-5182-7332-4978-966F1AEEF4D2}"/>
          </ac:spMkLst>
        </pc:spChg>
        <pc:spChg chg="mod">
          <ac:chgData name="伊健 杜" userId="e69aded81da48593" providerId="LiveId" clId="{ADA9A8EE-EE58-4D6B-BA95-F3CD71428A35}" dt="2022-09-22T11:24:51.349" v="5471"/>
          <ac:spMkLst>
            <pc:docMk/>
            <pc:sldMk cId="2805022146" sldId="802"/>
            <ac:spMk id="4" creationId="{CFC1CF28-580E-2280-640A-ADB8853307E7}"/>
          </ac:spMkLst>
        </pc:spChg>
        <pc:picChg chg="add mod">
          <ac:chgData name="伊健 杜" userId="e69aded81da48593" providerId="LiveId" clId="{ADA9A8EE-EE58-4D6B-BA95-F3CD71428A35}" dt="2022-09-22T05:04:19.773" v="127" actId="1076"/>
          <ac:picMkLst>
            <pc:docMk/>
            <pc:sldMk cId="2805022146" sldId="802"/>
            <ac:picMk id="1026" creationId="{D60AF4E7-3815-AC75-B34A-E95F6773A666}"/>
          </ac:picMkLst>
        </pc:picChg>
      </pc:sldChg>
      <pc:sldChg chg="del">
        <pc:chgData name="伊健 杜" userId="e69aded81da48593" providerId="LiveId" clId="{ADA9A8EE-EE58-4D6B-BA95-F3CD71428A35}" dt="2022-09-22T04:56:02.614" v="4" actId="47"/>
        <pc:sldMkLst>
          <pc:docMk/>
          <pc:sldMk cId="304348175" sldId="803"/>
        </pc:sldMkLst>
      </pc:sldChg>
      <pc:sldChg chg="addSp delSp modSp add mod">
        <pc:chgData name="伊健 杜" userId="e69aded81da48593" providerId="LiveId" clId="{ADA9A8EE-EE58-4D6B-BA95-F3CD71428A35}" dt="2022-09-22T11:24:51.349" v="5471"/>
        <pc:sldMkLst>
          <pc:docMk/>
          <pc:sldMk cId="2721925750" sldId="803"/>
        </pc:sldMkLst>
        <pc:spChg chg="mod">
          <ac:chgData name="伊健 杜" userId="e69aded81da48593" providerId="LiveId" clId="{ADA9A8EE-EE58-4D6B-BA95-F3CD71428A35}" dt="2022-09-22T11:24:51.349" v="5471"/>
          <ac:spMkLst>
            <pc:docMk/>
            <pc:sldMk cId="2721925750" sldId="803"/>
            <ac:spMk id="2" creationId="{81F4B079-5182-7332-4978-966F1AEEF4D2}"/>
          </ac:spMkLst>
        </pc:spChg>
        <pc:spChg chg="mod">
          <ac:chgData name="伊健 杜" userId="e69aded81da48593" providerId="LiveId" clId="{ADA9A8EE-EE58-4D6B-BA95-F3CD71428A35}" dt="2022-09-22T11:24:51.349" v="5471"/>
          <ac:spMkLst>
            <pc:docMk/>
            <pc:sldMk cId="2721925750" sldId="803"/>
            <ac:spMk id="4" creationId="{CFC1CF28-580E-2280-640A-ADB8853307E7}"/>
          </ac:spMkLst>
        </pc:spChg>
        <pc:picChg chg="add mod">
          <ac:chgData name="伊健 杜" userId="e69aded81da48593" providerId="LiveId" clId="{ADA9A8EE-EE58-4D6B-BA95-F3CD71428A35}" dt="2022-09-22T05:10:45.569" v="355" actId="1076"/>
          <ac:picMkLst>
            <pc:docMk/>
            <pc:sldMk cId="2721925750" sldId="803"/>
            <ac:picMk id="3" creationId="{B10C6EAD-FB24-D782-A72E-64A2AE45BC32}"/>
          </ac:picMkLst>
        </pc:picChg>
        <pc:picChg chg="add mod">
          <ac:chgData name="伊健 杜" userId="e69aded81da48593" providerId="LiveId" clId="{ADA9A8EE-EE58-4D6B-BA95-F3CD71428A35}" dt="2022-09-22T05:10:33.456" v="345" actId="1076"/>
          <ac:picMkLst>
            <pc:docMk/>
            <pc:sldMk cId="2721925750" sldId="803"/>
            <ac:picMk id="5" creationId="{D2F0ADEE-4DCC-FAD2-4120-5AA4BE23ED0B}"/>
          </ac:picMkLst>
        </pc:picChg>
        <pc:picChg chg="del mod">
          <ac:chgData name="伊健 杜" userId="e69aded81da48593" providerId="LiveId" clId="{ADA9A8EE-EE58-4D6B-BA95-F3CD71428A35}" dt="2022-09-22T05:09:26.837" v="334" actId="478"/>
          <ac:picMkLst>
            <pc:docMk/>
            <pc:sldMk cId="2721925750" sldId="803"/>
            <ac:picMk id="1026" creationId="{D60AF4E7-3815-AC75-B34A-E95F6773A666}"/>
          </ac:picMkLst>
        </pc:picChg>
      </pc:sldChg>
      <pc:sldChg chg="del">
        <pc:chgData name="伊健 杜" userId="e69aded81da48593" providerId="LiveId" clId="{ADA9A8EE-EE58-4D6B-BA95-F3CD71428A35}" dt="2022-09-22T04:56:02.614" v="4" actId="47"/>
        <pc:sldMkLst>
          <pc:docMk/>
          <pc:sldMk cId="3033192863" sldId="804"/>
        </pc:sldMkLst>
      </pc:sldChg>
      <pc:sldChg chg="modSp add mod">
        <pc:chgData name="伊健 杜" userId="e69aded81da48593" providerId="LiveId" clId="{ADA9A8EE-EE58-4D6B-BA95-F3CD71428A35}" dt="2022-09-22T11:24:51.349" v="5471"/>
        <pc:sldMkLst>
          <pc:docMk/>
          <pc:sldMk cId="3124511879" sldId="804"/>
        </pc:sldMkLst>
        <pc:spChg chg="mod">
          <ac:chgData name="伊健 杜" userId="e69aded81da48593" providerId="LiveId" clId="{ADA9A8EE-EE58-4D6B-BA95-F3CD71428A35}" dt="2022-09-22T11:24:51.349" v="5471"/>
          <ac:spMkLst>
            <pc:docMk/>
            <pc:sldMk cId="3124511879" sldId="804"/>
            <ac:spMk id="2" creationId="{81F4B079-5182-7332-4978-966F1AEEF4D2}"/>
          </ac:spMkLst>
        </pc:spChg>
        <pc:spChg chg="mod">
          <ac:chgData name="伊健 杜" userId="e69aded81da48593" providerId="LiveId" clId="{ADA9A8EE-EE58-4D6B-BA95-F3CD71428A35}" dt="2022-09-22T11:24:51.349" v="5471"/>
          <ac:spMkLst>
            <pc:docMk/>
            <pc:sldMk cId="3124511879" sldId="804"/>
            <ac:spMk id="4" creationId="{CFC1CF28-580E-2280-640A-ADB8853307E7}"/>
          </ac:spMkLst>
        </pc:spChg>
      </pc:sldChg>
      <pc:sldChg chg="del">
        <pc:chgData name="伊健 杜" userId="e69aded81da48593" providerId="LiveId" clId="{ADA9A8EE-EE58-4D6B-BA95-F3CD71428A35}" dt="2022-09-22T04:56:02.614" v="4" actId="47"/>
        <pc:sldMkLst>
          <pc:docMk/>
          <pc:sldMk cId="428026793" sldId="805"/>
        </pc:sldMkLst>
      </pc:sldChg>
      <pc:sldChg chg="add del">
        <pc:chgData name="伊健 杜" userId="e69aded81da48593" providerId="LiveId" clId="{ADA9A8EE-EE58-4D6B-BA95-F3CD71428A35}" dt="2022-09-22T05:12:11.901" v="473" actId="47"/>
        <pc:sldMkLst>
          <pc:docMk/>
          <pc:sldMk cId="523692243" sldId="805"/>
        </pc:sldMkLst>
      </pc:sldChg>
      <pc:sldChg chg="addSp delSp modSp add mod">
        <pc:chgData name="伊健 杜" userId="e69aded81da48593" providerId="LiveId" clId="{ADA9A8EE-EE58-4D6B-BA95-F3CD71428A35}" dt="2022-09-22T11:24:51.349" v="5471"/>
        <pc:sldMkLst>
          <pc:docMk/>
          <pc:sldMk cId="2037386635" sldId="805"/>
        </pc:sldMkLst>
        <pc:spChg chg="mod">
          <ac:chgData name="伊健 杜" userId="e69aded81da48593" providerId="LiveId" clId="{ADA9A8EE-EE58-4D6B-BA95-F3CD71428A35}" dt="2022-09-22T11:24:51.349" v="5471"/>
          <ac:spMkLst>
            <pc:docMk/>
            <pc:sldMk cId="2037386635" sldId="805"/>
            <ac:spMk id="2" creationId="{81F4B079-5182-7332-4978-966F1AEEF4D2}"/>
          </ac:spMkLst>
        </pc:spChg>
        <pc:spChg chg="mod">
          <ac:chgData name="伊健 杜" userId="e69aded81da48593" providerId="LiveId" clId="{ADA9A8EE-EE58-4D6B-BA95-F3CD71428A35}" dt="2022-09-22T11:24:51.349" v="5471"/>
          <ac:spMkLst>
            <pc:docMk/>
            <pc:sldMk cId="2037386635" sldId="805"/>
            <ac:spMk id="4" creationId="{CFC1CF28-580E-2280-640A-ADB8853307E7}"/>
          </ac:spMkLst>
        </pc:spChg>
        <pc:picChg chg="add mod">
          <ac:chgData name="伊健 杜" userId="e69aded81da48593" providerId="LiveId" clId="{ADA9A8EE-EE58-4D6B-BA95-F3CD71428A35}" dt="2022-09-22T05:14:46.174" v="597" actId="1076"/>
          <ac:picMkLst>
            <pc:docMk/>
            <pc:sldMk cId="2037386635" sldId="805"/>
            <ac:picMk id="3" creationId="{0CC30FD8-3045-E258-9A1F-29FF1AF77DF8}"/>
          </ac:picMkLst>
        </pc:picChg>
        <pc:picChg chg="add mod">
          <ac:chgData name="伊健 杜" userId="e69aded81da48593" providerId="LiveId" clId="{ADA9A8EE-EE58-4D6B-BA95-F3CD71428A35}" dt="2022-09-22T05:15:56.931" v="609" actId="1076"/>
          <ac:picMkLst>
            <pc:docMk/>
            <pc:sldMk cId="2037386635" sldId="805"/>
            <ac:picMk id="5" creationId="{5B52084A-CAAE-01D6-3F9B-7ED50C865CB5}"/>
          </ac:picMkLst>
        </pc:picChg>
        <pc:picChg chg="add mod">
          <ac:chgData name="伊健 杜" userId="e69aded81da48593" providerId="LiveId" clId="{ADA9A8EE-EE58-4D6B-BA95-F3CD71428A35}" dt="2022-09-22T05:15:36.419" v="603" actId="1076"/>
          <ac:picMkLst>
            <pc:docMk/>
            <pc:sldMk cId="2037386635" sldId="805"/>
            <ac:picMk id="3074" creationId="{CA972930-DFE7-CB84-2F69-E5F79E129449}"/>
          </ac:picMkLst>
        </pc:picChg>
        <pc:picChg chg="add mod">
          <ac:chgData name="伊健 杜" userId="e69aded81da48593" providerId="LiveId" clId="{ADA9A8EE-EE58-4D6B-BA95-F3CD71428A35}" dt="2022-09-22T05:15:54.340" v="606" actId="1076"/>
          <ac:picMkLst>
            <pc:docMk/>
            <pc:sldMk cId="2037386635" sldId="805"/>
            <ac:picMk id="3076" creationId="{050BB82E-47A9-2798-4A30-57B1DEAF27DE}"/>
          </ac:picMkLst>
        </pc:picChg>
        <pc:picChg chg="del">
          <ac:chgData name="伊健 杜" userId="e69aded81da48593" providerId="LiveId" clId="{ADA9A8EE-EE58-4D6B-BA95-F3CD71428A35}" dt="2022-09-22T05:14:42.515" v="595" actId="478"/>
          <ac:picMkLst>
            <pc:docMk/>
            <pc:sldMk cId="2037386635" sldId="805"/>
            <ac:picMk id="6146" creationId="{2DC7BD90-5428-F463-F3B9-4EE06DD8AAC9}"/>
          </ac:picMkLst>
        </pc:picChg>
        <pc:picChg chg="del">
          <ac:chgData name="伊健 杜" userId="e69aded81da48593" providerId="LiveId" clId="{ADA9A8EE-EE58-4D6B-BA95-F3CD71428A35}" dt="2022-09-22T05:14:42.515" v="595" actId="478"/>
          <ac:picMkLst>
            <pc:docMk/>
            <pc:sldMk cId="2037386635" sldId="805"/>
            <ac:picMk id="6148" creationId="{6EEFB996-BF5D-142E-5F55-401A8E6D5CCC}"/>
          </ac:picMkLst>
        </pc:picChg>
      </pc:sldChg>
      <pc:sldChg chg="del">
        <pc:chgData name="伊健 杜" userId="e69aded81da48593" providerId="LiveId" clId="{ADA9A8EE-EE58-4D6B-BA95-F3CD71428A35}" dt="2022-09-22T04:56:02.614" v="4" actId="47"/>
        <pc:sldMkLst>
          <pc:docMk/>
          <pc:sldMk cId="740689385" sldId="806"/>
        </pc:sldMkLst>
      </pc:sldChg>
      <pc:sldChg chg="addSp delSp modSp add mod">
        <pc:chgData name="伊健 杜" userId="e69aded81da48593" providerId="LiveId" clId="{ADA9A8EE-EE58-4D6B-BA95-F3CD71428A35}" dt="2022-09-22T11:24:51.349" v="5471"/>
        <pc:sldMkLst>
          <pc:docMk/>
          <pc:sldMk cId="3181458092" sldId="806"/>
        </pc:sldMkLst>
        <pc:spChg chg="mod">
          <ac:chgData name="伊健 杜" userId="e69aded81da48593" providerId="LiveId" clId="{ADA9A8EE-EE58-4D6B-BA95-F3CD71428A35}" dt="2022-09-22T11:24:51.349" v="5471"/>
          <ac:spMkLst>
            <pc:docMk/>
            <pc:sldMk cId="3181458092" sldId="806"/>
            <ac:spMk id="2" creationId="{81F4B079-5182-7332-4978-966F1AEEF4D2}"/>
          </ac:spMkLst>
        </pc:spChg>
        <pc:spChg chg="add del">
          <ac:chgData name="伊健 杜" userId="e69aded81da48593" providerId="LiveId" clId="{ADA9A8EE-EE58-4D6B-BA95-F3CD71428A35}" dt="2022-09-22T05:22:02.229" v="980" actId="478"/>
          <ac:spMkLst>
            <pc:docMk/>
            <pc:sldMk cId="3181458092" sldId="806"/>
            <ac:spMk id="3" creationId="{578FADD7-C933-D60F-32E2-AADEFC7E79CC}"/>
          </ac:spMkLst>
        </pc:spChg>
        <pc:spChg chg="mod">
          <ac:chgData name="伊健 杜" userId="e69aded81da48593" providerId="LiveId" clId="{ADA9A8EE-EE58-4D6B-BA95-F3CD71428A35}" dt="2022-09-22T11:24:51.349" v="5471"/>
          <ac:spMkLst>
            <pc:docMk/>
            <pc:sldMk cId="3181458092" sldId="806"/>
            <ac:spMk id="4" creationId="{CFC1CF28-580E-2280-640A-ADB8853307E7}"/>
          </ac:spMkLst>
        </pc:spChg>
        <pc:picChg chg="add mod">
          <ac:chgData name="伊健 杜" userId="e69aded81da48593" providerId="LiveId" clId="{ADA9A8EE-EE58-4D6B-BA95-F3CD71428A35}" dt="2022-09-22T05:22:24.415" v="986" actId="1076"/>
          <ac:picMkLst>
            <pc:docMk/>
            <pc:sldMk cId="3181458092" sldId="806"/>
            <ac:picMk id="5122" creationId="{4BCBC6C0-DFB7-A6F9-0FB8-33D3E9A949A6}"/>
          </ac:picMkLst>
        </pc:picChg>
        <pc:picChg chg="add mod">
          <ac:chgData name="伊健 杜" userId="e69aded81da48593" providerId="LiveId" clId="{ADA9A8EE-EE58-4D6B-BA95-F3CD71428A35}" dt="2022-09-22T05:22:27.893" v="987" actId="14100"/>
          <ac:picMkLst>
            <pc:docMk/>
            <pc:sldMk cId="3181458092" sldId="806"/>
            <ac:picMk id="5124" creationId="{8CF3B484-7FD3-09E6-4328-8D5723ACFA1B}"/>
          </ac:picMkLst>
        </pc:picChg>
        <pc:picChg chg="add mod">
          <ac:chgData name="伊健 杜" userId="e69aded81da48593" providerId="LiveId" clId="{ADA9A8EE-EE58-4D6B-BA95-F3CD71428A35}" dt="2022-09-22T05:22:17.199" v="982" actId="1076"/>
          <ac:picMkLst>
            <pc:docMk/>
            <pc:sldMk cId="3181458092" sldId="806"/>
            <ac:picMk id="5128" creationId="{612B76AE-EB0B-FE83-E445-6706571C9760}"/>
          </ac:picMkLst>
        </pc:picChg>
        <pc:picChg chg="del">
          <ac:chgData name="伊健 杜" userId="e69aded81da48593" providerId="LiveId" clId="{ADA9A8EE-EE58-4D6B-BA95-F3CD71428A35}" dt="2022-09-22T05:16:46.947" v="736" actId="478"/>
          <ac:picMkLst>
            <pc:docMk/>
            <pc:sldMk cId="3181458092" sldId="806"/>
            <ac:picMk id="6146" creationId="{2DC7BD90-5428-F463-F3B9-4EE06DD8AAC9}"/>
          </ac:picMkLst>
        </pc:picChg>
        <pc:picChg chg="del">
          <ac:chgData name="伊健 杜" userId="e69aded81da48593" providerId="LiveId" clId="{ADA9A8EE-EE58-4D6B-BA95-F3CD71428A35}" dt="2022-09-22T05:16:46.947" v="736" actId="478"/>
          <ac:picMkLst>
            <pc:docMk/>
            <pc:sldMk cId="3181458092" sldId="806"/>
            <ac:picMk id="6148" creationId="{6EEFB996-BF5D-142E-5F55-401A8E6D5CCC}"/>
          </ac:picMkLst>
        </pc:picChg>
      </pc:sldChg>
      <pc:sldChg chg="del">
        <pc:chgData name="伊健 杜" userId="e69aded81da48593" providerId="LiveId" clId="{ADA9A8EE-EE58-4D6B-BA95-F3CD71428A35}" dt="2022-09-22T04:56:02.614" v="4" actId="47"/>
        <pc:sldMkLst>
          <pc:docMk/>
          <pc:sldMk cId="1363416428" sldId="807"/>
        </pc:sldMkLst>
      </pc:sldChg>
      <pc:sldChg chg="delSp modSp new mod">
        <pc:chgData name="伊健 杜" userId="e69aded81da48593" providerId="LiveId" clId="{ADA9A8EE-EE58-4D6B-BA95-F3CD71428A35}" dt="2022-09-22T11:24:51.349" v="5471"/>
        <pc:sldMkLst>
          <pc:docMk/>
          <pc:sldMk cId="1585694845" sldId="807"/>
        </pc:sldMkLst>
        <pc:spChg chg="mod">
          <ac:chgData name="伊健 杜" userId="e69aded81da48593" providerId="LiveId" clId="{ADA9A8EE-EE58-4D6B-BA95-F3CD71428A35}" dt="2022-09-22T11:24:51.349" v="5471"/>
          <ac:spMkLst>
            <pc:docMk/>
            <pc:sldMk cId="1585694845" sldId="807"/>
            <ac:spMk id="2" creationId="{9C74F706-AB23-7A24-27F9-BA8C6B6BFC20}"/>
          </ac:spMkLst>
        </pc:spChg>
        <pc:spChg chg="del">
          <ac:chgData name="伊健 杜" userId="e69aded81da48593" providerId="LiveId" clId="{ADA9A8EE-EE58-4D6B-BA95-F3CD71428A35}" dt="2022-09-22T05:19:56.589" v="884" actId="478"/>
          <ac:spMkLst>
            <pc:docMk/>
            <pc:sldMk cId="1585694845" sldId="807"/>
            <ac:spMk id="3" creationId="{785ECE72-9871-85A2-7F39-42A027B0384D}"/>
          </ac:spMkLst>
        </pc:spChg>
      </pc:sldChg>
      <pc:sldChg chg="del">
        <pc:chgData name="伊健 杜" userId="e69aded81da48593" providerId="LiveId" clId="{ADA9A8EE-EE58-4D6B-BA95-F3CD71428A35}" dt="2022-09-22T04:56:02.614" v="4" actId="47"/>
        <pc:sldMkLst>
          <pc:docMk/>
          <pc:sldMk cId="800753362" sldId="808"/>
        </pc:sldMkLst>
      </pc:sldChg>
      <pc:sldChg chg="modSp add mod">
        <pc:chgData name="伊健 杜" userId="e69aded81da48593" providerId="LiveId" clId="{ADA9A8EE-EE58-4D6B-BA95-F3CD71428A35}" dt="2022-09-22T11:24:51.349" v="5471"/>
        <pc:sldMkLst>
          <pc:docMk/>
          <pc:sldMk cId="1627291954" sldId="808"/>
        </pc:sldMkLst>
        <pc:spChg chg="mod">
          <ac:chgData name="伊健 杜" userId="e69aded81da48593" providerId="LiveId" clId="{ADA9A8EE-EE58-4D6B-BA95-F3CD71428A35}" dt="2022-09-22T11:24:51.349" v="5471"/>
          <ac:spMkLst>
            <pc:docMk/>
            <pc:sldMk cId="1627291954" sldId="808"/>
            <ac:spMk id="2" creationId="{9C74F706-AB23-7A24-27F9-BA8C6B6BFC20}"/>
          </ac:spMkLst>
        </pc:spChg>
      </pc:sldChg>
      <pc:sldChg chg="addSp delSp modSp add mod">
        <pc:chgData name="伊健 杜" userId="e69aded81da48593" providerId="LiveId" clId="{ADA9A8EE-EE58-4D6B-BA95-F3CD71428A35}" dt="2022-09-22T11:24:51.349" v="5471"/>
        <pc:sldMkLst>
          <pc:docMk/>
          <pc:sldMk cId="1244882522" sldId="809"/>
        </pc:sldMkLst>
        <pc:spChg chg="mod">
          <ac:chgData name="伊健 杜" userId="e69aded81da48593" providerId="LiveId" clId="{ADA9A8EE-EE58-4D6B-BA95-F3CD71428A35}" dt="2022-09-22T11:24:51.349" v="5471"/>
          <ac:spMkLst>
            <pc:docMk/>
            <pc:sldMk cId="1244882522" sldId="809"/>
            <ac:spMk id="2" creationId="{81F4B079-5182-7332-4978-966F1AEEF4D2}"/>
          </ac:spMkLst>
        </pc:spChg>
        <pc:spChg chg="mod">
          <ac:chgData name="伊健 杜" userId="e69aded81da48593" providerId="LiveId" clId="{ADA9A8EE-EE58-4D6B-BA95-F3CD71428A35}" dt="2022-09-22T11:24:51.349" v="5471"/>
          <ac:spMkLst>
            <pc:docMk/>
            <pc:sldMk cId="1244882522" sldId="809"/>
            <ac:spMk id="4" creationId="{CFC1CF28-580E-2280-640A-ADB8853307E7}"/>
          </ac:spMkLst>
        </pc:spChg>
        <pc:picChg chg="add mod">
          <ac:chgData name="伊健 杜" userId="e69aded81da48593" providerId="LiveId" clId="{ADA9A8EE-EE58-4D6B-BA95-F3CD71428A35}" dt="2022-09-22T05:33:53.488" v="1294" actId="1076"/>
          <ac:picMkLst>
            <pc:docMk/>
            <pc:sldMk cId="1244882522" sldId="809"/>
            <ac:picMk id="3" creationId="{8D95AA23-0825-D671-E3F2-16A195A59522}"/>
          </ac:picMkLst>
        </pc:picChg>
        <pc:picChg chg="del mod">
          <ac:chgData name="伊健 杜" userId="e69aded81da48593" providerId="LiveId" clId="{ADA9A8EE-EE58-4D6B-BA95-F3CD71428A35}" dt="2022-09-22T05:31:44.160" v="1290" actId="478"/>
          <ac:picMkLst>
            <pc:docMk/>
            <pc:sldMk cId="1244882522" sldId="809"/>
            <ac:picMk id="7170" creationId="{698F9E9C-34B1-C382-4FA2-75A8005B3E96}"/>
          </ac:picMkLst>
        </pc:picChg>
      </pc:sldChg>
      <pc:sldChg chg="del">
        <pc:chgData name="伊健 杜" userId="e69aded81da48593" providerId="LiveId" clId="{ADA9A8EE-EE58-4D6B-BA95-F3CD71428A35}" dt="2022-09-22T04:56:02.614" v="4" actId="47"/>
        <pc:sldMkLst>
          <pc:docMk/>
          <pc:sldMk cId="4259454601" sldId="809"/>
        </pc:sldMkLst>
      </pc:sldChg>
      <pc:sldChg chg="addSp delSp modSp add mod">
        <pc:chgData name="伊健 杜" userId="e69aded81da48593" providerId="LiveId" clId="{ADA9A8EE-EE58-4D6B-BA95-F3CD71428A35}" dt="2022-09-22T11:24:51.349" v="5471"/>
        <pc:sldMkLst>
          <pc:docMk/>
          <pc:sldMk cId="1395447964" sldId="810"/>
        </pc:sldMkLst>
        <pc:spChg chg="mod">
          <ac:chgData name="伊健 杜" userId="e69aded81da48593" providerId="LiveId" clId="{ADA9A8EE-EE58-4D6B-BA95-F3CD71428A35}" dt="2022-09-22T11:24:51.349" v="5471"/>
          <ac:spMkLst>
            <pc:docMk/>
            <pc:sldMk cId="1395447964" sldId="810"/>
            <ac:spMk id="2" creationId="{81F4B079-5182-7332-4978-966F1AEEF4D2}"/>
          </ac:spMkLst>
        </pc:spChg>
        <pc:spChg chg="mod">
          <ac:chgData name="伊健 杜" userId="e69aded81da48593" providerId="LiveId" clId="{ADA9A8EE-EE58-4D6B-BA95-F3CD71428A35}" dt="2022-09-22T11:24:51.349" v="5471"/>
          <ac:spMkLst>
            <pc:docMk/>
            <pc:sldMk cId="1395447964" sldId="810"/>
            <ac:spMk id="4" creationId="{CFC1CF28-580E-2280-640A-ADB8853307E7}"/>
          </ac:spMkLst>
        </pc:spChg>
        <pc:picChg chg="del">
          <ac:chgData name="伊健 杜" userId="e69aded81da48593" providerId="LiveId" clId="{ADA9A8EE-EE58-4D6B-BA95-F3CD71428A35}" dt="2022-09-22T05:34:08.536" v="1311" actId="478"/>
          <ac:picMkLst>
            <pc:docMk/>
            <pc:sldMk cId="1395447964" sldId="810"/>
            <ac:picMk id="7170" creationId="{698F9E9C-34B1-C382-4FA2-75A8005B3E96}"/>
          </ac:picMkLst>
        </pc:picChg>
        <pc:picChg chg="add del mod">
          <ac:chgData name="伊健 杜" userId="e69aded81da48593" providerId="LiveId" clId="{ADA9A8EE-EE58-4D6B-BA95-F3CD71428A35}" dt="2022-09-22T05:39:08.678" v="1467" actId="478"/>
          <ac:picMkLst>
            <pc:docMk/>
            <pc:sldMk cId="1395447964" sldId="810"/>
            <ac:picMk id="8194" creationId="{71F580A4-302E-2AE7-B497-F4DD9F3F4CE9}"/>
          </ac:picMkLst>
        </pc:picChg>
        <pc:picChg chg="add mod">
          <ac:chgData name="伊健 杜" userId="e69aded81da48593" providerId="LiveId" clId="{ADA9A8EE-EE58-4D6B-BA95-F3CD71428A35}" dt="2022-09-22T05:39:37.433" v="1483" actId="1076"/>
          <ac:picMkLst>
            <pc:docMk/>
            <pc:sldMk cId="1395447964" sldId="810"/>
            <ac:picMk id="8196" creationId="{AEAB2279-6988-D860-7773-2B7FB9E47974}"/>
          </ac:picMkLst>
        </pc:picChg>
        <pc:picChg chg="add mod">
          <ac:chgData name="伊健 杜" userId="e69aded81da48593" providerId="LiveId" clId="{ADA9A8EE-EE58-4D6B-BA95-F3CD71428A35}" dt="2022-09-22T05:39:36.335" v="1482" actId="1076"/>
          <ac:picMkLst>
            <pc:docMk/>
            <pc:sldMk cId="1395447964" sldId="810"/>
            <ac:picMk id="8198" creationId="{114C9137-B282-71D4-0A49-0A8A4D23871A}"/>
          </ac:picMkLst>
        </pc:picChg>
      </pc:sldChg>
      <pc:sldChg chg="del">
        <pc:chgData name="伊健 杜" userId="e69aded81da48593" providerId="LiveId" clId="{ADA9A8EE-EE58-4D6B-BA95-F3CD71428A35}" dt="2022-09-22T04:56:02.614" v="4" actId="47"/>
        <pc:sldMkLst>
          <pc:docMk/>
          <pc:sldMk cId="2525823142" sldId="810"/>
        </pc:sldMkLst>
      </pc:sldChg>
      <pc:sldChg chg="del">
        <pc:chgData name="伊健 杜" userId="e69aded81da48593" providerId="LiveId" clId="{ADA9A8EE-EE58-4D6B-BA95-F3CD71428A35}" dt="2022-09-22T04:56:02.614" v="4" actId="47"/>
        <pc:sldMkLst>
          <pc:docMk/>
          <pc:sldMk cId="849789823" sldId="811"/>
        </pc:sldMkLst>
      </pc:sldChg>
      <pc:sldChg chg="modSp add mod ord">
        <pc:chgData name="伊健 杜" userId="e69aded81da48593" providerId="LiveId" clId="{ADA9A8EE-EE58-4D6B-BA95-F3CD71428A35}" dt="2022-09-22T11:24:51.349" v="5471"/>
        <pc:sldMkLst>
          <pc:docMk/>
          <pc:sldMk cId="2117659216" sldId="811"/>
        </pc:sldMkLst>
        <pc:spChg chg="mod">
          <ac:chgData name="伊健 杜" userId="e69aded81da48593" providerId="LiveId" clId="{ADA9A8EE-EE58-4D6B-BA95-F3CD71428A35}" dt="2022-09-22T11:24:51.349" v="5471"/>
          <ac:spMkLst>
            <pc:docMk/>
            <pc:sldMk cId="2117659216" sldId="811"/>
            <ac:spMk id="2" creationId="{9C74F706-AB23-7A24-27F9-BA8C6B6BFC20}"/>
          </ac:spMkLst>
        </pc:spChg>
      </pc:sldChg>
      <pc:sldChg chg="del">
        <pc:chgData name="伊健 杜" userId="e69aded81da48593" providerId="LiveId" clId="{ADA9A8EE-EE58-4D6B-BA95-F3CD71428A35}" dt="2022-09-22T04:56:02.614" v="4" actId="47"/>
        <pc:sldMkLst>
          <pc:docMk/>
          <pc:sldMk cId="10606733" sldId="812"/>
        </pc:sldMkLst>
      </pc:sldChg>
      <pc:sldChg chg="addSp delSp modSp new mod">
        <pc:chgData name="伊健 杜" userId="e69aded81da48593" providerId="LiveId" clId="{ADA9A8EE-EE58-4D6B-BA95-F3CD71428A35}" dt="2022-09-22T13:52:20.204" v="6125"/>
        <pc:sldMkLst>
          <pc:docMk/>
          <pc:sldMk cId="2902918271" sldId="812"/>
        </pc:sldMkLst>
        <pc:spChg chg="mod">
          <ac:chgData name="伊健 杜" userId="e69aded81da48593" providerId="LiveId" clId="{ADA9A8EE-EE58-4D6B-BA95-F3CD71428A35}" dt="2022-09-22T13:52:20.204" v="6125"/>
          <ac:spMkLst>
            <pc:docMk/>
            <pc:sldMk cId="2902918271" sldId="812"/>
            <ac:spMk id="2" creationId="{1302A11A-625D-774F-23B3-739301B530C3}"/>
          </ac:spMkLst>
        </pc:spChg>
        <pc:spChg chg="del">
          <ac:chgData name="伊健 杜" userId="e69aded81da48593" providerId="LiveId" clId="{ADA9A8EE-EE58-4D6B-BA95-F3CD71428A35}" dt="2022-09-22T09:41:47.745" v="2427" actId="478"/>
          <ac:spMkLst>
            <pc:docMk/>
            <pc:sldMk cId="2902918271" sldId="812"/>
            <ac:spMk id="3" creationId="{D6B74397-B07A-E242-7DAD-0143148E8F20}"/>
          </ac:spMkLst>
        </pc:spChg>
        <pc:spChg chg="add mod">
          <ac:chgData name="伊健 杜" userId="e69aded81da48593" providerId="LiveId" clId="{ADA9A8EE-EE58-4D6B-BA95-F3CD71428A35}" dt="2022-09-22T11:24:51.349" v="5471"/>
          <ac:spMkLst>
            <pc:docMk/>
            <pc:sldMk cId="2902918271" sldId="812"/>
            <ac:spMk id="4" creationId="{21BD65C9-00B8-77B5-1258-CB85B4A4F40D}"/>
          </ac:spMkLst>
        </pc:spChg>
        <pc:picChg chg="add mod">
          <ac:chgData name="伊健 杜" userId="e69aded81da48593" providerId="LiveId" clId="{ADA9A8EE-EE58-4D6B-BA95-F3CD71428A35}" dt="2022-09-22T09:53:01.779" v="2738" actId="1076"/>
          <ac:picMkLst>
            <pc:docMk/>
            <pc:sldMk cId="2902918271" sldId="812"/>
            <ac:picMk id="4098" creationId="{32C66DB8-0172-B4E4-5D04-B2A1894824CD}"/>
          </ac:picMkLst>
        </pc:picChg>
      </pc:sldChg>
      <pc:sldChg chg="del">
        <pc:chgData name="伊健 杜" userId="e69aded81da48593" providerId="LiveId" clId="{ADA9A8EE-EE58-4D6B-BA95-F3CD71428A35}" dt="2022-09-22T04:56:02.614" v="4" actId="47"/>
        <pc:sldMkLst>
          <pc:docMk/>
          <pc:sldMk cId="196576766" sldId="813"/>
        </pc:sldMkLst>
      </pc:sldChg>
      <pc:sldChg chg="addSp delSp modSp add mod">
        <pc:chgData name="伊健 杜" userId="e69aded81da48593" providerId="LiveId" clId="{ADA9A8EE-EE58-4D6B-BA95-F3CD71428A35}" dt="2022-09-22T11:24:51.349" v="5471"/>
        <pc:sldMkLst>
          <pc:docMk/>
          <pc:sldMk cId="3527886029" sldId="813"/>
        </pc:sldMkLst>
        <pc:spChg chg="mod">
          <ac:chgData name="伊健 杜" userId="e69aded81da48593" providerId="LiveId" clId="{ADA9A8EE-EE58-4D6B-BA95-F3CD71428A35}" dt="2022-09-22T05:41:30.159" v="1649"/>
          <ac:spMkLst>
            <pc:docMk/>
            <pc:sldMk cId="3527886029" sldId="813"/>
            <ac:spMk id="2" creationId="{81F4B079-5182-7332-4978-966F1AEEF4D2}"/>
          </ac:spMkLst>
        </pc:spChg>
        <pc:spChg chg="del mod">
          <ac:chgData name="伊健 杜" userId="e69aded81da48593" providerId="LiveId" clId="{ADA9A8EE-EE58-4D6B-BA95-F3CD71428A35}" dt="2022-09-22T09:35:32.837" v="1840" actId="478"/>
          <ac:spMkLst>
            <pc:docMk/>
            <pc:sldMk cId="3527886029" sldId="813"/>
            <ac:spMk id="3" creationId="{1C442EC2-C53C-F334-F884-33A15A1376EA}"/>
          </ac:spMkLst>
        </pc:spChg>
        <pc:spChg chg="mod">
          <ac:chgData name="伊健 杜" userId="e69aded81da48593" providerId="LiveId" clId="{ADA9A8EE-EE58-4D6B-BA95-F3CD71428A35}" dt="2022-09-22T11:24:51.349" v="5471"/>
          <ac:spMkLst>
            <pc:docMk/>
            <pc:sldMk cId="3527886029" sldId="813"/>
            <ac:spMk id="4" creationId="{CFC1CF28-580E-2280-640A-ADB8853307E7}"/>
          </ac:spMkLst>
        </pc:spChg>
        <pc:picChg chg="add mod">
          <ac:chgData name="伊健 杜" userId="e69aded81da48593" providerId="LiveId" clId="{ADA9A8EE-EE58-4D6B-BA95-F3CD71428A35}" dt="2022-09-22T09:35:49.393" v="1843" actId="14100"/>
          <ac:picMkLst>
            <pc:docMk/>
            <pc:sldMk cId="3527886029" sldId="813"/>
            <ac:picMk id="5" creationId="{58D7565B-ABA1-CB12-9EAF-FBEE58FBF92E}"/>
          </ac:picMkLst>
        </pc:picChg>
        <pc:picChg chg="del mod">
          <ac:chgData name="伊健 杜" userId="e69aded81da48593" providerId="LiveId" clId="{ADA9A8EE-EE58-4D6B-BA95-F3CD71428A35}" dt="2022-09-22T09:35:32.837" v="1840" actId="478"/>
          <ac:picMkLst>
            <pc:docMk/>
            <pc:sldMk cId="3527886029" sldId="813"/>
            <ac:picMk id="6146" creationId="{AEAAD86A-4D52-D04A-79C4-EB0C37F6E869}"/>
          </ac:picMkLst>
        </pc:picChg>
        <pc:picChg chg="del">
          <ac:chgData name="伊健 杜" userId="e69aded81da48593" providerId="LiveId" clId="{ADA9A8EE-EE58-4D6B-BA95-F3CD71428A35}" dt="2022-09-22T09:35:32.837" v="1840" actId="478"/>
          <ac:picMkLst>
            <pc:docMk/>
            <pc:sldMk cId="3527886029" sldId="813"/>
            <ac:picMk id="6148" creationId="{D097E931-D65E-A9EF-34B3-BD1EC8340DAF}"/>
          </ac:picMkLst>
        </pc:picChg>
      </pc:sldChg>
      <pc:sldChg chg="addSp delSp modSp add mod">
        <pc:chgData name="伊健 杜" userId="e69aded81da48593" providerId="LiveId" clId="{ADA9A8EE-EE58-4D6B-BA95-F3CD71428A35}" dt="2022-09-22T11:24:51.349" v="5471"/>
        <pc:sldMkLst>
          <pc:docMk/>
          <pc:sldMk cId="317886102" sldId="814"/>
        </pc:sldMkLst>
        <pc:spChg chg="mod">
          <ac:chgData name="伊健 杜" userId="e69aded81da48593" providerId="LiveId" clId="{ADA9A8EE-EE58-4D6B-BA95-F3CD71428A35}" dt="2022-09-22T05:41:33.972" v="1660"/>
          <ac:spMkLst>
            <pc:docMk/>
            <pc:sldMk cId="317886102" sldId="814"/>
            <ac:spMk id="2" creationId="{81F4B079-5182-7332-4978-966F1AEEF4D2}"/>
          </ac:spMkLst>
        </pc:spChg>
        <pc:spChg chg="mod">
          <ac:chgData name="伊健 杜" userId="e69aded81da48593" providerId="LiveId" clId="{ADA9A8EE-EE58-4D6B-BA95-F3CD71428A35}" dt="2022-09-22T11:24:51.349" v="5471"/>
          <ac:spMkLst>
            <pc:docMk/>
            <pc:sldMk cId="317886102" sldId="814"/>
            <ac:spMk id="4" creationId="{CFC1CF28-580E-2280-640A-ADB8853307E7}"/>
          </ac:spMkLst>
        </pc:spChg>
        <pc:picChg chg="del">
          <ac:chgData name="伊健 杜" userId="e69aded81da48593" providerId="LiveId" clId="{ADA9A8EE-EE58-4D6B-BA95-F3CD71428A35}" dt="2022-09-22T09:36:26.107" v="1976" actId="478"/>
          <ac:picMkLst>
            <pc:docMk/>
            <pc:sldMk cId="317886102" sldId="814"/>
            <ac:picMk id="3" creationId="{8D95AA23-0825-D671-E3F2-16A195A59522}"/>
          </ac:picMkLst>
        </pc:picChg>
        <pc:picChg chg="add mod">
          <ac:chgData name="伊健 杜" userId="e69aded81da48593" providerId="LiveId" clId="{ADA9A8EE-EE58-4D6B-BA95-F3CD71428A35}" dt="2022-09-22T09:38:08.708" v="1979" actId="1076"/>
          <ac:picMkLst>
            <pc:docMk/>
            <pc:sldMk cId="317886102" sldId="814"/>
            <ac:picMk id="1026" creationId="{20386D81-95E9-2A41-05A2-FC0DC9CFB68E}"/>
          </ac:picMkLst>
        </pc:picChg>
      </pc:sldChg>
      <pc:sldChg chg="del">
        <pc:chgData name="伊健 杜" userId="e69aded81da48593" providerId="LiveId" clId="{ADA9A8EE-EE58-4D6B-BA95-F3CD71428A35}" dt="2022-09-22T04:56:02.614" v="4" actId="47"/>
        <pc:sldMkLst>
          <pc:docMk/>
          <pc:sldMk cId="2940568874" sldId="814"/>
        </pc:sldMkLst>
      </pc:sldChg>
      <pc:sldChg chg="del">
        <pc:chgData name="伊健 杜" userId="e69aded81da48593" providerId="LiveId" clId="{ADA9A8EE-EE58-4D6B-BA95-F3CD71428A35}" dt="2022-09-22T04:56:02.614" v="4" actId="47"/>
        <pc:sldMkLst>
          <pc:docMk/>
          <pc:sldMk cId="1032148845" sldId="815"/>
        </pc:sldMkLst>
      </pc:sldChg>
      <pc:sldChg chg="addSp delSp modSp add mod">
        <pc:chgData name="伊健 杜" userId="e69aded81da48593" providerId="LiveId" clId="{ADA9A8EE-EE58-4D6B-BA95-F3CD71428A35}" dt="2022-09-22T11:24:51.349" v="5471"/>
        <pc:sldMkLst>
          <pc:docMk/>
          <pc:sldMk cId="2677845586" sldId="815"/>
        </pc:sldMkLst>
        <pc:spChg chg="mod">
          <ac:chgData name="伊健 杜" userId="e69aded81da48593" providerId="LiveId" clId="{ADA9A8EE-EE58-4D6B-BA95-F3CD71428A35}" dt="2022-09-22T05:41:38.465" v="1671"/>
          <ac:spMkLst>
            <pc:docMk/>
            <pc:sldMk cId="2677845586" sldId="815"/>
            <ac:spMk id="2" creationId="{81F4B079-5182-7332-4978-966F1AEEF4D2}"/>
          </ac:spMkLst>
        </pc:spChg>
        <pc:spChg chg="mod">
          <ac:chgData name="伊健 杜" userId="e69aded81da48593" providerId="LiveId" clId="{ADA9A8EE-EE58-4D6B-BA95-F3CD71428A35}" dt="2022-09-22T11:24:51.349" v="5471"/>
          <ac:spMkLst>
            <pc:docMk/>
            <pc:sldMk cId="2677845586" sldId="815"/>
            <ac:spMk id="4" creationId="{CFC1CF28-580E-2280-640A-ADB8853307E7}"/>
          </ac:spMkLst>
        </pc:spChg>
        <pc:picChg chg="add mod">
          <ac:chgData name="伊健 杜" userId="e69aded81da48593" providerId="LiveId" clId="{ADA9A8EE-EE58-4D6B-BA95-F3CD71428A35}" dt="2022-09-22T09:39:29.678" v="2104" actId="1076"/>
          <ac:picMkLst>
            <pc:docMk/>
            <pc:sldMk cId="2677845586" sldId="815"/>
            <ac:picMk id="2050" creationId="{C74F36F0-27D0-73B9-6DB1-6968AD591E8D}"/>
          </ac:picMkLst>
        </pc:picChg>
        <pc:picChg chg="del">
          <ac:chgData name="伊健 杜" userId="e69aded81da48593" providerId="LiveId" clId="{ADA9A8EE-EE58-4D6B-BA95-F3CD71428A35}" dt="2022-09-22T09:38:42.839" v="2077" actId="478"/>
          <ac:picMkLst>
            <pc:docMk/>
            <pc:sldMk cId="2677845586" sldId="815"/>
            <ac:picMk id="8196" creationId="{AEAB2279-6988-D860-7773-2B7FB9E47974}"/>
          </ac:picMkLst>
        </pc:picChg>
        <pc:picChg chg="del">
          <ac:chgData name="伊健 杜" userId="e69aded81da48593" providerId="LiveId" clId="{ADA9A8EE-EE58-4D6B-BA95-F3CD71428A35}" dt="2022-09-22T09:38:42.839" v="2077" actId="478"/>
          <ac:picMkLst>
            <pc:docMk/>
            <pc:sldMk cId="2677845586" sldId="815"/>
            <ac:picMk id="8198" creationId="{114C9137-B282-71D4-0A49-0A8A4D23871A}"/>
          </ac:picMkLst>
        </pc:picChg>
      </pc:sldChg>
      <pc:sldChg chg="del">
        <pc:chgData name="伊健 杜" userId="e69aded81da48593" providerId="LiveId" clId="{ADA9A8EE-EE58-4D6B-BA95-F3CD71428A35}" dt="2022-09-22T04:56:02.614" v="4" actId="47"/>
        <pc:sldMkLst>
          <pc:docMk/>
          <pc:sldMk cId="2173714310" sldId="816"/>
        </pc:sldMkLst>
      </pc:sldChg>
      <pc:sldChg chg="addSp delSp modSp add mod">
        <pc:chgData name="伊健 杜" userId="e69aded81da48593" providerId="LiveId" clId="{ADA9A8EE-EE58-4D6B-BA95-F3CD71428A35}" dt="2022-09-22T11:24:51.349" v="5471"/>
        <pc:sldMkLst>
          <pc:docMk/>
          <pc:sldMk cId="3133937945" sldId="816"/>
        </pc:sldMkLst>
        <pc:spChg chg="del">
          <ac:chgData name="伊健 杜" userId="e69aded81da48593" providerId="LiveId" clId="{ADA9A8EE-EE58-4D6B-BA95-F3CD71428A35}" dt="2022-09-22T09:39:55.515" v="2201" actId="478"/>
          <ac:spMkLst>
            <pc:docMk/>
            <pc:sldMk cId="3133937945" sldId="816"/>
            <ac:spMk id="2" creationId="{81F4B079-5182-7332-4978-966F1AEEF4D2}"/>
          </ac:spMkLst>
        </pc:spChg>
        <pc:spChg chg="mod">
          <ac:chgData name="伊健 杜" userId="e69aded81da48593" providerId="LiveId" clId="{ADA9A8EE-EE58-4D6B-BA95-F3CD71428A35}" dt="2022-09-22T11:24:51.349" v="5471"/>
          <ac:spMkLst>
            <pc:docMk/>
            <pc:sldMk cId="3133937945" sldId="816"/>
            <ac:spMk id="4" creationId="{CFC1CF28-580E-2280-640A-ADB8853307E7}"/>
          </ac:spMkLst>
        </pc:spChg>
        <pc:spChg chg="add del mod">
          <ac:chgData name="伊健 杜" userId="e69aded81da48593" providerId="LiveId" clId="{ADA9A8EE-EE58-4D6B-BA95-F3CD71428A35}" dt="2022-09-22T09:39:57.608" v="2202" actId="478"/>
          <ac:spMkLst>
            <pc:docMk/>
            <pc:sldMk cId="3133937945" sldId="816"/>
            <ac:spMk id="5" creationId="{2D1C41CE-FA2D-004E-E213-38C2DA07F7DA}"/>
          </ac:spMkLst>
        </pc:spChg>
      </pc:sldChg>
      <pc:sldChg chg="modSp add mod">
        <pc:chgData name="伊健 杜" userId="e69aded81da48593" providerId="LiveId" clId="{ADA9A8EE-EE58-4D6B-BA95-F3CD71428A35}" dt="2022-09-22T11:24:51.349" v="5471"/>
        <pc:sldMkLst>
          <pc:docMk/>
          <pc:sldMk cId="1641843476" sldId="817"/>
        </pc:sldMkLst>
        <pc:spChg chg="mod">
          <ac:chgData name="伊健 杜" userId="e69aded81da48593" providerId="LiveId" clId="{ADA9A8EE-EE58-4D6B-BA95-F3CD71428A35}" dt="2022-09-22T11:24:51.349" v="5471"/>
          <ac:spMkLst>
            <pc:docMk/>
            <pc:sldMk cId="1641843476" sldId="817"/>
            <ac:spMk id="2" creationId="{9C74F706-AB23-7A24-27F9-BA8C6B6BFC20}"/>
          </ac:spMkLst>
        </pc:spChg>
      </pc:sldChg>
      <pc:sldChg chg="del">
        <pc:chgData name="伊健 杜" userId="e69aded81da48593" providerId="LiveId" clId="{ADA9A8EE-EE58-4D6B-BA95-F3CD71428A35}" dt="2022-09-22T04:56:02.614" v="4" actId="47"/>
        <pc:sldMkLst>
          <pc:docMk/>
          <pc:sldMk cId="1821255484" sldId="817"/>
        </pc:sldMkLst>
      </pc:sldChg>
      <pc:sldChg chg="del">
        <pc:chgData name="伊健 杜" userId="e69aded81da48593" providerId="LiveId" clId="{ADA9A8EE-EE58-4D6B-BA95-F3CD71428A35}" dt="2022-09-22T04:56:02.614" v="4" actId="47"/>
        <pc:sldMkLst>
          <pc:docMk/>
          <pc:sldMk cId="1976819153" sldId="818"/>
        </pc:sldMkLst>
      </pc:sldChg>
      <pc:sldChg chg="addSp delSp modSp new mod">
        <pc:chgData name="伊健 杜" userId="e69aded81da48593" providerId="LiveId" clId="{ADA9A8EE-EE58-4D6B-BA95-F3CD71428A35}" dt="2022-09-22T12:49:30.061" v="6067" actId="478"/>
        <pc:sldMkLst>
          <pc:docMk/>
          <pc:sldMk cId="3371036930" sldId="818"/>
        </pc:sldMkLst>
        <pc:spChg chg="mod">
          <ac:chgData name="伊健 杜" userId="e69aded81da48593" providerId="LiveId" clId="{ADA9A8EE-EE58-4D6B-BA95-F3CD71428A35}" dt="2022-09-22T11:24:51.349" v="5471"/>
          <ac:spMkLst>
            <pc:docMk/>
            <pc:sldMk cId="3371036930" sldId="818"/>
            <ac:spMk id="2" creationId="{DC7DC0CC-63E5-5A85-472A-8185E716C834}"/>
          </ac:spMkLst>
        </pc:spChg>
        <pc:spChg chg="add del mod">
          <ac:chgData name="伊健 杜" userId="e69aded81da48593" providerId="LiveId" clId="{ADA9A8EE-EE58-4D6B-BA95-F3CD71428A35}" dt="2022-09-22T12:49:30.061" v="6067" actId="478"/>
          <ac:spMkLst>
            <pc:docMk/>
            <pc:sldMk cId="3371036930" sldId="818"/>
            <ac:spMk id="3" creationId="{6948FC7E-CE50-7D10-E1F3-3DDCC25EE05E}"/>
          </ac:spMkLst>
        </pc:spChg>
        <pc:spChg chg="del">
          <ac:chgData name="伊健 杜" userId="e69aded81da48593" providerId="LiveId" clId="{ADA9A8EE-EE58-4D6B-BA95-F3CD71428A35}" dt="2022-09-22T09:55:15.847" v="2977" actId="478"/>
          <ac:spMkLst>
            <pc:docMk/>
            <pc:sldMk cId="3371036930" sldId="818"/>
            <ac:spMk id="3" creationId="{A685D857-AF22-2D72-13D2-AB93EE05D9D5}"/>
          </ac:spMkLst>
        </pc:spChg>
      </pc:sldChg>
      <pc:sldChg chg="addSp modSp add mod modAnim">
        <pc:chgData name="伊健 杜" userId="e69aded81da48593" providerId="LiveId" clId="{ADA9A8EE-EE58-4D6B-BA95-F3CD71428A35}" dt="2022-09-22T13:52:28.544" v="6126" actId="14100"/>
        <pc:sldMkLst>
          <pc:docMk/>
          <pc:sldMk cId="3762140085" sldId="819"/>
        </pc:sldMkLst>
        <pc:spChg chg="mod">
          <ac:chgData name="伊健 杜" userId="e69aded81da48593" providerId="LiveId" clId="{ADA9A8EE-EE58-4D6B-BA95-F3CD71428A35}" dt="2022-09-22T11:24:51.349" v="5471"/>
          <ac:spMkLst>
            <pc:docMk/>
            <pc:sldMk cId="3762140085" sldId="819"/>
            <ac:spMk id="4" creationId="{21BD65C9-00B8-77B5-1258-CB85B4A4F40D}"/>
          </ac:spMkLst>
        </pc:spChg>
        <pc:picChg chg="add mod">
          <ac:chgData name="伊健 杜" userId="e69aded81da48593" providerId="LiveId" clId="{ADA9A8EE-EE58-4D6B-BA95-F3CD71428A35}" dt="2022-09-22T13:52:28.544" v="6126" actId="14100"/>
          <ac:picMkLst>
            <pc:docMk/>
            <pc:sldMk cId="3762140085" sldId="819"/>
            <ac:picMk id="3" creationId="{CE66047A-7DCC-80E3-57D4-5113FC4292D8}"/>
          </ac:picMkLst>
        </pc:picChg>
      </pc:sldChg>
      <pc:sldChg chg="del">
        <pc:chgData name="伊健 杜" userId="e69aded81da48593" providerId="LiveId" clId="{ADA9A8EE-EE58-4D6B-BA95-F3CD71428A35}" dt="2022-09-22T04:56:02.614" v="4" actId="47"/>
        <pc:sldMkLst>
          <pc:docMk/>
          <pc:sldMk cId="4286359174" sldId="819"/>
        </pc:sldMkLst>
      </pc:sldChg>
      <pc:sldChg chg="del">
        <pc:chgData name="伊健 杜" userId="e69aded81da48593" providerId="LiveId" clId="{ADA9A8EE-EE58-4D6B-BA95-F3CD71428A35}" dt="2022-09-22T04:56:02.614" v="4" actId="47"/>
        <pc:sldMkLst>
          <pc:docMk/>
          <pc:sldMk cId="2898797117" sldId="820"/>
        </pc:sldMkLst>
      </pc:sldChg>
      <pc:sldChg chg="addSp delSp modSp add mod">
        <pc:chgData name="伊健 杜" userId="e69aded81da48593" providerId="LiveId" clId="{ADA9A8EE-EE58-4D6B-BA95-F3CD71428A35}" dt="2022-09-22T11:24:51.349" v="5471"/>
        <pc:sldMkLst>
          <pc:docMk/>
          <pc:sldMk cId="3609758053" sldId="820"/>
        </pc:sldMkLst>
        <pc:spChg chg="add mod">
          <ac:chgData name="伊健 杜" userId="e69aded81da48593" providerId="LiveId" clId="{ADA9A8EE-EE58-4D6B-BA95-F3CD71428A35}" dt="2022-09-22T11:24:51.349" v="5471"/>
          <ac:spMkLst>
            <pc:docMk/>
            <pc:sldMk cId="3609758053" sldId="820"/>
            <ac:spMk id="3" creationId="{F0030CB6-A6EF-922D-2020-A08BC4DEDA78}"/>
          </ac:spMkLst>
        </pc:spChg>
        <pc:spChg chg="del mod">
          <ac:chgData name="伊健 杜" userId="e69aded81da48593" providerId="LiveId" clId="{ADA9A8EE-EE58-4D6B-BA95-F3CD71428A35}" dt="2022-09-22T09:54:14.902" v="2861" actId="478"/>
          <ac:spMkLst>
            <pc:docMk/>
            <pc:sldMk cId="3609758053" sldId="820"/>
            <ac:spMk id="4" creationId="{21BD65C9-00B8-77B5-1258-CB85B4A4F40D}"/>
          </ac:spMkLst>
        </pc:spChg>
        <pc:picChg chg="del">
          <ac:chgData name="伊健 杜" userId="e69aded81da48593" providerId="LiveId" clId="{ADA9A8EE-EE58-4D6B-BA95-F3CD71428A35}" dt="2022-09-22T09:54:30.269" v="2862" actId="478"/>
          <ac:picMkLst>
            <pc:docMk/>
            <pc:sldMk cId="3609758053" sldId="820"/>
            <ac:picMk id="4098" creationId="{32C66DB8-0172-B4E4-5D04-B2A1894824CD}"/>
          </ac:picMkLst>
        </pc:picChg>
      </pc:sldChg>
      <pc:sldChg chg="addSp delSp modSp add mod">
        <pc:chgData name="伊健 杜" userId="e69aded81da48593" providerId="LiveId" clId="{ADA9A8EE-EE58-4D6B-BA95-F3CD71428A35}" dt="2022-09-22T11:24:51.349" v="5471"/>
        <pc:sldMkLst>
          <pc:docMk/>
          <pc:sldMk cId="1821954525" sldId="821"/>
        </pc:sldMkLst>
        <pc:spChg chg="mod">
          <ac:chgData name="伊健 杜" userId="e69aded81da48593" providerId="LiveId" clId="{ADA9A8EE-EE58-4D6B-BA95-F3CD71428A35}" dt="2022-09-22T11:24:51.349" v="5471"/>
          <ac:spMkLst>
            <pc:docMk/>
            <pc:sldMk cId="1821954525" sldId="821"/>
            <ac:spMk id="2" creationId="{1302A11A-625D-774F-23B3-739301B530C3}"/>
          </ac:spMkLst>
        </pc:spChg>
        <pc:spChg chg="mod">
          <ac:chgData name="伊健 杜" userId="e69aded81da48593" providerId="LiveId" clId="{ADA9A8EE-EE58-4D6B-BA95-F3CD71428A35}" dt="2022-09-22T11:24:51.349" v="5471"/>
          <ac:spMkLst>
            <pc:docMk/>
            <pc:sldMk cId="1821954525" sldId="821"/>
            <ac:spMk id="4" creationId="{21BD65C9-00B8-77B5-1258-CB85B4A4F40D}"/>
          </ac:spMkLst>
        </pc:spChg>
        <pc:picChg chg="del">
          <ac:chgData name="伊健 杜" userId="e69aded81da48593" providerId="LiveId" clId="{ADA9A8EE-EE58-4D6B-BA95-F3CD71428A35}" dt="2022-09-22T10:05:28.356" v="3332" actId="478"/>
          <ac:picMkLst>
            <pc:docMk/>
            <pc:sldMk cId="1821954525" sldId="821"/>
            <ac:picMk id="4098" creationId="{32C66DB8-0172-B4E4-5D04-B2A1894824CD}"/>
          </ac:picMkLst>
        </pc:picChg>
        <pc:picChg chg="add mod">
          <ac:chgData name="伊健 杜" userId="e69aded81da48593" providerId="LiveId" clId="{ADA9A8EE-EE58-4D6B-BA95-F3CD71428A35}" dt="2022-09-22T10:05:46.397" v="3335" actId="1076"/>
          <ac:picMkLst>
            <pc:docMk/>
            <pc:sldMk cId="1821954525" sldId="821"/>
            <ac:picMk id="9218" creationId="{FED014B3-F11C-7240-F060-9F5FA951BAC1}"/>
          </ac:picMkLst>
        </pc:picChg>
      </pc:sldChg>
      <pc:sldChg chg="del">
        <pc:chgData name="伊健 杜" userId="e69aded81da48593" providerId="LiveId" clId="{ADA9A8EE-EE58-4D6B-BA95-F3CD71428A35}" dt="2022-09-22T04:56:02.614" v="4" actId="47"/>
        <pc:sldMkLst>
          <pc:docMk/>
          <pc:sldMk cId="4210527832" sldId="821"/>
        </pc:sldMkLst>
      </pc:sldChg>
      <pc:sldChg chg="addSp delSp modSp add mod">
        <pc:chgData name="伊健 杜" userId="e69aded81da48593" providerId="LiveId" clId="{ADA9A8EE-EE58-4D6B-BA95-F3CD71428A35}" dt="2022-09-22T11:24:51.349" v="5471"/>
        <pc:sldMkLst>
          <pc:docMk/>
          <pc:sldMk cId="1314754216" sldId="822"/>
        </pc:sldMkLst>
        <pc:spChg chg="mod">
          <ac:chgData name="伊健 杜" userId="e69aded81da48593" providerId="LiveId" clId="{ADA9A8EE-EE58-4D6B-BA95-F3CD71428A35}" dt="2022-09-22T10:07:02.327" v="3354"/>
          <ac:spMkLst>
            <pc:docMk/>
            <pc:sldMk cId="1314754216" sldId="822"/>
            <ac:spMk id="2" creationId="{1302A11A-625D-774F-23B3-739301B530C3}"/>
          </ac:spMkLst>
        </pc:spChg>
        <pc:spChg chg="add mod">
          <ac:chgData name="伊健 杜" userId="e69aded81da48593" providerId="LiveId" clId="{ADA9A8EE-EE58-4D6B-BA95-F3CD71428A35}" dt="2022-09-22T11:24:51.349" v="5471"/>
          <ac:spMkLst>
            <pc:docMk/>
            <pc:sldMk cId="1314754216" sldId="822"/>
            <ac:spMk id="3" creationId="{D9BE6111-E4D2-8D64-73F2-B2E922EA7671}"/>
          </ac:spMkLst>
        </pc:spChg>
        <pc:spChg chg="del mod">
          <ac:chgData name="伊健 杜" userId="e69aded81da48593" providerId="LiveId" clId="{ADA9A8EE-EE58-4D6B-BA95-F3CD71428A35}" dt="2022-09-22T10:14:12.067" v="3771" actId="478"/>
          <ac:spMkLst>
            <pc:docMk/>
            <pc:sldMk cId="1314754216" sldId="822"/>
            <ac:spMk id="4" creationId="{21BD65C9-00B8-77B5-1258-CB85B4A4F40D}"/>
          </ac:spMkLst>
        </pc:spChg>
        <pc:picChg chg="add mod">
          <ac:chgData name="伊健 杜" userId="e69aded81da48593" providerId="LiveId" clId="{ADA9A8EE-EE58-4D6B-BA95-F3CD71428A35}" dt="2022-09-22T10:17:38.649" v="3889" actId="14100"/>
          <ac:picMkLst>
            <pc:docMk/>
            <pc:sldMk cId="1314754216" sldId="822"/>
            <ac:picMk id="5" creationId="{EF6487A6-D59C-2B84-40AC-4426A00C2944}"/>
          </ac:picMkLst>
        </pc:picChg>
        <pc:picChg chg="del mod">
          <ac:chgData name="伊健 杜" userId="e69aded81da48593" providerId="LiveId" clId="{ADA9A8EE-EE58-4D6B-BA95-F3CD71428A35}" dt="2022-09-22T10:09:59.430" v="3503" actId="478"/>
          <ac:picMkLst>
            <pc:docMk/>
            <pc:sldMk cId="1314754216" sldId="822"/>
            <ac:picMk id="4098" creationId="{32C66DB8-0172-B4E4-5D04-B2A1894824CD}"/>
          </ac:picMkLst>
        </pc:picChg>
        <pc:picChg chg="add del mod">
          <ac:chgData name="伊健 杜" userId="e69aded81da48593" providerId="LiveId" clId="{ADA9A8EE-EE58-4D6B-BA95-F3CD71428A35}" dt="2022-09-22T10:14:12.067" v="3771" actId="478"/>
          <ac:picMkLst>
            <pc:docMk/>
            <pc:sldMk cId="1314754216" sldId="822"/>
            <ac:picMk id="8194" creationId="{325EDAEC-9B07-BA22-2686-DCCA60C537AA}"/>
          </ac:picMkLst>
        </pc:picChg>
        <pc:picChg chg="add mod">
          <ac:chgData name="伊健 杜" userId="e69aded81da48593" providerId="LiveId" clId="{ADA9A8EE-EE58-4D6B-BA95-F3CD71428A35}" dt="2022-09-22T10:17:30.245" v="3888" actId="14100"/>
          <ac:picMkLst>
            <pc:docMk/>
            <pc:sldMk cId="1314754216" sldId="822"/>
            <ac:picMk id="8196" creationId="{4F9DC500-0D53-6FFF-AE96-029AB55088B6}"/>
          </ac:picMkLst>
        </pc:picChg>
      </pc:sldChg>
      <pc:sldChg chg="addSp delSp modSp add mod">
        <pc:chgData name="伊健 杜" userId="e69aded81da48593" providerId="LiveId" clId="{ADA9A8EE-EE58-4D6B-BA95-F3CD71428A35}" dt="2022-09-22T11:24:51.349" v="5471"/>
        <pc:sldMkLst>
          <pc:docMk/>
          <pc:sldMk cId="2123399927" sldId="823"/>
        </pc:sldMkLst>
        <pc:spChg chg="del mod">
          <ac:chgData name="伊健 杜" userId="e69aded81da48593" providerId="LiveId" clId="{ADA9A8EE-EE58-4D6B-BA95-F3CD71428A35}" dt="2022-09-22T10:22:30.107" v="3922" actId="478"/>
          <ac:spMkLst>
            <pc:docMk/>
            <pc:sldMk cId="2123399927" sldId="823"/>
            <ac:spMk id="2" creationId="{1302A11A-625D-774F-23B3-739301B530C3}"/>
          </ac:spMkLst>
        </pc:spChg>
        <pc:spChg chg="mod">
          <ac:chgData name="伊健 杜" userId="e69aded81da48593" providerId="LiveId" clId="{ADA9A8EE-EE58-4D6B-BA95-F3CD71428A35}" dt="2022-09-22T11:24:51.349" v="5471"/>
          <ac:spMkLst>
            <pc:docMk/>
            <pc:sldMk cId="2123399927" sldId="823"/>
            <ac:spMk id="4" creationId="{21BD65C9-00B8-77B5-1258-CB85B4A4F40D}"/>
          </ac:spMkLst>
        </pc:spChg>
        <pc:spChg chg="add del mod">
          <ac:chgData name="伊健 杜" userId="e69aded81da48593" providerId="LiveId" clId="{ADA9A8EE-EE58-4D6B-BA95-F3CD71428A35}" dt="2022-09-22T10:22:31.649" v="3923" actId="478"/>
          <ac:spMkLst>
            <pc:docMk/>
            <pc:sldMk cId="2123399927" sldId="823"/>
            <ac:spMk id="5" creationId="{D9F3B86E-D05C-087C-3B06-FDC4677CE47B}"/>
          </ac:spMkLst>
        </pc:spChg>
        <pc:spChg chg="add mod">
          <ac:chgData name="伊健 杜" userId="e69aded81da48593" providerId="LiveId" clId="{ADA9A8EE-EE58-4D6B-BA95-F3CD71428A35}" dt="2022-09-22T11:24:51.349" v="5471"/>
          <ac:spMkLst>
            <pc:docMk/>
            <pc:sldMk cId="2123399927" sldId="823"/>
            <ac:spMk id="8" creationId="{520D8618-A05D-DD02-DF00-6B03243C01E5}"/>
          </ac:spMkLst>
        </pc:spChg>
        <pc:spChg chg="add del">
          <ac:chgData name="伊健 杜" userId="e69aded81da48593" providerId="LiveId" clId="{ADA9A8EE-EE58-4D6B-BA95-F3CD71428A35}" dt="2022-09-22T10:44:02.684" v="4179" actId="478"/>
          <ac:spMkLst>
            <pc:docMk/>
            <pc:sldMk cId="2123399927" sldId="823"/>
            <ac:spMk id="9" creationId="{1AF3EA45-68C7-138B-8D8E-A094F937EA43}"/>
          </ac:spMkLst>
        </pc:spChg>
        <pc:picChg chg="add mod">
          <ac:chgData name="伊健 杜" userId="e69aded81da48593" providerId="LiveId" clId="{ADA9A8EE-EE58-4D6B-BA95-F3CD71428A35}" dt="2022-09-22T10:38:08.554" v="4159" actId="1076"/>
          <ac:picMkLst>
            <pc:docMk/>
            <pc:sldMk cId="2123399927" sldId="823"/>
            <ac:picMk id="7" creationId="{09E4841D-C9D7-51F0-CF0F-193C10D3DED6}"/>
          </ac:picMkLst>
        </pc:picChg>
        <pc:picChg chg="del">
          <ac:chgData name="伊健 杜" userId="e69aded81da48593" providerId="LiveId" clId="{ADA9A8EE-EE58-4D6B-BA95-F3CD71428A35}" dt="2022-09-22T10:13:42.829" v="3709" actId="478"/>
          <ac:picMkLst>
            <pc:docMk/>
            <pc:sldMk cId="2123399927" sldId="823"/>
            <ac:picMk id="4098" creationId="{32C66DB8-0172-B4E4-5D04-B2A1894824CD}"/>
          </ac:picMkLst>
        </pc:picChg>
        <pc:picChg chg="add mod">
          <ac:chgData name="伊健 杜" userId="e69aded81da48593" providerId="LiveId" clId="{ADA9A8EE-EE58-4D6B-BA95-F3CD71428A35}" dt="2022-09-22T10:22:40.593" v="3927" actId="1076"/>
          <ac:picMkLst>
            <pc:docMk/>
            <pc:sldMk cId="2123399927" sldId="823"/>
            <ac:picMk id="7170" creationId="{F7E76430-18A4-B05C-5786-DB0CA65C1E25}"/>
          </ac:picMkLst>
        </pc:picChg>
        <pc:picChg chg="add del">
          <ac:chgData name="伊健 杜" userId="e69aded81da48593" providerId="LiveId" clId="{ADA9A8EE-EE58-4D6B-BA95-F3CD71428A35}" dt="2022-09-22T10:25:08.806" v="3959" actId="21"/>
          <ac:picMkLst>
            <pc:docMk/>
            <pc:sldMk cId="2123399927" sldId="823"/>
            <ac:picMk id="7172" creationId="{2C1C4A50-7042-BD03-A697-C61CA804A164}"/>
          </ac:picMkLst>
        </pc:picChg>
      </pc:sldChg>
      <pc:sldChg chg="addSp delSp modSp add mod ord">
        <pc:chgData name="伊健 杜" userId="e69aded81da48593" providerId="LiveId" clId="{ADA9A8EE-EE58-4D6B-BA95-F3CD71428A35}" dt="2022-09-22T11:24:51.349" v="5471"/>
        <pc:sldMkLst>
          <pc:docMk/>
          <pc:sldMk cId="3036937584" sldId="824"/>
        </pc:sldMkLst>
        <pc:spChg chg="mod">
          <ac:chgData name="伊健 杜" userId="e69aded81da48593" providerId="LiveId" clId="{ADA9A8EE-EE58-4D6B-BA95-F3CD71428A35}" dt="2022-09-22T11:24:51.349" v="5471"/>
          <ac:spMkLst>
            <pc:docMk/>
            <pc:sldMk cId="3036937584" sldId="824"/>
            <ac:spMk id="2" creationId="{1302A11A-625D-774F-23B3-739301B530C3}"/>
          </ac:spMkLst>
        </pc:spChg>
        <pc:spChg chg="add del mod">
          <ac:chgData name="伊健 杜" userId="e69aded81da48593" providerId="LiveId" clId="{ADA9A8EE-EE58-4D6B-BA95-F3CD71428A35}" dt="2022-09-22T11:24:51.349" v="5471"/>
          <ac:spMkLst>
            <pc:docMk/>
            <pc:sldMk cId="3036937584" sldId="824"/>
            <ac:spMk id="4" creationId="{21BD65C9-00B8-77B5-1258-CB85B4A4F40D}"/>
          </ac:spMkLst>
        </pc:spChg>
        <pc:picChg chg="del">
          <ac:chgData name="伊健 杜" userId="e69aded81da48593" providerId="LiveId" clId="{ADA9A8EE-EE58-4D6B-BA95-F3CD71428A35}" dt="2022-09-22T09:57:15.405" v="3216" actId="478"/>
          <ac:picMkLst>
            <pc:docMk/>
            <pc:sldMk cId="3036937584" sldId="824"/>
            <ac:picMk id="4098" creationId="{32C66DB8-0172-B4E4-5D04-B2A1894824CD}"/>
          </ac:picMkLst>
        </pc:picChg>
        <pc:picChg chg="add del mod">
          <ac:chgData name="伊健 杜" userId="e69aded81da48593" providerId="LiveId" clId="{ADA9A8EE-EE58-4D6B-BA95-F3CD71428A35}" dt="2022-09-22T10:57:24.449" v="4533" actId="478"/>
          <ac:picMkLst>
            <pc:docMk/>
            <pc:sldMk cId="3036937584" sldId="824"/>
            <ac:picMk id="6146" creationId="{5B9E713D-FCB0-B725-20E7-74B5F5D94B37}"/>
          </ac:picMkLst>
        </pc:picChg>
      </pc:sldChg>
      <pc:sldChg chg="addSp delSp modSp add mod">
        <pc:chgData name="伊健 杜" userId="e69aded81da48593" providerId="LiveId" clId="{ADA9A8EE-EE58-4D6B-BA95-F3CD71428A35}" dt="2022-09-22T11:24:51.349" v="5471"/>
        <pc:sldMkLst>
          <pc:docMk/>
          <pc:sldMk cId="1127285093" sldId="825"/>
        </pc:sldMkLst>
        <pc:spChg chg="mod">
          <ac:chgData name="伊健 杜" userId="e69aded81da48593" providerId="LiveId" clId="{ADA9A8EE-EE58-4D6B-BA95-F3CD71428A35}" dt="2022-09-22T11:24:51.349" v="5471"/>
          <ac:spMkLst>
            <pc:docMk/>
            <pc:sldMk cId="1127285093" sldId="825"/>
            <ac:spMk id="2" creationId="{1302A11A-625D-774F-23B3-739301B530C3}"/>
          </ac:spMkLst>
        </pc:spChg>
        <pc:spChg chg="mod">
          <ac:chgData name="伊健 杜" userId="e69aded81da48593" providerId="LiveId" clId="{ADA9A8EE-EE58-4D6B-BA95-F3CD71428A35}" dt="2022-09-22T11:24:51.349" v="5471"/>
          <ac:spMkLst>
            <pc:docMk/>
            <pc:sldMk cId="1127285093" sldId="825"/>
            <ac:spMk id="4" creationId="{21BD65C9-00B8-77B5-1258-CB85B4A4F40D}"/>
          </ac:spMkLst>
        </pc:spChg>
        <pc:picChg chg="del">
          <ac:chgData name="伊健 杜" userId="e69aded81da48593" providerId="LiveId" clId="{ADA9A8EE-EE58-4D6B-BA95-F3CD71428A35}" dt="2022-09-22T10:05:55.280" v="3336" actId="478"/>
          <ac:picMkLst>
            <pc:docMk/>
            <pc:sldMk cId="1127285093" sldId="825"/>
            <ac:picMk id="4098" creationId="{32C66DB8-0172-B4E4-5D04-B2A1894824CD}"/>
          </ac:picMkLst>
        </pc:picChg>
        <pc:picChg chg="add mod">
          <ac:chgData name="伊健 杜" userId="e69aded81da48593" providerId="LiveId" clId="{ADA9A8EE-EE58-4D6B-BA95-F3CD71428A35}" dt="2022-09-22T11:06:25.849" v="4948" actId="1076"/>
          <ac:picMkLst>
            <pc:docMk/>
            <pc:sldMk cId="1127285093" sldId="825"/>
            <ac:picMk id="5122" creationId="{3FB6F7B9-7CDD-FC13-3EDF-8FB45A50AB1E}"/>
          </ac:picMkLst>
        </pc:picChg>
      </pc:sldChg>
      <pc:sldChg chg="addSp delSp modSp add mod">
        <pc:chgData name="伊健 杜" userId="e69aded81da48593" providerId="LiveId" clId="{ADA9A8EE-EE58-4D6B-BA95-F3CD71428A35}" dt="2022-09-22T11:24:51.349" v="5471"/>
        <pc:sldMkLst>
          <pc:docMk/>
          <pc:sldMk cId="3566633670" sldId="826"/>
        </pc:sldMkLst>
        <pc:spChg chg="mod">
          <ac:chgData name="伊健 杜" userId="e69aded81da48593" providerId="LiveId" clId="{ADA9A8EE-EE58-4D6B-BA95-F3CD71428A35}" dt="2022-09-22T11:24:51.349" v="5471"/>
          <ac:spMkLst>
            <pc:docMk/>
            <pc:sldMk cId="3566633670" sldId="826"/>
            <ac:spMk id="4" creationId="{21BD65C9-00B8-77B5-1258-CB85B4A4F40D}"/>
          </ac:spMkLst>
        </pc:spChg>
        <pc:picChg chg="add mod">
          <ac:chgData name="伊健 杜" userId="e69aded81da48593" providerId="LiveId" clId="{ADA9A8EE-EE58-4D6B-BA95-F3CD71428A35}" dt="2022-09-22T10:25:15.745" v="3963" actId="14100"/>
          <ac:picMkLst>
            <pc:docMk/>
            <pc:sldMk cId="3566633670" sldId="826"/>
            <ac:picMk id="3" creationId="{8D7B7B2E-AEF6-59A6-75F3-6C49B6315C32}"/>
          </ac:picMkLst>
        </pc:picChg>
        <pc:picChg chg="del">
          <ac:chgData name="伊健 杜" userId="e69aded81da48593" providerId="LiveId" clId="{ADA9A8EE-EE58-4D6B-BA95-F3CD71428A35}" dt="2022-09-22T10:11:58.569" v="3696" actId="478"/>
          <ac:picMkLst>
            <pc:docMk/>
            <pc:sldMk cId="3566633670" sldId="826"/>
            <ac:picMk id="8194" creationId="{325EDAEC-9B07-BA22-2686-DCCA60C537AA}"/>
          </ac:picMkLst>
        </pc:picChg>
        <pc:picChg chg="add del mod">
          <ac:chgData name="伊健 杜" userId="e69aded81da48593" providerId="LiveId" clId="{ADA9A8EE-EE58-4D6B-BA95-F3CD71428A35}" dt="2022-09-22T10:13:31.997" v="3704" actId="478"/>
          <ac:picMkLst>
            <pc:docMk/>
            <pc:sldMk cId="3566633670" sldId="826"/>
            <ac:picMk id="11266" creationId="{BE3A5A31-7F4F-F76F-F548-F4D38A7B398C}"/>
          </ac:picMkLst>
        </pc:picChg>
        <pc:picChg chg="add del mod">
          <ac:chgData name="伊健 杜" userId="e69aded81da48593" providerId="LiveId" clId="{ADA9A8EE-EE58-4D6B-BA95-F3CD71428A35}" dt="2022-09-22T10:25:00.618" v="3957" actId="478"/>
          <ac:picMkLst>
            <pc:docMk/>
            <pc:sldMk cId="3566633670" sldId="826"/>
            <ac:picMk id="11268" creationId="{82864241-F78B-90C5-8246-4B1B0E622078}"/>
          </ac:picMkLst>
        </pc:picChg>
        <pc:picChg chg="add del mod">
          <ac:chgData name="伊健 杜" userId="e69aded81da48593" providerId="LiveId" clId="{ADA9A8EE-EE58-4D6B-BA95-F3CD71428A35}" dt="2022-09-22T10:25:02.092" v="3958" actId="478"/>
          <ac:picMkLst>
            <pc:docMk/>
            <pc:sldMk cId="3566633670" sldId="826"/>
            <ac:picMk id="11270" creationId="{EF6E2F05-8D02-E7D6-D00B-0774D988B9DF}"/>
          </ac:picMkLst>
        </pc:picChg>
      </pc:sldChg>
      <pc:sldChg chg="add del">
        <pc:chgData name="伊健 杜" userId="e69aded81da48593" providerId="LiveId" clId="{ADA9A8EE-EE58-4D6B-BA95-F3CD71428A35}" dt="2022-09-22T10:14:18.458" v="3773" actId="47"/>
        <pc:sldMkLst>
          <pc:docMk/>
          <pc:sldMk cId="344637049" sldId="827"/>
        </pc:sldMkLst>
      </pc:sldChg>
      <pc:sldChg chg="addSp delSp modSp add mod">
        <pc:chgData name="伊健 杜" userId="e69aded81da48593" providerId="LiveId" clId="{ADA9A8EE-EE58-4D6B-BA95-F3CD71428A35}" dt="2022-09-22T11:24:51.349" v="5471"/>
        <pc:sldMkLst>
          <pc:docMk/>
          <pc:sldMk cId="50579126" sldId="828"/>
        </pc:sldMkLst>
        <pc:spChg chg="add del mod">
          <ac:chgData name="伊健 杜" userId="e69aded81da48593" providerId="LiveId" clId="{ADA9A8EE-EE58-4D6B-BA95-F3CD71428A35}" dt="2022-09-22T10:30:31.659" v="4157" actId="478"/>
          <ac:spMkLst>
            <pc:docMk/>
            <pc:sldMk cId="50579126" sldId="828"/>
            <ac:spMk id="3" creationId="{BC37611B-1C0B-4316-1725-4251EB9A096D}"/>
          </ac:spMkLst>
        </pc:spChg>
        <pc:spChg chg="mod">
          <ac:chgData name="伊健 杜" userId="e69aded81da48593" providerId="LiveId" clId="{ADA9A8EE-EE58-4D6B-BA95-F3CD71428A35}" dt="2022-09-22T11:24:51.349" v="5471"/>
          <ac:spMkLst>
            <pc:docMk/>
            <pc:sldMk cId="50579126" sldId="828"/>
            <ac:spMk id="4" creationId="{21BD65C9-00B8-77B5-1258-CB85B4A4F40D}"/>
          </ac:spMkLst>
        </pc:spChg>
        <pc:spChg chg="add del mod">
          <ac:chgData name="伊健 杜" userId="e69aded81da48593" providerId="LiveId" clId="{ADA9A8EE-EE58-4D6B-BA95-F3CD71428A35}" dt="2022-09-22T10:30:32.601" v="4158" actId="478"/>
          <ac:spMkLst>
            <pc:docMk/>
            <pc:sldMk cId="50579126" sldId="828"/>
            <ac:spMk id="5" creationId="{FC10CFC0-37F0-DA33-678C-EE40D7BA0CBB}"/>
          </ac:spMkLst>
        </pc:spChg>
        <pc:picChg chg="mod">
          <ac:chgData name="伊健 杜" userId="e69aded81da48593" providerId="LiveId" clId="{ADA9A8EE-EE58-4D6B-BA95-F3CD71428A35}" dt="2022-09-22T10:29:11.708" v="4060" actId="1076"/>
          <ac:picMkLst>
            <pc:docMk/>
            <pc:sldMk cId="50579126" sldId="828"/>
            <ac:picMk id="8194" creationId="{325EDAEC-9B07-BA22-2686-DCCA60C537AA}"/>
          </ac:picMkLst>
        </pc:picChg>
        <pc:picChg chg="add mod">
          <ac:chgData name="伊健 杜" userId="e69aded81da48593" providerId="LiveId" clId="{ADA9A8EE-EE58-4D6B-BA95-F3CD71428A35}" dt="2022-09-22T10:29:05.919" v="4058" actId="14100"/>
          <ac:picMkLst>
            <pc:docMk/>
            <pc:sldMk cId="50579126" sldId="828"/>
            <ac:picMk id="12290" creationId="{CCA3C9AB-1A4E-7127-D634-7ABBDA32E4AC}"/>
          </ac:picMkLst>
        </pc:picChg>
      </pc:sldChg>
      <pc:sldChg chg="modSp new del mod ord">
        <pc:chgData name="伊健 杜" userId="e69aded81da48593" providerId="LiveId" clId="{ADA9A8EE-EE58-4D6B-BA95-F3CD71428A35}" dt="2022-09-22T10:22:33.882" v="3924" actId="47"/>
        <pc:sldMkLst>
          <pc:docMk/>
          <pc:sldMk cId="1467956677" sldId="829"/>
        </pc:sldMkLst>
        <pc:spChg chg="mod">
          <ac:chgData name="伊健 杜" userId="e69aded81da48593" providerId="LiveId" clId="{ADA9A8EE-EE58-4D6B-BA95-F3CD71428A35}" dt="2022-09-22T10:22:22.904" v="3920"/>
          <ac:spMkLst>
            <pc:docMk/>
            <pc:sldMk cId="1467956677" sldId="829"/>
            <ac:spMk id="2" creationId="{B332B7A2-D0CB-065B-5A66-219413115B5C}"/>
          </ac:spMkLst>
        </pc:spChg>
      </pc:sldChg>
      <pc:sldChg chg="addSp delSp modSp new mod">
        <pc:chgData name="伊健 杜" userId="e69aded81da48593" providerId="LiveId" clId="{ADA9A8EE-EE58-4D6B-BA95-F3CD71428A35}" dt="2022-09-22T11:24:51.349" v="5471"/>
        <pc:sldMkLst>
          <pc:docMk/>
          <pc:sldMk cId="4174227112" sldId="829"/>
        </pc:sldMkLst>
        <pc:spChg chg="mod">
          <ac:chgData name="伊健 杜" userId="e69aded81da48593" providerId="LiveId" clId="{ADA9A8EE-EE58-4D6B-BA95-F3CD71428A35}" dt="2022-09-22T11:24:51.349" v="5471"/>
          <ac:spMkLst>
            <pc:docMk/>
            <pc:sldMk cId="4174227112" sldId="829"/>
            <ac:spMk id="2" creationId="{02CF9DFD-F778-4610-9DC2-9FE711C66CC5}"/>
          </ac:spMkLst>
        </pc:spChg>
        <pc:spChg chg="del">
          <ac:chgData name="伊健 杜" userId="e69aded81da48593" providerId="LiveId" clId="{ADA9A8EE-EE58-4D6B-BA95-F3CD71428A35}" dt="2022-09-22T10:45:52.524" v="4180" actId="478"/>
          <ac:spMkLst>
            <pc:docMk/>
            <pc:sldMk cId="4174227112" sldId="829"/>
            <ac:spMk id="3" creationId="{EF3B12CC-5EFC-7E3F-619D-0E5CCC2EE839}"/>
          </ac:spMkLst>
        </pc:spChg>
        <pc:spChg chg="add mod">
          <ac:chgData name="伊健 杜" userId="e69aded81da48593" providerId="LiveId" clId="{ADA9A8EE-EE58-4D6B-BA95-F3CD71428A35}" dt="2022-09-22T11:24:51.349" v="5471"/>
          <ac:spMkLst>
            <pc:docMk/>
            <pc:sldMk cId="4174227112" sldId="829"/>
            <ac:spMk id="4" creationId="{6CBBA8E9-7676-A1A9-79D7-A1693A6F4FFC}"/>
          </ac:spMkLst>
        </pc:spChg>
        <pc:picChg chg="add del">
          <ac:chgData name="伊健 杜" userId="e69aded81da48593" providerId="LiveId" clId="{ADA9A8EE-EE58-4D6B-BA95-F3CD71428A35}" dt="2022-09-22T10:46:03.282" v="4185" actId="478"/>
          <ac:picMkLst>
            <pc:docMk/>
            <pc:sldMk cId="4174227112" sldId="829"/>
            <ac:picMk id="14338" creationId="{3002FC1E-188B-300C-AE02-BB10F7E688CA}"/>
          </ac:picMkLst>
        </pc:picChg>
        <pc:picChg chg="add mod">
          <ac:chgData name="伊健 杜" userId="e69aded81da48593" providerId="LiveId" clId="{ADA9A8EE-EE58-4D6B-BA95-F3CD71428A35}" dt="2022-09-22T10:54:10.982" v="4290" actId="1076"/>
          <ac:picMkLst>
            <pc:docMk/>
            <pc:sldMk cId="4174227112" sldId="829"/>
            <ac:picMk id="14340" creationId="{FEB935E6-C4DD-3E0B-3D65-E4D889B680D0}"/>
          </ac:picMkLst>
        </pc:picChg>
      </pc:sldChg>
      <pc:sldChg chg="addSp modSp add mod">
        <pc:chgData name="伊健 杜" userId="e69aded81da48593" providerId="LiveId" clId="{ADA9A8EE-EE58-4D6B-BA95-F3CD71428A35}" dt="2022-09-22T11:24:51.349" v="5471"/>
        <pc:sldMkLst>
          <pc:docMk/>
          <pc:sldMk cId="24949270" sldId="830"/>
        </pc:sldMkLst>
        <pc:spChg chg="mod">
          <ac:chgData name="伊健 杜" userId="e69aded81da48593" providerId="LiveId" clId="{ADA9A8EE-EE58-4D6B-BA95-F3CD71428A35}" dt="2022-09-22T11:24:51.349" v="5471"/>
          <ac:spMkLst>
            <pc:docMk/>
            <pc:sldMk cId="24949270" sldId="830"/>
            <ac:spMk id="2" creationId="{02CF9DFD-F778-4610-9DC2-9FE711C66CC5}"/>
          </ac:spMkLst>
        </pc:spChg>
        <pc:spChg chg="add mod">
          <ac:chgData name="伊健 杜" userId="e69aded81da48593" providerId="LiveId" clId="{ADA9A8EE-EE58-4D6B-BA95-F3CD71428A35}" dt="2022-09-22T11:24:51.349" v="5471"/>
          <ac:spMkLst>
            <pc:docMk/>
            <pc:sldMk cId="24949270" sldId="830"/>
            <ac:spMk id="3" creationId="{242678FE-AEEB-20C1-C6FE-552D75537402}"/>
          </ac:spMkLst>
        </pc:spChg>
        <pc:picChg chg="mod">
          <ac:chgData name="伊健 杜" userId="e69aded81da48593" providerId="LiveId" clId="{ADA9A8EE-EE58-4D6B-BA95-F3CD71428A35}" dt="2022-09-22T10:54:14.192" v="4291" actId="1076"/>
          <ac:picMkLst>
            <pc:docMk/>
            <pc:sldMk cId="24949270" sldId="830"/>
            <ac:picMk id="14338" creationId="{3002FC1E-188B-300C-AE02-BB10F7E688CA}"/>
          </ac:picMkLst>
        </pc:picChg>
      </pc:sldChg>
      <pc:sldChg chg="addSp delSp modSp new mod">
        <pc:chgData name="伊健 杜" userId="e69aded81da48593" providerId="LiveId" clId="{ADA9A8EE-EE58-4D6B-BA95-F3CD71428A35}" dt="2022-09-22T15:11:32.928" v="6148" actId="403"/>
        <pc:sldMkLst>
          <pc:docMk/>
          <pc:sldMk cId="4266730041" sldId="831"/>
        </pc:sldMkLst>
        <pc:spChg chg="add mod">
          <ac:chgData name="伊健 杜" userId="e69aded81da48593" providerId="LiveId" clId="{ADA9A8EE-EE58-4D6B-BA95-F3CD71428A35}" dt="2022-09-22T15:11:32.928" v="6148" actId="403"/>
          <ac:spMkLst>
            <pc:docMk/>
            <pc:sldMk cId="4266730041" sldId="831"/>
            <ac:spMk id="2" creationId="{6A9072AF-A898-29F4-50C3-0F2A47E0CCF7}"/>
          </ac:spMkLst>
        </pc:spChg>
        <pc:spChg chg="add del mod">
          <ac:chgData name="伊健 杜" userId="e69aded81da48593" providerId="LiveId" clId="{ADA9A8EE-EE58-4D6B-BA95-F3CD71428A35}" dt="2022-09-22T13:34:39.754" v="6115" actId="478"/>
          <ac:spMkLst>
            <pc:docMk/>
            <pc:sldMk cId="4266730041" sldId="831"/>
            <ac:spMk id="2" creationId="{93D1CF7B-8ABD-E385-3750-8296BEEC0637}"/>
          </ac:spMkLst>
        </pc:spChg>
        <pc:spChg chg="del">
          <ac:chgData name="伊健 杜" userId="e69aded81da48593" providerId="LiveId" clId="{ADA9A8EE-EE58-4D6B-BA95-F3CD71428A35}" dt="2022-09-22T10:54:54.644" v="4361" actId="478"/>
          <ac:spMkLst>
            <pc:docMk/>
            <pc:sldMk cId="4266730041" sldId="831"/>
            <ac:spMk id="2" creationId="{978A1B28-9620-D9EB-1E54-1BCE38D0BE7F}"/>
          </ac:spMkLst>
        </pc:spChg>
        <pc:spChg chg="del">
          <ac:chgData name="伊健 杜" userId="e69aded81da48593" providerId="LiveId" clId="{ADA9A8EE-EE58-4D6B-BA95-F3CD71428A35}" dt="2022-09-22T10:54:54.644" v="4361" actId="478"/>
          <ac:spMkLst>
            <pc:docMk/>
            <pc:sldMk cId="4266730041" sldId="831"/>
            <ac:spMk id="3" creationId="{A9045DE9-ED84-2625-32BB-D8D004E707D5}"/>
          </ac:spMkLst>
        </pc:spChg>
        <pc:spChg chg="add mod">
          <ac:chgData name="伊健 杜" userId="e69aded81da48593" providerId="LiveId" clId="{ADA9A8EE-EE58-4D6B-BA95-F3CD71428A35}" dt="2022-09-22T11:24:51.349" v="5471"/>
          <ac:spMkLst>
            <pc:docMk/>
            <pc:sldMk cId="4266730041" sldId="831"/>
            <ac:spMk id="4" creationId="{F0104F2D-333C-A830-D972-5109DDAFA912}"/>
          </ac:spMkLst>
        </pc:spChg>
      </pc:sldChg>
      <pc:sldChg chg="modSp add mod">
        <pc:chgData name="伊健 杜" userId="e69aded81da48593" providerId="LiveId" clId="{ADA9A8EE-EE58-4D6B-BA95-F3CD71428A35}" dt="2022-09-22T11:24:51.349" v="5471"/>
        <pc:sldMkLst>
          <pc:docMk/>
          <pc:sldMk cId="1403296872" sldId="832"/>
        </pc:sldMkLst>
        <pc:spChg chg="mod">
          <ac:chgData name="伊健 杜" userId="e69aded81da48593" providerId="LiveId" clId="{ADA9A8EE-EE58-4D6B-BA95-F3CD71428A35}" dt="2022-09-22T11:24:51.349" v="5471"/>
          <ac:spMkLst>
            <pc:docMk/>
            <pc:sldMk cId="1403296872" sldId="832"/>
            <ac:spMk id="4" creationId="{F0104F2D-333C-A830-D972-5109DDAFA912}"/>
          </ac:spMkLst>
        </pc:spChg>
      </pc:sldChg>
      <pc:sldChg chg="addSp delSp modSp add mod modAnim">
        <pc:chgData name="伊健 杜" userId="e69aded81da48593" providerId="LiveId" clId="{ADA9A8EE-EE58-4D6B-BA95-F3CD71428A35}" dt="2022-09-22T11:24:51.349" v="5471"/>
        <pc:sldMkLst>
          <pc:docMk/>
          <pc:sldMk cId="609699156" sldId="833"/>
        </pc:sldMkLst>
        <pc:spChg chg="mod">
          <ac:chgData name="伊健 杜" userId="e69aded81da48593" providerId="LiveId" clId="{ADA9A8EE-EE58-4D6B-BA95-F3CD71428A35}" dt="2022-09-22T11:24:51.349" v="5471"/>
          <ac:spMkLst>
            <pc:docMk/>
            <pc:sldMk cId="609699156" sldId="833"/>
            <ac:spMk id="2" creationId="{1302A11A-625D-774F-23B3-739301B530C3}"/>
          </ac:spMkLst>
        </pc:spChg>
        <pc:spChg chg="add mod">
          <ac:chgData name="伊健 杜" userId="e69aded81da48593" providerId="LiveId" clId="{ADA9A8EE-EE58-4D6B-BA95-F3CD71428A35}" dt="2022-09-22T11:03:57.852" v="4872" actId="207"/>
          <ac:spMkLst>
            <pc:docMk/>
            <pc:sldMk cId="609699156" sldId="833"/>
            <ac:spMk id="3" creationId="{9DA612A4-8D78-1BFB-0F3E-3EFC00936B7A}"/>
          </ac:spMkLst>
        </pc:spChg>
        <pc:spChg chg="del">
          <ac:chgData name="伊健 杜" userId="e69aded81da48593" providerId="LiveId" clId="{ADA9A8EE-EE58-4D6B-BA95-F3CD71428A35}" dt="2022-09-22T10:57:54.960" v="4554" actId="478"/>
          <ac:spMkLst>
            <pc:docMk/>
            <pc:sldMk cId="609699156" sldId="833"/>
            <ac:spMk id="4" creationId="{21BD65C9-00B8-77B5-1258-CB85B4A4F40D}"/>
          </ac:spMkLst>
        </pc:spChg>
        <pc:spChg chg="add del mod">
          <ac:chgData name="伊健 杜" userId="e69aded81da48593" providerId="LiveId" clId="{ADA9A8EE-EE58-4D6B-BA95-F3CD71428A35}" dt="2022-09-22T10:58:48.927" v="4588" actId="478"/>
          <ac:spMkLst>
            <pc:docMk/>
            <pc:sldMk cId="609699156" sldId="833"/>
            <ac:spMk id="5" creationId="{D13B9F21-E550-B6B9-A4DF-E78205E0B852}"/>
          </ac:spMkLst>
        </pc:spChg>
        <pc:spChg chg="add mod">
          <ac:chgData name="伊健 杜" userId="e69aded81da48593" providerId="LiveId" clId="{ADA9A8EE-EE58-4D6B-BA95-F3CD71428A35}" dt="2022-09-22T11:24:51.349" v="5471"/>
          <ac:spMkLst>
            <pc:docMk/>
            <pc:sldMk cId="609699156" sldId="833"/>
            <ac:spMk id="6" creationId="{9DB5F645-D01B-6718-FD12-FCD33FEB1134}"/>
          </ac:spMkLst>
        </pc:spChg>
        <pc:spChg chg="add mod">
          <ac:chgData name="伊健 杜" userId="e69aded81da48593" providerId="LiveId" clId="{ADA9A8EE-EE58-4D6B-BA95-F3CD71428A35}" dt="2022-09-22T11:00:08.610" v="4676" actId="1076"/>
          <ac:spMkLst>
            <pc:docMk/>
            <pc:sldMk cId="609699156" sldId="833"/>
            <ac:spMk id="7" creationId="{1E1B2669-112B-2B5F-81E5-9A12BE771464}"/>
          </ac:spMkLst>
        </pc:spChg>
        <pc:spChg chg="add mod">
          <ac:chgData name="伊健 杜" userId="e69aded81da48593" providerId="LiveId" clId="{ADA9A8EE-EE58-4D6B-BA95-F3CD71428A35}" dt="2022-09-22T11:00:08.610" v="4676" actId="1076"/>
          <ac:spMkLst>
            <pc:docMk/>
            <pc:sldMk cId="609699156" sldId="833"/>
            <ac:spMk id="8" creationId="{B9FA0BF4-1AE1-7AFA-C8D6-85B97F0F73B0}"/>
          </ac:spMkLst>
        </pc:spChg>
        <pc:spChg chg="add mod">
          <ac:chgData name="伊健 杜" userId="e69aded81da48593" providerId="LiveId" clId="{ADA9A8EE-EE58-4D6B-BA95-F3CD71428A35}" dt="2022-09-22T11:24:51.349" v="5471"/>
          <ac:spMkLst>
            <pc:docMk/>
            <pc:sldMk cId="609699156" sldId="833"/>
            <ac:spMk id="9" creationId="{3723FCFD-1A4E-9989-29FB-4D0EDF7D3FCF}"/>
          </ac:spMkLst>
        </pc:spChg>
        <pc:spChg chg="add del mod">
          <ac:chgData name="伊健 杜" userId="e69aded81da48593" providerId="LiveId" clId="{ADA9A8EE-EE58-4D6B-BA95-F3CD71428A35}" dt="2022-09-22T10:59:27.706" v="4651" actId="478"/>
          <ac:spMkLst>
            <pc:docMk/>
            <pc:sldMk cId="609699156" sldId="833"/>
            <ac:spMk id="10" creationId="{6285AD93-01F1-B452-18BD-A901EAB03F39}"/>
          </ac:spMkLst>
        </pc:spChg>
        <pc:spChg chg="add mod">
          <ac:chgData name="伊健 杜" userId="e69aded81da48593" providerId="LiveId" clId="{ADA9A8EE-EE58-4D6B-BA95-F3CD71428A35}" dt="2022-09-22T11:00:08.610" v="4676" actId="1076"/>
          <ac:spMkLst>
            <pc:docMk/>
            <pc:sldMk cId="609699156" sldId="833"/>
            <ac:spMk id="11" creationId="{9D2310DA-8C77-8DAF-39C2-C61C30D3E3FC}"/>
          </ac:spMkLst>
        </pc:spChg>
        <pc:spChg chg="add mod">
          <ac:chgData name="伊健 杜" userId="e69aded81da48593" providerId="LiveId" clId="{ADA9A8EE-EE58-4D6B-BA95-F3CD71428A35}" dt="2022-09-22T11:00:08.610" v="4676" actId="1076"/>
          <ac:spMkLst>
            <pc:docMk/>
            <pc:sldMk cId="609699156" sldId="833"/>
            <ac:spMk id="12" creationId="{94DCF861-F51D-A353-E50B-740B5A7BC144}"/>
          </ac:spMkLst>
        </pc:spChg>
        <pc:spChg chg="add mod">
          <ac:chgData name="伊健 杜" userId="e69aded81da48593" providerId="LiveId" clId="{ADA9A8EE-EE58-4D6B-BA95-F3CD71428A35}" dt="2022-09-22T11:04:02.944" v="4873" actId="207"/>
          <ac:spMkLst>
            <pc:docMk/>
            <pc:sldMk cId="609699156" sldId="833"/>
            <ac:spMk id="13" creationId="{F3648118-C06C-1A94-DC97-8E3A6ED29CEF}"/>
          </ac:spMkLst>
        </pc:spChg>
        <pc:spChg chg="add mod">
          <ac:chgData name="伊健 杜" userId="e69aded81da48593" providerId="LiveId" clId="{ADA9A8EE-EE58-4D6B-BA95-F3CD71428A35}" dt="2022-09-22T11:24:51.349" v="5471"/>
          <ac:spMkLst>
            <pc:docMk/>
            <pc:sldMk cId="609699156" sldId="833"/>
            <ac:spMk id="14" creationId="{301A1A96-13AB-19F6-B4DD-ABD3784852C0}"/>
          </ac:spMkLst>
        </pc:spChg>
        <pc:spChg chg="add del mod">
          <ac:chgData name="伊健 杜" userId="e69aded81da48593" providerId="LiveId" clId="{ADA9A8EE-EE58-4D6B-BA95-F3CD71428A35}" dt="2022-09-22T11:02:04.500" v="4781" actId="478"/>
          <ac:spMkLst>
            <pc:docMk/>
            <pc:sldMk cId="609699156" sldId="833"/>
            <ac:spMk id="15" creationId="{360C52DF-007A-6AC2-1D4A-56EA1343698D}"/>
          </ac:spMkLst>
        </pc:spChg>
        <pc:spChg chg="add mod">
          <ac:chgData name="伊健 杜" userId="e69aded81da48593" providerId="LiveId" clId="{ADA9A8EE-EE58-4D6B-BA95-F3CD71428A35}" dt="2022-09-22T11:24:51.349" v="5471"/>
          <ac:spMkLst>
            <pc:docMk/>
            <pc:sldMk cId="609699156" sldId="833"/>
            <ac:spMk id="16" creationId="{6AAB53C5-24C1-17EF-BB65-B89C523B9615}"/>
          </ac:spMkLst>
        </pc:spChg>
        <pc:spChg chg="add mod">
          <ac:chgData name="伊健 杜" userId="e69aded81da48593" providerId="LiveId" clId="{ADA9A8EE-EE58-4D6B-BA95-F3CD71428A35}" dt="2022-09-22T11:03:14.322" v="4848" actId="1076"/>
          <ac:spMkLst>
            <pc:docMk/>
            <pc:sldMk cId="609699156" sldId="833"/>
            <ac:spMk id="17" creationId="{E68DF688-1ED1-A143-E354-8BD54E9DDAB0}"/>
          </ac:spMkLst>
        </pc:spChg>
        <pc:spChg chg="add mod">
          <ac:chgData name="伊健 杜" userId="e69aded81da48593" providerId="LiveId" clId="{ADA9A8EE-EE58-4D6B-BA95-F3CD71428A35}" dt="2022-09-22T11:03:14.322" v="4848" actId="1076"/>
          <ac:spMkLst>
            <pc:docMk/>
            <pc:sldMk cId="609699156" sldId="833"/>
            <ac:spMk id="18" creationId="{966D278A-7827-07A0-6AB8-DBC46FFD863E}"/>
          </ac:spMkLst>
        </pc:spChg>
        <pc:spChg chg="add mod">
          <ac:chgData name="伊健 杜" userId="e69aded81da48593" providerId="LiveId" clId="{ADA9A8EE-EE58-4D6B-BA95-F3CD71428A35}" dt="2022-09-22T11:24:51.349" v="5471"/>
          <ac:spMkLst>
            <pc:docMk/>
            <pc:sldMk cId="609699156" sldId="833"/>
            <ac:spMk id="19" creationId="{2E80ECE6-AB62-8CEC-5FA9-29185E411B8C}"/>
          </ac:spMkLst>
        </pc:spChg>
        <pc:spChg chg="add mod">
          <ac:chgData name="伊健 杜" userId="e69aded81da48593" providerId="LiveId" clId="{ADA9A8EE-EE58-4D6B-BA95-F3CD71428A35}" dt="2022-09-22T11:04:48.074" v="4884" actId="1076"/>
          <ac:spMkLst>
            <pc:docMk/>
            <pc:sldMk cId="609699156" sldId="833"/>
            <ac:spMk id="20" creationId="{93A85AC4-A701-8092-8A72-184CDA33FAB2}"/>
          </ac:spMkLst>
        </pc:spChg>
        <pc:spChg chg="add mod">
          <ac:chgData name="伊健 杜" userId="e69aded81da48593" providerId="LiveId" clId="{ADA9A8EE-EE58-4D6B-BA95-F3CD71428A35}" dt="2022-09-22T11:05:02.737" v="4890" actId="14100"/>
          <ac:spMkLst>
            <pc:docMk/>
            <pc:sldMk cId="609699156" sldId="833"/>
            <ac:spMk id="21" creationId="{E7B0BF18-6953-9747-87F6-CB7D95DAA8D7}"/>
          </ac:spMkLst>
        </pc:spChg>
        <pc:spChg chg="add mod">
          <ac:chgData name="伊健 杜" userId="e69aded81da48593" providerId="LiveId" clId="{ADA9A8EE-EE58-4D6B-BA95-F3CD71428A35}" dt="2022-09-22T11:05:13.797" v="4898" actId="1076"/>
          <ac:spMkLst>
            <pc:docMk/>
            <pc:sldMk cId="609699156" sldId="833"/>
            <ac:spMk id="22" creationId="{2B922C08-01C9-A5D4-9D4B-D0772090273E}"/>
          </ac:spMkLst>
        </pc:spChg>
        <pc:picChg chg="del">
          <ac:chgData name="伊健 杜" userId="e69aded81da48593" providerId="LiveId" clId="{ADA9A8EE-EE58-4D6B-BA95-F3CD71428A35}" dt="2022-09-22T10:57:54.960" v="4554" actId="478"/>
          <ac:picMkLst>
            <pc:docMk/>
            <pc:sldMk cId="609699156" sldId="833"/>
            <ac:picMk id="6146" creationId="{5B9E713D-FCB0-B725-20E7-74B5F5D94B37}"/>
          </ac:picMkLst>
        </pc:picChg>
      </pc:sldChg>
      <pc:sldChg chg="modSp add mod">
        <pc:chgData name="伊健 杜" userId="e69aded81da48593" providerId="LiveId" clId="{ADA9A8EE-EE58-4D6B-BA95-F3CD71428A35}" dt="2022-09-22T11:24:51.349" v="5471"/>
        <pc:sldMkLst>
          <pc:docMk/>
          <pc:sldMk cId="1879939134" sldId="834"/>
        </pc:sldMkLst>
        <pc:spChg chg="mod">
          <ac:chgData name="伊健 杜" userId="e69aded81da48593" providerId="LiveId" clId="{ADA9A8EE-EE58-4D6B-BA95-F3CD71428A35}" dt="2022-09-22T11:24:51.349" v="5471"/>
          <ac:spMkLst>
            <pc:docMk/>
            <pc:sldMk cId="1879939134" sldId="834"/>
            <ac:spMk id="2" creationId="{1302A11A-625D-774F-23B3-739301B530C3}"/>
          </ac:spMkLst>
        </pc:spChg>
        <pc:spChg chg="mod">
          <ac:chgData name="伊健 杜" userId="e69aded81da48593" providerId="LiveId" clId="{ADA9A8EE-EE58-4D6B-BA95-F3CD71428A35}" dt="2022-09-22T11:24:51.349" v="5471"/>
          <ac:spMkLst>
            <pc:docMk/>
            <pc:sldMk cId="1879939134" sldId="834"/>
            <ac:spMk id="4" creationId="{21BD65C9-00B8-77B5-1258-CB85B4A4F40D}"/>
          </ac:spMkLst>
        </pc:spChg>
      </pc:sldChg>
      <pc:sldChg chg="addSp delSp modSp new mod ord">
        <pc:chgData name="伊健 杜" userId="e69aded81da48593" providerId="LiveId" clId="{ADA9A8EE-EE58-4D6B-BA95-F3CD71428A35}" dt="2022-09-22T11:25:57.681" v="5505"/>
        <pc:sldMkLst>
          <pc:docMk/>
          <pc:sldMk cId="2794690517" sldId="835"/>
        </pc:sldMkLst>
        <pc:spChg chg="del">
          <ac:chgData name="伊健 杜" userId="e69aded81da48593" providerId="LiveId" clId="{ADA9A8EE-EE58-4D6B-BA95-F3CD71428A35}" dt="2022-09-22T11:06:32.774" v="4950" actId="478"/>
          <ac:spMkLst>
            <pc:docMk/>
            <pc:sldMk cId="2794690517" sldId="835"/>
            <ac:spMk id="2" creationId="{60D1065C-0292-6A5F-2042-1C1F464880CD}"/>
          </ac:spMkLst>
        </pc:spChg>
        <pc:spChg chg="del">
          <ac:chgData name="伊健 杜" userId="e69aded81da48593" providerId="LiveId" clId="{ADA9A8EE-EE58-4D6B-BA95-F3CD71428A35}" dt="2022-09-22T11:06:32.774" v="4950" actId="478"/>
          <ac:spMkLst>
            <pc:docMk/>
            <pc:sldMk cId="2794690517" sldId="835"/>
            <ac:spMk id="3" creationId="{2E511456-2031-97EF-EC26-C7EB5A458FAE}"/>
          </ac:spMkLst>
        </pc:spChg>
        <pc:spChg chg="add del mod">
          <ac:chgData name="伊健 杜" userId="e69aded81da48593" providerId="LiveId" clId="{ADA9A8EE-EE58-4D6B-BA95-F3CD71428A35}" dt="2022-09-22T11:19:33.675" v="5101" actId="478"/>
          <ac:spMkLst>
            <pc:docMk/>
            <pc:sldMk cId="2794690517" sldId="835"/>
            <ac:spMk id="4" creationId="{7D9412E7-24D1-08B1-AD53-A4875095BFD5}"/>
          </ac:spMkLst>
        </pc:spChg>
        <pc:spChg chg="add mod">
          <ac:chgData name="伊健 杜" userId="e69aded81da48593" providerId="LiveId" clId="{ADA9A8EE-EE58-4D6B-BA95-F3CD71428A35}" dt="2022-09-22T11:24:51.349" v="5471"/>
          <ac:spMkLst>
            <pc:docMk/>
            <pc:sldMk cId="2794690517" sldId="835"/>
            <ac:spMk id="5" creationId="{61689017-EEA4-2519-E2B7-BA9890479302}"/>
          </ac:spMkLst>
        </pc:spChg>
        <pc:spChg chg="add del mod">
          <ac:chgData name="伊健 杜" userId="e69aded81da48593" providerId="LiveId" clId="{ADA9A8EE-EE58-4D6B-BA95-F3CD71428A35}" dt="2022-09-22T11:23:55.454" v="5363" actId="478"/>
          <ac:spMkLst>
            <pc:docMk/>
            <pc:sldMk cId="2794690517" sldId="835"/>
            <ac:spMk id="6" creationId="{B78F9CEF-C41D-ECCA-6D1A-8985FEBEFB66}"/>
          </ac:spMkLst>
        </pc:spChg>
        <pc:spChg chg="add del mod">
          <ac:chgData name="伊健 杜" userId="e69aded81da48593" providerId="LiveId" clId="{ADA9A8EE-EE58-4D6B-BA95-F3CD71428A35}" dt="2022-09-22T11:22:39.872" v="5288" actId="478"/>
          <ac:spMkLst>
            <pc:docMk/>
            <pc:sldMk cId="2794690517" sldId="835"/>
            <ac:spMk id="7" creationId="{7311C778-8893-FBBF-321B-CD9F80DBC9E0}"/>
          </ac:spMkLst>
        </pc:spChg>
        <pc:spChg chg="add del mod">
          <ac:chgData name="伊健 杜" userId="e69aded81da48593" providerId="LiveId" clId="{ADA9A8EE-EE58-4D6B-BA95-F3CD71428A35}" dt="2022-09-22T11:24:00.997" v="5367" actId="478"/>
          <ac:spMkLst>
            <pc:docMk/>
            <pc:sldMk cId="2794690517" sldId="835"/>
            <ac:spMk id="8" creationId="{4FCD1184-024C-3007-946F-BF87CA40F212}"/>
          </ac:spMkLst>
        </pc:spChg>
        <pc:spChg chg="add mod">
          <ac:chgData name="伊健 杜" userId="e69aded81da48593" providerId="LiveId" clId="{ADA9A8EE-EE58-4D6B-BA95-F3CD71428A35}" dt="2022-09-22T11:25:50.088" v="5473" actId="1076"/>
          <ac:spMkLst>
            <pc:docMk/>
            <pc:sldMk cId="2794690517" sldId="835"/>
            <ac:spMk id="9" creationId="{C4D61E25-EE1D-63FB-BE48-F0B65FE1EF5B}"/>
          </ac:spMkLst>
        </pc:spChg>
        <pc:spChg chg="add mod">
          <ac:chgData name="伊健 杜" userId="e69aded81da48593" providerId="LiveId" clId="{ADA9A8EE-EE58-4D6B-BA95-F3CD71428A35}" dt="2022-09-22T11:24:51.349" v="5471"/>
          <ac:spMkLst>
            <pc:docMk/>
            <pc:sldMk cId="2794690517" sldId="835"/>
            <ac:spMk id="10" creationId="{CF2B8E0D-79E2-92EC-CC59-B3C9BC403A99}"/>
          </ac:spMkLst>
        </pc:spChg>
        <pc:spChg chg="add mod">
          <ac:chgData name="伊健 杜" userId="e69aded81da48593" providerId="LiveId" clId="{ADA9A8EE-EE58-4D6B-BA95-F3CD71428A35}" dt="2022-09-22T11:25:57.681" v="5505"/>
          <ac:spMkLst>
            <pc:docMk/>
            <pc:sldMk cId="2794690517" sldId="835"/>
            <ac:spMk id="11" creationId="{554A2FF6-2779-B563-D3FA-DF0EB4DC3B23}"/>
          </ac:spMkLst>
        </pc:spChg>
        <pc:picChg chg="add del mod">
          <ac:chgData name="伊健 杜" userId="e69aded81da48593" providerId="LiveId" clId="{ADA9A8EE-EE58-4D6B-BA95-F3CD71428A35}" dt="2022-09-22T11:19:32.237" v="5100" actId="478"/>
          <ac:picMkLst>
            <pc:docMk/>
            <pc:sldMk cId="2794690517" sldId="835"/>
            <ac:picMk id="18434" creationId="{96312504-611F-D352-B3D4-6635867CBA91}"/>
          </ac:picMkLst>
        </pc:picChg>
      </pc:sldChg>
      <pc:sldChg chg="addSp delSp modSp new mod ord">
        <pc:chgData name="伊健 杜" userId="e69aded81da48593" providerId="LiveId" clId="{ADA9A8EE-EE58-4D6B-BA95-F3CD71428A35}" dt="2022-09-22T11:24:51.349" v="5471"/>
        <pc:sldMkLst>
          <pc:docMk/>
          <pc:sldMk cId="2599958930" sldId="836"/>
        </pc:sldMkLst>
        <pc:spChg chg="del">
          <ac:chgData name="伊健 杜" userId="e69aded81da48593" providerId="LiveId" clId="{ADA9A8EE-EE58-4D6B-BA95-F3CD71428A35}" dt="2022-09-22T11:07:54.124" v="4957" actId="478"/>
          <ac:spMkLst>
            <pc:docMk/>
            <pc:sldMk cId="2599958930" sldId="836"/>
            <ac:spMk id="2" creationId="{F2512B31-EE79-7432-B131-4B62B9934045}"/>
          </ac:spMkLst>
        </pc:spChg>
        <pc:spChg chg="del">
          <ac:chgData name="伊健 杜" userId="e69aded81da48593" providerId="LiveId" clId="{ADA9A8EE-EE58-4D6B-BA95-F3CD71428A35}" dt="2022-09-22T11:07:54.124" v="4957" actId="478"/>
          <ac:spMkLst>
            <pc:docMk/>
            <pc:sldMk cId="2599958930" sldId="836"/>
            <ac:spMk id="3" creationId="{12B291A9-3A55-0868-3993-9B0FE0641190}"/>
          </ac:spMkLst>
        </pc:spChg>
        <pc:spChg chg="add mod">
          <ac:chgData name="伊健 杜" userId="e69aded81da48593" providerId="LiveId" clId="{ADA9A8EE-EE58-4D6B-BA95-F3CD71428A35}" dt="2022-09-22T11:24:51.349" v="5471"/>
          <ac:spMkLst>
            <pc:docMk/>
            <pc:sldMk cId="2599958930" sldId="836"/>
            <ac:spMk id="4" creationId="{4B699CAE-C46B-3411-9622-67FA3AE2741C}"/>
          </ac:spMkLst>
        </pc:spChg>
        <pc:picChg chg="add mod">
          <ac:chgData name="伊健 杜" userId="e69aded81da48593" providerId="LiveId" clId="{ADA9A8EE-EE58-4D6B-BA95-F3CD71428A35}" dt="2022-09-22T11:07:55.311" v="4959" actId="1076"/>
          <ac:picMkLst>
            <pc:docMk/>
            <pc:sldMk cId="2599958930" sldId="836"/>
            <ac:picMk id="5" creationId="{ABB58F6F-8809-D577-6164-2AE3CBEC2C6B}"/>
          </ac:picMkLst>
        </pc:picChg>
      </pc:sldChg>
      <pc:sldChg chg="addSp delSp modSp add mod">
        <pc:chgData name="伊健 杜" userId="e69aded81da48593" providerId="LiveId" clId="{ADA9A8EE-EE58-4D6B-BA95-F3CD71428A35}" dt="2022-09-22T11:24:51.349" v="5471"/>
        <pc:sldMkLst>
          <pc:docMk/>
          <pc:sldMk cId="3086296814" sldId="837"/>
        </pc:sldMkLst>
        <pc:spChg chg="mod">
          <ac:chgData name="伊健 杜" userId="e69aded81da48593" providerId="LiveId" clId="{ADA9A8EE-EE58-4D6B-BA95-F3CD71428A35}" dt="2022-09-22T11:24:51.349" v="5471"/>
          <ac:spMkLst>
            <pc:docMk/>
            <pc:sldMk cId="3086296814" sldId="837"/>
            <ac:spMk id="4" creationId="{4B699CAE-C46B-3411-9622-67FA3AE2741C}"/>
          </ac:spMkLst>
        </pc:spChg>
        <pc:picChg chg="del">
          <ac:chgData name="伊健 杜" userId="e69aded81da48593" providerId="LiveId" clId="{ADA9A8EE-EE58-4D6B-BA95-F3CD71428A35}" dt="2022-09-22T11:20:19.561" v="5174" actId="478"/>
          <ac:picMkLst>
            <pc:docMk/>
            <pc:sldMk cId="3086296814" sldId="837"/>
            <ac:picMk id="5" creationId="{ABB58F6F-8809-D577-6164-2AE3CBEC2C6B}"/>
          </ac:picMkLst>
        </pc:picChg>
        <pc:picChg chg="add mod">
          <ac:chgData name="伊健 杜" userId="e69aded81da48593" providerId="LiveId" clId="{ADA9A8EE-EE58-4D6B-BA95-F3CD71428A35}" dt="2022-09-22T11:20:51.436" v="5177" actId="1076"/>
          <ac:picMkLst>
            <pc:docMk/>
            <pc:sldMk cId="3086296814" sldId="837"/>
            <ac:picMk id="19458" creationId="{3E9F1B30-2656-BDBB-0936-9C8348D5E411}"/>
          </ac:picMkLst>
        </pc:picChg>
      </pc:sldChg>
      <pc:sldChg chg="addSp delSp modSp new mod">
        <pc:chgData name="伊健 杜" userId="e69aded81da48593" providerId="LiveId" clId="{ADA9A8EE-EE58-4D6B-BA95-F3CD71428A35}" dt="2022-09-22T11:37:01.698" v="6023"/>
        <pc:sldMkLst>
          <pc:docMk/>
          <pc:sldMk cId="1271670824" sldId="838"/>
        </pc:sldMkLst>
        <pc:spChg chg="mod">
          <ac:chgData name="伊健 杜" userId="e69aded81da48593" providerId="LiveId" clId="{ADA9A8EE-EE58-4D6B-BA95-F3CD71428A35}" dt="2022-09-22T11:37:01.698" v="6023"/>
          <ac:spMkLst>
            <pc:docMk/>
            <pc:sldMk cId="1271670824" sldId="838"/>
            <ac:spMk id="2" creationId="{A43F57FB-B068-80CD-D6C4-954FD4CFDF6E}"/>
          </ac:spMkLst>
        </pc:spChg>
        <pc:spChg chg="del">
          <ac:chgData name="伊健 杜" userId="e69aded81da48593" providerId="LiveId" clId="{ADA9A8EE-EE58-4D6B-BA95-F3CD71428A35}" dt="2022-09-22T11:27:11.135" v="5514" actId="478"/>
          <ac:spMkLst>
            <pc:docMk/>
            <pc:sldMk cId="1271670824" sldId="838"/>
            <ac:spMk id="3" creationId="{D322153A-2512-7E41-6FBC-BF5481FB4CB9}"/>
          </ac:spMkLst>
        </pc:spChg>
        <pc:spChg chg="add mod">
          <ac:chgData name="伊健 杜" userId="e69aded81da48593" providerId="LiveId" clId="{ADA9A8EE-EE58-4D6B-BA95-F3CD71428A35}" dt="2022-09-22T11:37:01.698" v="6023"/>
          <ac:spMkLst>
            <pc:docMk/>
            <pc:sldMk cId="1271670824" sldId="838"/>
            <ac:spMk id="4" creationId="{2D928791-ADCE-C43B-532A-9C4597F5E5FA}"/>
          </ac:spMkLst>
        </pc:spChg>
        <pc:picChg chg="add del mod">
          <ac:chgData name="伊健 杜" userId="e69aded81da48593" providerId="LiveId" clId="{ADA9A8EE-EE58-4D6B-BA95-F3CD71428A35}" dt="2022-09-22T11:28:31.353" v="5596" actId="478"/>
          <ac:picMkLst>
            <pc:docMk/>
            <pc:sldMk cId="1271670824" sldId="838"/>
            <ac:picMk id="20482" creationId="{77C99EB5-7434-050E-8690-93126F50CB2C}"/>
          </ac:picMkLst>
        </pc:picChg>
        <pc:picChg chg="add mod">
          <ac:chgData name="伊健 杜" userId="e69aded81da48593" providerId="LiveId" clId="{ADA9A8EE-EE58-4D6B-BA95-F3CD71428A35}" dt="2022-09-22T11:29:18.416" v="5607" actId="1076"/>
          <ac:picMkLst>
            <pc:docMk/>
            <pc:sldMk cId="1271670824" sldId="838"/>
            <ac:picMk id="20484" creationId="{74523FF3-0732-F812-AD4D-54F6642A6349}"/>
          </ac:picMkLst>
        </pc:picChg>
        <pc:picChg chg="add del mod">
          <ac:chgData name="伊健 杜" userId="e69aded81da48593" providerId="LiveId" clId="{ADA9A8EE-EE58-4D6B-BA95-F3CD71428A35}" dt="2022-09-22T11:30:31.060" v="5615" actId="478"/>
          <ac:picMkLst>
            <pc:docMk/>
            <pc:sldMk cId="1271670824" sldId="838"/>
            <ac:picMk id="20486" creationId="{C8CE322A-010D-7191-955B-66F3BAEDA491}"/>
          </ac:picMkLst>
        </pc:picChg>
        <pc:picChg chg="add del mod">
          <ac:chgData name="伊健 杜" userId="e69aded81da48593" providerId="LiveId" clId="{ADA9A8EE-EE58-4D6B-BA95-F3CD71428A35}" dt="2022-09-22T11:30:02.329" v="5611" actId="478"/>
          <ac:picMkLst>
            <pc:docMk/>
            <pc:sldMk cId="1271670824" sldId="838"/>
            <ac:picMk id="20488" creationId="{05495ACC-0A64-2E1F-695C-95E3005CA9C0}"/>
          </ac:picMkLst>
        </pc:picChg>
        <pc:picChg chg="add mod">
          <ac:chgData name="伊健 杜" userId="e69aded81da48593" providerId="LiveId" clId="{ADA9A8EE-EE58-4D6B-BA95-F3CD71428A35}" dt="2022-09-22T11:30:37.951" v="5621" actId="14100"/>
          <ac:picMkLst>
            <pc:docMk/>
            <pc:sldMk cId="1271670824" sldId="838"/>
            <ac:picMk id="20490" creationId="{CD053CA6-42DE-8787-26FC-726D85472FCF}"/>
          </ac:picMkLst>
        </pc:picChg>
        <pc:picChg chg="add mod">
          <ac:chgData name="伊健 杜" userId="e69aded81da48593" providerId="LiveId" clId="{ADA9A8EE-EE58-4D6B-BA95-F3CD71428A35}" dt="2022-09-22T11:30:35.527" v="5619" actId="1076"/>
          <ac:picMkLst>
            <pc:docMk/>
            <pc:sldMk cId="1271670824" sldId="838"/>
            <ac:picMk id="20492" creationId="{32191892-43B0-F94E-FBF4-CCD255573D95}"/>
          </ac:picMkLst>
        </pc:picChg>
      </pc:sldChg>
      <pc:sldChg chg="addSp delSp modSp add mod">
        <pc:chgData name="伊健 杜" userId="e69aded81da48593" providerId="LiveId" clId="{ADA9A8EE-EE58-4D6B-BA95-F3CD71428A35}" dt="2022-09-22T13:34:29.783" v="6114" actId="478"/>
        <pc:sldMkLst>
          <pc:docMk/>
          <pc:sldMk cId="2024149844" sldId="839"/>
        </pc:sldMkLst>
        <pc:spChg chg="mod">
          <ac:chgData name="伊健 杜" userId="e69aded81da48593" providerId="LiveId" clId="{ADA9A8EE-EE58-4D6B-BA95-F3CD71428A35}" dt="2022-09-22T11:37:01.698" v="6023"/>
          <ac:spMkLst>
            <pc:docMk/>
            <pc:sldMk cId="2024149844" sldId="839"/>
            <ac:spMk id="2" creationId="{A43F57FB-B068-80CD-D6C4-954FD4CFDF6E}"/>
          </ac:spMkLst>
        </pc:spChg>
        <pc:spChg chg="add del mod">
          <ac:chgData name="伊健 杜" userId="e69aded81da48593" providerId="LiveId" clId="{ADA9A8EE-EE58-4D6B-BA95-F3CD71428A35}" dt="2022-09-22T13:34:29.783" v="6114" actId="478"/>
          <ac:spMkLst>
            <pc:docMk/>
            <pc:sldMk cId="2024149844" sldId="839"/>
            <ac:spMk id="3" creationId="{BF1049DF-F8D0-1C9E-F9C6-6A490E1BCDC8}"/>
          </ac:spMkLst>
        </pc:spChg>
        <pc:spChg chg="del mod">
          <ac:chgData name="伊健 杜" userId="e69aded81da48593" providerId="LiveId" clId="{ADA9A8EE-EE58-4D6B-BA95-F3CD71428A35}" dt="2022-09-22T11:28:16.410" v="5556"/>
          <ac:spMkLst>
            <pc:docMk/>
            <pc:sldMk cId="2024149844" sldId="839"/>
            <ac:spMk id="4" creationId="{2D928791-ADCE-C43B-532A-9C4597F5E5FA}"/>
          </ac:spMkLst>
        </pc:spChg>
        <pc:picChg chg="del">
          <ac:chgData name="伊健 杜" userId="e69aded81da48593" providerId="LiveId" clId="{ADA9A8EE-EE58-4D6B-BA95-F3CD71428A35}" dt="2022-09-22T11:28:16.409" v="5554" actId="478"/>
          <ac:picMkLst>
            <pc:docMk/>
            <pc:sldMk cId="2024149844" sldId="839"/>
            <ac:picMk id="20482" creationId="{77C99EB5-7434-050E-8690-93126F50CB2C}"/>
          </ac:picMkLst>
        </pc:picChg>
      </pc:sldChg>
      <pc:sldChg chg="addSp delSp modSp add mod">
        <pc:chgData name="伊健 杜" userId="e69aded81da48593" providerId="LiveId" clId="{ADA9A8EE-EE58-4D6B-BA95-F3CD71428A35}" dt="2022-09-22T11:37:01.698" v="6023"/>
        <pc:sldMkLst>
          <pc:docMk/>
          <pc:sldMk cId="1439004790" sldId="840"/>
        </pc:sldMkLst>
        <pc:spChg chg="mod">
          <ac:chgData name="伊健 杜" userId="e69aded81da48593" providerId="LiveId" clId="{ADA9A8EE-EE58-4D6B-BA95-F3CD71428A35}" dt="2022-09-22T11:37:01.698" v="6023"/>
          <ac:spMkLst>
            <pc:docMk/>
            <pc:sldMk cId="1439004790" sldId="840"/>
            <ac:spMk id="2" creationId="{A43F57FB-B068-80CD-D6C4-954FD4CFDF6E}"/>
          </ac:spMkLst>
        </pc:spChg>
        <pc:spChg chg="mod">
          <ac:chgData name="伊健 杜" userId="e69aded81da48593" providerId="LiveId" clId="{ADA9A8EE-EE58-4D6B-BA95-F3CD71428A35}" dt="2022-09-22T11:37:01.698" v="6023"/>
          <ac:spMkLst>
            <pc:docMk/>
            <pc:sldMk cId="1439004790" sldId="840"/>
            <ac:spMk id="4" creationId="{2D928791-ADCE-C43B-532A-9C4597F5E5FA}"/>
          </ac:spMkLst>
        </pc:spChg>
        <pc:picChg chg="del">
          <ac:chgData name="伊健 杜" userId="e69aded81da48593" providerId="LiveId" clId="{ADA9A8EE-EE58-4D6B-BA95-F3CD71428A35}" dt="2022-09-22T11:31:49.604" v="5697" actId="478"/>
          <ac:picMkLst>
            <pc:docMk/>
            <pc:sldMk cId="1439004790" sldId="840"/>
            <ac:picMk id="20484" creationId="{74523FF3-0732-F812-AD4D-54F6642A6349}"/>
          </ac:picMkLst>
        </pc:picChg>
        <pc:picChg chg="del">
          <ac:chgData name="伊健 杜" userId="e69aded81da48593" providerId="LiveId" clId="{ADA9A8EE-EE58-4D6B-BA95-F3CD71428A35}" dt="2022-09-22T11:31:49.604" v="5697" actId="478"/>
          <ac:picMkLst>
            <pc:docMk/>
            <pc:sldMk cId="1439004790" sldId="840"/>
            <ac:picMk id="20490" creationId="{CD053CA6-42DE-8787-26FC-726D85472FCF}"/>
          </ac:picMkLst>
        </pc:picChg>
        <pc:picChg chg="del">
          <ac:chgData name="伊健 杜" userId="e69aded81da48593" providerId="LiveId" clId="{ADA9A8EE-EE58-4D6B-BA95-F3CD71428A35}" dt="2022-09-22T11:31:49.604" v="5697" actId="478"/>
          <ac:picMkLst>
            <pc:docMk/>
            <pc:sldMk cId="1439004790" sldId="840"/>
            <ac:picMk id="20492" creationId="{32191892-43B0-F94E-FBF4-CCD255573D95}"/>
          </ac:picMkLst>
        </pc:picChg>
        <pc:picChg chg="add mod">
          <ac:chgData name="伊健 杜" userId="e69aded81da48593" providerId="LiveId" clId="{ADA9A8EE-EE58-4D6B-BA95-F3CD71428A35}" dt="2022-09-22T11:32:05.203" v="5699" actId="1076"/>
          <ac:picMkLst>
            <pc:docMk/>
            <pc:sldMk cId="1439004790" sldId="840"/>
            <ac:picMk id="22530" creationId="{89F92E94-DD71-A06B-109F-1606A8D5DC8B}"/>
          </ac:picMkLst>
        </pc:picChg>
      </pc:sldChg>
      <pc:sldChg chg="addSp delSp modSp add mod">
        <pc:chgData name="伊健 杜" userId="e69aded81da48593" providerId="LiveId" clId="{ADA9A8EE-EE58-4D6B-BA95-F3CD71428A35}" dt="2022-09-22T11:37:01.698" v="6023"/>
        <pc:sldMkLst>
          <pc:docMk/>
          <pc:sldMk cId="445347622" sldId="841"/>
        </pc:sldMkLst>
        <pc:spChg chg="mod">
          <ac:chgData name="伊健 杜" userId="e69aded81da48593" providerId="LiveId" clId="{ADA9A8EE-EE58-4D6B-BA95-F3CD71428A35}" dt="2022-09-22T11:37:01.698" v="6023"/>
          <ac:spMkLst>
            <pc:docMk/>
            <pc:sldMk cId="445347622" sldId="841"/>
            <ac:spMk id="2" creationId="{A43F57FB-B068-80CD-D6C4-954FD4CFDF6E}"/>
          </ac:spMkLst>
        </pc:spChg>
        <pc:spChg chg="mod">
          <ac:chgData name="伊健 杜" userId="e69aded81da48593" providerId="LiveId" clId="{ADA9A8EE-EE58-4D6B-BA95-F3CD71428A35}" dt="2022-09-22T11:37:01.698" v="6023"/>
          <ac:spMkLst>
            <pc:docMk/>
            <pc:sldMk cId="445347622" sldId="841"/>
            <ac:spMk id="4" creationId="{2D928791-ADCE-C43B-532A-9C4597F5E5FA}"/>
          </ac:spMkLst>
        </pc:spChg>
        <pc:picChg chg="del">
          <ac:chgData name="伊健 杜" userId="e69aded81da48593" providerId="LiveId" clId="{ADA9A8EE-EE58-4D6B-BA95-F3CD71428A35}" dt="2022-09-22T11:32:24.780" v="5763" actId="478"/>
          <ac:picMkLst>
            <pc:docMk/>
            <pc:sldMk cId="445347622" sldId="841"/>
            <ac:picMk id="22530" creationId="{89F92E94-DD71-A06B-109F-1606A8D5DC8B}"/>
          </ac:picMkLst>
        </pc:picChg>
        <pc:picChg chg="add mod">
          <ac:chgData name="伊健 杜" userId="e69aded81da48593" providerId="LiveId" clId="{ADA9A8EE-EE58-4D6B-BA95-F3CD71428A35}" dt="2022-09-22T11:33:01.102" v="5765" actId="1076"/>
          <ac:picMkLst>
            <pc:docMk/>
            <pc:sldMk cId="445347622" sldId="841"/>
            <ac:picMk id="23554" creationId="{091AF9AC-E183-F349-ABE6-09664F6495AA}"/>
          </ac:picMkLst>
        </pc:picChg>
      </pc:sldChg>
      <pc:sldChg chg="modSp add mod ord">
        <pc:chgData name="伊健 杜" userId="e69aded81da48593" providerId="LiveId" clId="{ADA9A8EE-EE58-4D6B-BA95-F3CD71428A35}" dt="2022-09-22T11:37:01.698" v="6023"/>
        <pc:sldMkLst>
          <pc:docMk/>
          <pc:sldMk cId="2944583892" sldId="842"/>
        </pc:sldMkLst>
        <pc:spChg chg="mod">
          <ac:chgData name="伊健 杜" userId="e69aded81da48593" providerId="LiveId" clId="{ADA9A8EE-EE58-4D6B-BA95-F3CD71428A35}" dt="2022-09-22T11:37:01.698" v="6023"/>
          <ac:spMkLst>
            <pc:docMk/>
            <pc:sldMk cId="2944583892" sldId="842"/>
            <ac:spMk id="2" creationId="{A43F57FB-B068-80CD-D6C4-954FD4CFDF6E}"/>
          </ac:spMkLst>
        </pc:spChg>
      </pc:sldChg>
    </pc:docChg>
  </pc:docChgLst>
  <pc:docChgLst>
    <pc:chgData name="伊健 杜" userId="e69aded81da48593" providerId="LiveId" clId="{AD3D2631-C0F2-4A15-BF09-594062E7B4B3}"/>
    <pc:docChg chg="custSel addSld delSld modSld">
      <pc:chgData name="伊健 杜" userId="e69aded81da48593" providerId="LiveId" clId="{AD3D2631-C0F2-4A15-BF09-594062E7B4B3}" dt="2022-11-24T14:25:33.540" v="4227" actId="20577"/>
      <pc:docMkLst>
        <pc:docMk/>
      </pc:docMkLst>
      <pc:sldChg chg="del">
        <pc:chgData name="伊健 杜" userId="e69aded81da48593" providerId="LiveId" clId="{AD3D2631-C0F2-4A15-BF09-594062E7B4B3}" dt="2022-11-24T09:52:45.976" v="0" actId="47"/>
        <pc:sldMkLst>
          <pc:docMk/>
          <pc:sldMk cId="3713407892" sldId="1539"/>
        </pc:sldMkLst>
      </pc:sldChg>
      <pc:sldChg chg="del">
        <pc:chgData name="伊健 杜" userId="e69aded81da48593" providerId="LiveId" clId="{AD3D2631-C0F2-4A15-BF09-594062E7B4B3}" dt="2022-11-24T09:52:45.976" v="0" actId="47"/>
        <pc:sldMkLst>
          <pc:docMk/>
          <pc:sldMk cId="3263099494" sldId="1540"/>
        </pc:sldMkLst>
      </pc:sldChg>
      <pc:sldChg chg="del">
        <pc:chgData name="伊健 杜" userId="e69aded81da48593" providerId="LiveId" clId="{AD3D2631-C0F2-4A15-BF09-594062E7B4B3}" dt="2022-11-24T09:52:45.976" v="0" actId="47"/>
        <pc:sldMkLst>
          <pc:docMk/>
          <pc:sldMk cId="3115942215" sldId="1541"/>
        </pc:sldMkLst>
      </pc:sldChg>
      <pc:sldChg chg="del">
        <pc:chgData name="伊健 杜" userId="e69aded81da48593" providerId="LiveId" clId="{AD3D2631-C0F2-4A15-BF09-594062E7B4B3}" dt="2022-11-24T09:52:45.976" v="0" actId="47"/>
        <pc:sldMkLst>
          <pc:docMk/>
          <pc:sldMk cId="1026793793" sldId="1542"/>
        </pc:sldMkLst>
      </pc:sldChg>
      <pc:sldChg chg="del">
        <pc:chgData name="伊健 杜" userId="e69aded81da48593" providerId="LiveId" clId="{AD3D2631-C0F2-4A15-BF09-594062E7B4B3}" dt="2022-11-24T09:52:45.976" v="0" actId="47"/>
        <pc:sldMkLst>
          <pc:docMk/>
          <pc:sldMk cId="3007788460" sldId="1543"/>
        </pc:sldMkLst>
      </pc:sldChg>
      <pc:sldChg chg="del">
        <pc:chgData name="伊健 杜" userId="e69aded81da48593" providerId="LiveId" clId="{AD3D2631-C0F2-4A15-BF09-594062E7B4B3}" dt="2022-11-24T09:52:45.976" v="0" actId="47"/>
        <pc:sldMkLst>
          <pc:docMk/>
          <pc:sldMk cId="2464699303" sldId="1544"/>
        </pc:sldMkLst>
      </pc:sldChg>
      <pc:sldChg chg="del">
        <pc:chgData name="伊健 杜" userId="e69aded81da48593" providerId="LiveId" clId="{AD3D2631-C0F2-4A15-BF09-594062E7B4B3}" dt="2022-11-24T09:52:45.976" v="0" actId="47"/>
        <pc:sldMkLst>
          <pc:docMk/>
          <pc:sldMk cId="2690118563" sldId="1545"/>
        </pc:sldMkLst>
      </pc:sldChg>
      <pc:sldChg chg="del">
        <pc:chgData name="伊健 杜" userId="e69aded81da48593" providerId="LiveId" clId="{AD3D2631-C0F2-4A15-BF09-594062E7B4B3}" dt="2022-11-24T09:52:45.976" v="0" actId="47"/>
        <pc:sldMkLst>
          <pc:docMk/>
          <pc:sldMk cId="1453337807" sldId="1546"/>
        </pc:sldMkLst>
      </pc:sldChg>
      <pc:sldChg chg="del">
        <pc:chgData name="伊健 杜" userId="e69aded81da48593" providerId="LiveId" clId="{AD3D2631-C0F2-4A15-BF09-594062E7B4B3}" dt="2022-11-24T09:52:45.976" v="0" actId="47"/>
        <pc:sldMkLst>
          <pc:docMk/>
          <pc:sldMk cId="1623670818" sldId="1547"/>
        </pc:sldMkLst>
      </pc:sldChg>
      <pc:sldChg chg="del">
        <pc:chgData name="伊健 杜" userId="e69aded81da48593" providerId="LiveId" clId="{AD3D2631-C0F2-4A15-BF09-594062E7B4B3}" dt="2022-11-24T09:52:45.976" v="0" actId="47"/>
        <pc:sldMkLst>
          <pc:docMk/>
          <pc:sldMk cId="3432332733" sldId="1548"/>
        </pc:sldMkLst>
      </pc:sldChg>
      <pc:sldChg chg="del">
        <pc:chgData name="伊健 杜" userId="e69aded81da48593" providerId="LiveId" clId="{AD3D2631-C0F2-4A15-BF09-594062E7B4B3}" dt="2022-11-24T09:52:45.976" v="0" actId="47"/>
        <pc:sldMkLst>
          <pc:docMk/>
          <pc:sldMk cId="2840133639" sldId="1549"/>
        </pc:sldMkLst>
      </pc:sldChg>
      <pc:sldChg chg="del">
        <pc:chgData name="伊健 杜" userId="e69aded81da48593" providerId="LiveId" clId="{AD3D2631-C0F2-4A15-BF09-594062E7B4B3}" dt="2022-11-24T09:52:45.976" v="0" actId="47"/>
        <pc:sldMkLst>
          <pc:docMk/>
          <pc:sldMk cId="2423772382" sldId="1550"/>
        </pc:sldMkLst>
      </pc:sldChg>
      <pc:sldChg chg="del">
        <pc:chgData name="伊健 杜" userId="e69aded81da48593" providerId="LiveId" clId="{AD3D2631-C0F2-4A15-BF09-594062E7B4B3}" dt="2022-11-24T09:52:45.976" v="0" actId="47"/>
        <pc:sldMkLst>
          <pc:docMk/>
          <pc:sldMk cId="1247456458" sldId="1552"/>
        </pc:sldMkLst>
      </pc:sldChg>
      <pc:sldChg chg="del">
        <pc:chgData name="伊健 杜" userId="e69aded81da48593" providerId="LiveId" clId="{AD3D2631-C0F2-4A15-BF09-594062E7B4B3}" dt="2022-11-24T09:52:45.976" v="0" actId="47"/>
        <pc:sldMkLst>
          <pc:docMk/>
          <pc:sldMk cId="2377660216" sldId="1553"/>
        </pc:sldMkLst>
      </pc:sldChg>
      <pc:sldChg chg="del">
        <pc:chgData name="伊健 杜" userId="e69aded81da48593" providerId="LiveId" clId="{AD3D2631-C0F2-4A15-BF09-594062E7B4B3}" dt="2022-11-24T09:52:45.976" v="0" actId="47"/>
        <pc:sldMkLst>
          <pc:docMk/>
          <pc:sldMk cId="2174177971" sldId="1554"/>
        </pc:sldMkLst>
      </pc:sldChg>
      <pc:sldChg chg="del">
        <pc:chgData name="伊健 杜" userId="e69aded81da48593" providerId="LiveId" clId="{AD3D2631-C0F2-4A15-BF09-594062E7B4B3}" dt="2022-11-24T09:52:45.976" v="0" actId="47"/>
        <pc:sldMkLst>
          <pc:docMk/>
          <pc:sldMk cId="1254805508" sldId="1555"/>
        </pc:sldMkLst>
      </pc:sldChg>
      <pc:sldChg chg="del">
        <pc:chgData name="伊健 杜" userId="e69aded81da48593" providerId="LiveId" clId="{AD3D2631-C0F2-4A15-BF09-594062E7B4B3}" dt="2022-11-24T09:52:45.976" v="0" actId="47"/>
        <pc:sldMkLst>
          <pc:docMk/>
          <pc:sldMk cId="1881422964" sldId="1556"/>
        </pc:sldMkLst>
      </pc:sldChg>
      <pc:sldChg chg="del">
        <pc:chgData name="伊健 杜" userId="e69aded81da48593" providerId="LiveId" clId="{AD3D2631-C0F2-4A15-BF09-594062E7B4B3}" dt="2022-11-24T09:52:45.976" v="0" actId="47"/>
        <pc:sldMkLst>
          <pc:docMk/>
          <pc:sldMk cId="1068462873" sldId="1557"/>
        </pc:sldMkLst>
      </pc:sldChg>
      <pc:sldChg chg="del">
        <pc:chgData name="伊健 杜" userId="e69aded81da48593" providerId="LiveId" clId="{AD3D2631-C0F2-4A15-BF09-594062E7B4B3}" dt="2022-11-24T09:52:45.976" v="0" actId="47"/>
        <pc:sldMkLst>
          <pc:docMk/>
          <pc:sldMk cId="3949559748" sldId="1558"/>
        </pc:sldMkLst>
      </pc:sldChg>
      <pc:sldChg chg="del">
        <pc:chgData name="伊健 杜" userId="e69aded81da48593" providerId="LiveId" clId="{AD3D2631-C0F2-4A15-BF09-594062E7B4B3}" dt="2022-11-24T09:52:45.976" v="0" actId="47"/>
        <pc:sldMkLst>
          <pc:docMk/>
          <pc:sldMk cId="991744232" sldId="1559"/>
        </pc:sldMkLst>
      </pc:sldChg>
      <pc:sldChg chg="del">
        <pc:chgData name="伊健 杜" userId="e69aded81da48593" providerId="LiveId" clId="{AD3D2631-C0F2-4A15-BF09-594062E7B4B3}" dt="2022-11-24T09:52:45.976" v="0" actId="47"/>
        <pc:sldMkLst>
          <pc:docMk/>
          <pc:sldMk cId="4095608343" sldId="1560"/>
        </pc:sldMkLst>
      </pc:sldChg>
      <pc:sldChg chg="del">
        <pc:chgData name="伊健 杜" userId="e69aded81da48593" providerId="LiveId" clId="{AD3D2631-C0F2-4A15-BF09-594062E7B4B3}" dt="2022-11-24T09:52:45.976" v="0" actId="47"/>
        <pc:sldMkLst>
          <pc:docMk/>
          <pc:sldMk cId="2471558706" sldId="1561"/>
        </pc:sldMkLst>
      </pc:sldChg>
      <pc:sldChg chg="del">
        <pc:chgData name="伊健 杜" userId="e69aded81da48593" providerId="LiveId" clId="{AD3D2631-C0F2-4A15-BF09-594062E7B4B3}" dt="2022-11-24T09:52:45.976" v="0" actId="47"/>
        <pc:sldMkLst>
          <pc:docMk/>
          <pc:sldMk cId="4021158838" sldId="1562"/>
        </pc:sldMkLst>
      </pc:sldChg>
      <pc:sldChg chg="del">
        <pc:chgData name="伊健 杜" userId="e69aded81da48593" providerId="LiveId" clId="{AD3D2631-C0F2-4A15-BF09-594062E7B4B3}" dt="2022-11-24T09:52:45.976" v="0" actId="47"/>
        <pc:sldMkLst>
          <pc:docMk/>
          <pc:sldMk cId="4059727094" sldId="1563"/>
        </pc:sldMkLst>
      </pc:sldChg>
      <pc:sldChg chg="del">
        <pc:chgData name="伊健 杜" userId="e69aded81da48593" providerId="LiveId" clId="{AD3D2631-C0F2-4A15-BF09-594062E7B4B3}" dt="2022-11-24T09:52:45.976" v="0" actId="47"/>
        <pc:sldMkLst>
          <pc:docMk/>
          <pc:sldMk cId="514319693" sldId="1564"/>
        </pc:sldMkLst>
      </pc:sldChg>
      <pc:sldChg chg="del">
        <pc:chgData name="伊健 杜" userId="e69aded81da48593" providerId="LiveId" clId="{AD3D2631-C0F2-4A15-BF09-594062E7B4B3}" dt="2022-11-24T09:52:45.976" v="0" actId="47"/>
        <pc:sldMkLst>
          <pc:docMk/>
          <pc:sldMk cId="2241361327" sldId="1565"/>
        </pc:sldMkLst>
      </pc:sldChg>
      <pc:sldChg chg="del">
        <pc:chgData name="伊健 杜" userId="e69aded81da48593" providerId="LiveId" clId="{AD3D2631-C0F2-4A15-BF09-594062E7B4B3}" dt="2022-11-24T09:52:45.976" v="0" actId="47"/>
        <pc:sldMkLst>
          <pc:docMk/>
          <pc:sldMk cId="2960698532" sldId="1566"/>
        </pc:sldMkLst>
      </pc:sldChg>
      <pc:sldChg chg="del">
        <pc:chgData name="伊健 杜" userId="e69aded81da48593" providerId="LiveId" clId="{AD3D2631-C0F2-4A15-BF09-594062E7B4B3}" dt="2022-11-24T09:52:45.976" v="0" actId="47"/>
        <pc:sldMkLst>
          <pc:docMk/>
          <pc:sldMk cId="3786782607" sldId="1567"/>
        </pc:sldMkLst>
      </pc:sldChg>
      <pc:sldChg chg="del">
        <pc:chgData name="伊健 杜" userId="e69aded81da48593" providerId="LiveId" clId="{AD3D2631-C0F2-4A15-BF09-594062E7B4B3}" dt="2022-11-24T09:52:45.976" v="0" actId="47"/>
        <pc:sldMkLst>
          <pc:docMk/>
          <pc:sldMk cId="1197365078" sldId="1568"/>
        </pc:sldMkLst>
      </pc:sldChg>
      <pc:sldChg chg="del">
        <pc:chgData name="伊健 杜" userId="e69aded81da48593" providerId="LiveId" clId="{AD3D2631-C0F2-4A15-BF09-594062E7B4B3}" dt="2022-11-24T09:52:45.976" v="0" actId="47"/>
        <pc:sldMkLst>
          <pc:docMk/>
          <pc:sldMk cId="2061165110" sldId="1569"/>
        </pc:sldMkLst>
      </pc:sldChg>
      <pc:sldChg chg="del">
        <pc:chgData name="伊健 杜" userId="e69aded81da48593" providerId="LiveId" clId="{AD3D2631-C0F2-4A15-BF09-594062E7B4B3}" dt="2022-11-24T09:52:45.976" v="0" actId="47"/>
        <pc:sldMkLst>
          <pc:docMk/>
          <pc:sldMk cId="1069663911" sldId="1570"/>
        </pc:sldMkLst>
      </pc:sldChg>
      <pc:sldChg chg="del">
        <pc:chgData name="伊健 杜" userId="e69aded81da48593" providerId="LiveId" clId="{AD3D2631-C0F2-4A15-BF09-594062E7B4B3}" dt="2022-11-24T09:52:45.976" v="0" actId="47"/>
        <pc:sldMkLst>
          <pc:docMk/>
          <pc:sldMk cId="3639187811" sldId="1571"/>
        </pc:sldMkLst>
      </pc:sldChg>
      <pc:sldChg chg="del">
        <pc:chgData name="伊健 杜" userId="e69aded81da48593" providerId="LiveId" clId="{AD3D2631-C0F2-4A15-BF09-594062E7B4B3}" dt="2022-11-24T09:52:45.976" v="0" actId="47"/>
        <pc:sldMkLst>
          <pc:docMk/>
          <pc:sldMk cId="21063674" sldId="1572"/>
        </pc:sldMkLst>
      </pc:sldChg>
      <pc:sldChg chg="del">
        <pc:chgData name="伊健 杜" userId="e69aded81da48593" providerId="LiveId" clId="{AD3D2631-C0F2-4A15-BF09-594062E7B4B3}" dt="2022-11-24T09:52:45.976" v="0" actId="47"/>
        <pc:sldMkLst>
          <pc:docMk/>
          <pc:sldMk cId="914621251" sldId="1573"/>
        </pc:sldMkLst>
      </pc:sldChg>
      <pc:sldChg chg="del">
        <pc:chgData name="伊健 杜" userId="e69aded81da48593" providerId="LiveId" clId="{AD3D2631-C0F2-4A15-BF09-594062E7B4B3}" dt="2022-11-24T09:52:45.976" v="0" actId="47"/>
        <pc:sldMkLst>
          <pc:docMk/>
          <pc:sldMk cId="2921546110" sldId="1574"/>
        </pc:sldMkLst>
      </pc:sldChg>
      <pc:sldChg chg="del">
        <pc:chgData name="伊健 杜" userId="e69aded81da48593" providerId="LiveId" clId="{AD3D2631-C0F2-4A15-BF09-594062E7B4B3}" dt="2022-11-24T09:52:45.976" v="0" actId="47"/>
        <pc:sldMkLst>
          <pc:docMk/>
          <pc:sldMk cId="1957551711" sldId="1575"/>
        </pc:sldMkLst>
      </pc:sldChg>
      <pc:sldChg chg="del">
        <pc:chgData name="伊健 杜" userId="e69aded81da48593" providerId="LiveId" clId="{AD3D2631-C0F2-4A15-BF09-594062E7B4B3}" dt="2022-11-24T09:52:45.976" v="0" actId="47"/>
        <pc:sldMkLst>
          <pc:docMk/>
          <pc:sldMk cId="1039729634" sldId="1576"/>
        </pc:sldMkLst>
      </pc:sldChg>
      <pc:sldChg chg="del">
        <pc:chgData name="伊健 杜" userId="e69aded81da48593" providerId="LiveId" clId="{AD3D2631-C0F2-4A15-BF09-594062E7B4B3}" dt="2022-11-24T09:52:45.976" v="0" actId="47"/>
        <pc:sldMkLst>
          <pc:docMk/>
          <pc:sldMk cId="1549272423" sldId="1577"/>
        </pc:sldMkLst>
      </pc:sldChg>
      <pc:sldChg chg="del">
        <pc:chgData name="伊健 杜" userId="e69aded81da48593" providerId="LiveId" clId="{AD3D2631-C0F2-4A15-BF09-594062E7B4B3}" dt="2022-11-24T09:52:45.976" v="0" actId="47"/>
        <pc:sldMkLst>
          <pc:docMk/>
          <pc:sldMk cId="1774830906" sldId="1578"/>
        </pc:sldMkLst>
      </pc:sldChg>
      <pc:sldChg chg="del">
        <pc:chgData name="伊健 杜" userId="e69aded81da48593" providerId="LiveId" clId="{AD3D2631-C0F2-4A15-BF09-594062E7B4B3}" dt="2022-11-24T09:52:45.976" v="0" actId="47"/>
        <pc:sldMkLst>
          <pc:docMk/>
          <pc:sldMk cId="1305299179" sldId="1579"/>
        </pc:sldMkLst>
      </pc:sldChg>
      <pc:sldChg chg="del">
        <pc:chgData name="伊健 杜" userId="e69aded81da48593" providerId="LiveId" clId="{AD3D2631-C0F2-4A15-BF09-594062E7B4B3}" dt="2022-11-24T09:52:45.976" v="0" actId="47"/>
        <pc:sldMkLst>
          <pc:docMk/>
          <pc:sldMk cId="1381911917" sldId="1580"/>
        </pc:sldMkLst>
      </pc:sldChg>
      <pc:sldChg chg="del">
        <pc:chgData name="伊健 杜" userId="e69aded81da48593" providerId="LiveId" clId="{AD3D2631-C0F2-4A15-BF09-594062E7B4B3}" dt="2022-11-24T09:52:45.976" v="0" actId="47"/>
        <pc:sldMkLst>
          <pc:docMk/>
          <pc:sldMk cId="1381755354" sldId="1581"/>
        </pc:sldMkLst>
      </pc:sldChg>
      <pc:sldChg chg="del">
        <pc:chgData name="伊健 杜" userId="e69aded81da48593" providerId="LiveId" clId="{AD3D2631-C0F2-4A15-BF09-594062E7B4B3}" dt="2022-11-24T09:52:45.976" v="0" actId="47"/>
        <pc:sldMkLst>
          <pc:docMk/>
          <pc:sldMk cId="1434828895" sldId="1582"/>
        </pc:sldMkLst>
      </pc:sldChg>
      <pc:sldChg chg="del">
        <pc:chgData name="伊健 杜" userId="e69aded81da48593" providerId="LiveId" clId="{AD3D2631-C0F2-4A15-BF09-594062E7B4B3}" dt="2022-11-24T09:52:45.976" v="0" actId="47"/>
        <pc:sldMkLst>
          <pc:docMk/>
          <pc:sldMk cId="3106630224" sldId="1583"/>
        </pc:sldMkLst>
      </pc:sldChg>
      <pc:sldChg chg="del">
        <pc:chgData name="伊健 杜" userId="e69aded81da48593" providerId="LiveId" clId="{AD3D2631-C0F2-4A15-BF09-594062E7B4B3}" dt="2022-11-24T09:52:45.976" v="0" actId="47"/>
        <pc:sldMkLst>
          <pc:docMk/>
          <pc:sldMk cId="1987062066" sldId="1584"/>
        </pc:sldMkLst>
      </pc:sldChg>
      <pc:sldChg chg="delSp mod">
        <pc:chgData name="伊健 杜" userId="e69aded81da48593" providerId="LiveId" clId="{AD3D2631-C0F2-4A15-BF09-594062E7B4B3}" dt="2022-11-24T12:48:12.134" v="3904" actId="478"/>
        <pc:sldMkLst>
          <pc:docMk/>
          <pc:sldMk cId="3809811080" sldId="1592"/>
        </pc:sldMkLst>
        <pc:spChg chg="del">
          <ac:chgData name="伊健 杜" userId="e69aded81da48593" providerId="LiveId" clId="{AD3D2631-C0F2-4A15-BF09-594062E7B4B3}" dt="2022-11-24T12:48:12.134" v="3904" actId="478"/>
          <ac:spMkLst>
            <pc:docMk/>
            <pc:sldMk cId="3809811080" sldId="1592"/>
            <ac:spMk id="2" creationId="{A74E17AE-0C0B-E6C0-8A05-727AF3B9C2D8}"/>
          </ac:spMkLst>
        </pc:spChg>
      </pc:sldChg>
      <pc:sldChg chg="modSp mod">
        <pc:chgData name="伊健 杜" userId="e69aded81da48593" providerId="LiveId" clId="{AD3D2631-C0F2-4A15-BF09-594062E7B4B3}" dt="2022-11-24T13:32:17.719" v="4196"/>
        <pc:sldMkLst>
          <pc:docMk/>
          <pc:sldMk cId="3440703046" sldId="1599"/>
        </pc:sldMkLst>
        <pc:spChg chg="mod">
          <ac:chgData name="伊健 杜" userId="e69aded81da48593" providerId="LiveId" clId="{AD3D2631-C0F2-4A15-BF09-594062E7B4B3}" dt="2022-11-24T13:32:17.719" v="4196"/>
          <ac:spMkLst>
            <pc:docMk/>
            <pc:sldMk cId="3440703046" sldId="1599"/>
            <ac:spMk id="5" creationId="{E7287B0E-EF55-E721-8EFA-9A9183C0EDF9}"/>
          </ac:spMkLst>
        </pc:spChg>
      </pc:sldChg>
      <pc:sldChg chg="modSp add mod">
        <pc:chgData name="伊健 杜" userId="e69aded81da48593" providerId="LiveId" clId="{AD3D2631-C0F2-4A15-BF09-594062E7B4B3}" dt="2022-11-24T12:53:11.534" v="4184"/>
        <pc:sldMkLst>
          <pc:docMk/>
          <pc:sldMk cId="1534792075" sldId="1604"/>
        </pc:sldMkLst>
        <pc:spChg chg="mod">
          <ac:chgData name="伊健 杜" userId="e69aded81da48593" providerId="LiveId" clId="{AD3D2631-C0F2-4A15-BF09-594062E7B4B3}" dt="2022-11-24T12:53:11.534" v="4184"/>
          <ac:spMkLst>
            <pc:docMk/>
            <pc:sldMk cId="1534792075" sldId="1604"/>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509472187" sldId="1605"/>
        </pc:sldMkLst>
        <pc:spChg chg="mod">
          <ac:chgData name="伊健 杜" userId="e69aded81da48593" providerId="LiveId" clId="{AD3D2631-C0F2-4A15-BF09-594062E7B4B3}" dt="2022-11-24T11:21:15.271" v="66"/>
          <ac:spMkLst>
            <pc:docMk/>
            <pc:sldMk cId="1509472187" sldId="1605"/>
            <ac:spMk id="2" creationId="{10304424-DB4A-36E7-9E0D-D32A5DD0F26C}"/>
          </ac:spMkLst>
        </pc:spChg>
        <pc:spChg chg="del">
          <ac:chgData name="伊健 杜" userId="e69aded81da48593" providerId="LiveId" clId="{AD3D2631-C0F2-4A15-BF09-594062E7B4B3}" dt="2022-11-24T11:32:08.221" v="332" actId="478"/>
          <ac:spMkLst>
            <pc:docMk/>
            <pc:sldMk cId="1509472187" sldId="1605"/>
            <ac:spMk id="4" creationId="{C9EB1683-32BA-D853-E5DD-20374D14558E}"/>
          </ac:spMkLst>
        </pc:spChg>
        <pc:spChg chg="mod">
          <ac:chgData name="伊健 杜" userId="e69aded81da48593" providerId="LiveId" clId="{AD3D2631-C0F2-4A15-BF09-594062E7B4B3}" dt="2022-11-24T12:53:11.534" v="4184"/>
          <ac:spMkLst>
            <pc:docMk/>
            <pc:sldMk cId="1509472187" sldId="1605"/>
            <ac:spMk id="5" creationId="{E7287B0E-EF55-E721-8EFA-9A9183C0EDF9}"/>
          </ac:spMkLst>
        </pc:spChg>
        <pc:picChg chg="add mod">
          <ac:chgData name="伊健 杜" userId="e69aded81da48593" providerId="LiveId" clId="{AD3D2631-C0F2-4A15-BF09-594062E7B4B3}" dt="2022-11-24T11:32:35.925" v="334" actId="1076"/>
          <ac:picMkLst>
            <pc:docMk/>
            <pc:sldMk cId="1509472187" sldId="1605"/>
            <ac:picMk id="1026" creationId="{83A75319-B67A-7770-34BE-2D7A71DABBB9}"/>
          </ac:picMkLst>
        </pc:picChg>
        <pc:picChg chg="del">
          <ac:chgData name="伊健 杜" userId="e69aded81da48593" providerId="LiveId" clId="{AD3D2631-C0F2-4A15-BF09-594062E7B4B3}" dt="2022-11-24T11:32:06.293" v="331" actId="478"/>
          <ac:picMkLst>
            <pc:docMk/>
            <pc:sldMk cId="1509472187" sldId="1605"/>
            <ac:picMk id="12290" creationId="{FAB3FBCE-98D8-559F-F420-BD5ACA422C5E}"/>
          </ac:picMkLst>
        </pc:picChg>
      </pc:sldChg>
      <pc:sldChg chg="addSp delSp modSp add mod">
        <pc:chgData name="伊健 杜" userId="e69aded81da48593" providerId="LiveId" clId="{AD3D2631-C0F2-4A15-BF09-594062E7B4B3}" dt="2022-11-24T12:53:11.534" v="4184"/>
        <pc:sldMkLst>
          <pc:docMk/>
          <pc:sldMk cId="310664107" sldId="1606"/>
        </pc:sldMkLst>
        <pc:spChg chg="mod">
          <ac:chgData name="伊健 杜" userId="e69aded81da48593" providerId="LiveId" clId="{AD3D2631-C0F2-4A15-BF09-594062E7B4B3}" dt="2022-11-24T11:32:48.654" v="337" actId="20577"/>
          <ac:spMkLst>
            <pc:docMk/>
            <pc:sldMk cId="310664107" sldId="1606"/>
            <ac:spMk id="2" creationId="{10304424-DB4A-36E7-9E0D-D32A5DD0F26C}"/>
          </ac:spMkLst>
        </pc:spChg>
        <pc:spChg chg="mod">
          <ac:chgData name="伊健 杜" userId="e69aded81da48593" providerId="LiveId" clId="{AD3D2631-C0F2-4A15-BF09-594062E7B4B3}" dt="2022-11-24T12:53:11.534" v="4184"/>
          <ac:spMkLst>
            <pc:docMk/>
            <pc:sldMk cId="310664107" sldId="1606"/>
            <ac:spMk id="5" creationId="{E7287B0E-EF55-E721-8EFA-9A9183C0EDF9}"/>
          </ac:spMkLst>
        </pc:spChg>
        <pc:picChg chg="del">
          <ac:chgData name="伊健 杜" userId="e69aded81da48593" providerId="LiveId" clId="{AD3D2631-C0F2-4A15-BF09-594062E7B4B3}" dt="2022-11-24T11:33:34.569" v="450" actId="478"/>
          <ac:picMkLst>
            <pc:docMk/>
            <pc:sldMk cId="310664107" sldId="1606"/>
            <ac:picMk id="1026" creationId="{83A75319-B67A-7770-34BE-2D7A71DABBB9}"/>
          </ac:picMkLst>
        </pc:picChg>
        <pc:picChg chg="add mod">
          <ac:chgData name="伊健 杜" userId="e69aded81da48593" providerId="LiveId" clId="{AD3D2631-C0F2-4A15-BF09-594062E7B4B3}" dt="2022-11-24T11:33:49.573" v="454" actId="1076"/>
          <ac:picMkLst>
            <pc:docMk/>
            <pc:sldMk cId="310664107" sldId="1606"/>
            <ac:picMk id="2050" creationId="{8B2BE2D7-7C6A-8A06-2779-1AA91928F391}"/>
          </ac:picMkLst>
        </pc:picChg>
        <pc:picChg chg="add mod">
          <ac:chgData name="伊健 杜" userId="e69aded81da48593" providerId="LiveId" clId="{AD3D2631-C0F2-4A15-BF09-594062E7B4B3}" dt="2022-11-24T11:35:34.460" v="456" actId="14100"/>
          <ac:picMkLst>
            <pc:docMk/>
            <pc:sldMk cId="310664107" sldId="1606"/>
            <ac:picMk id="2052" creationId="{7CDD686E-B376-201E-4234-64982CDA4EA2}"/>
          </ac:picMkLst>
        </pc:picChg>
      </pc:sldChg>
      <pc:sldChg chg="addSp delSp modSp add mod">
        <pc:chgData name="伊健 杜" userId="e69aded81da48593" providerId="LiveId" clId="{AD3D2631-C0F2-4A15-BF09-594062E7B4B3}" dt="2022-11-24T12:53:11.534" v="4184"/>
        <pc:sldMkLst>
          <pc:docMk/>
          <pc:sldMk cId="387774154" sldId="1607"/>
        </pc:sldMkLst>
        <pc:spChg chg="mod">
          <ac:chgData name="伊健 杜" userId="e69aded81da48593" providerId="LiveId" clId="{AD3D2631-C0F2-4A15-BF09-594062E7B4B3}" dt="2022-11-24T11:37:32.507" v="472"/>
          <ac:spMkLst>
            <pc:docMk/>
            <pc:sldMk cId="387774154" sldId="1607"/>
            <ac:spMk id="2" creationId="{10304424-DB4A-36E7-9E0D-D32A5DD0F26C}"/>
          </ac:spMkLst>
        </pc:spChg>
        <pc:spChg chg="mod">
          <ac:chgData name="伊健 杜" userId="e69aded81da48593" providerId="LiveId" clId="{AD3D2631-C0F2-4A15-BF09-594062E7B4B3}" dt="2022-11-24T12:53:11.534" v="4184"/>
          <ac:spMkLst>
            <pc:docMk/>
            <pc:sldMk cId="387774154" sldId="1607"/>
            <ac:spMk id="5" creationId="{E7287B0E-EF55-E721-8EFA-9A9183C0EDF9}"/>
          </ac:spMkLst>
        </pc:spChg>
        <pc:picChg chg="del">
          <ac:chgData name="伊健 杜" userId="e69aded81da48593" providerId="LiveId" clId="{AD3D2631-C0F2-4A15-BF09-594062E7B4B3}" dt="2022-11-24T11:39:23.308" v="596" actId="478"/>
          <ac:picMkLst>
            <pc:docMk/>
            <pc:sldMk cId="387774154" sldId="1607"/>
            <ac:picMk id="1026" creationId="{83A75319-B67A-7770-34BE-2D7A71DABBB9}"/>
          </ac:picMkLst>
        </pc:picChg>
        <pc:picChg chg="add mod">
          <ac:chgData name="伊健 杜" userId="e69aded81da48593" providerId="LiveId" clId="{AD3D2631-C0F2-4A15-BF09-594062E7B4B3}" dt="2022-11-24T11:40:15.130" v="603" actId="1076"/>
          <ac:picMkLst>
            <pc:docMk/>
            <pc:sldMk cId="387774154" sldId="1607"/>
            <ac:picMk id="3074" creationId="{64EA6790-3979-A393-BD15-C7D8066FB8E5}"/>
          </ac:picMkLst>
        </pc:picChg>
      </pc:sldChg>
      <pc:sldChg chg="addSp delSp modSp add mod">
        <pc:chgData name="伊健 杜" userId="e69aded81da48593" providerId="LiveId" clId="{AD3D2631-C0F2-4A15-BF09-594062E7B4B3}" dt="2022-11-24T12:53:11.534" v="4184"/>
        <pc:sldMkLst>
          <pc:docMk/>
          <pc:sldMk cId="1089862687" sldId="1608"/>
        </pc:sldMkLst>
        <pc:spChg chg="mod">
          <ac:chgData name="伊健 杜" userId="e69aded81da48593" providerId="LiveId" clId="{AD3D2631-C0F2-4A15-BF09-594062E7B4B3}" dt="2022-11-24T11:40:24.342" v="606" actId="20577"/>
          <ac:spMkLst>
            <pc:docMk/>
            <pc:sldMk cId="1089862687" sldId="1608"/>
            <ac:spMk id="2" creationId="{10304424-DB4A-36E7-9E0D-D32A5DD0F26C}"/>
          </ac:spMkLst>
        </pc:spChg>
        <pc:spChg chg="mod">
          <ac:chgData name="伊健 杜" userId="e69aded81da48593" providerId="LiveId" clId="{AD3D2631-C0F2-4A15-BF09-594062E7B4B3}" dt="2022-11-24T12:53:11.534" v="4184"/>
          <ac:spMkLst>
            <pc:docMk/>
            <pc:sldMk cId="1089862687" sldId="1608"/>
            <ac:spMk id="5" creationId="{E7287B0E-EF55-E721-8EFA-9A9183C0EDF9}"/>
          </ac:spMkLst>
        </pc:spChg>
        <pc:picChg chg="del">
          <ac:chgData name="伊健 杜" userId="e69aded81da48593" providerId="LiveId" clId="{AD3D2631-C0F2-4A15-BF09-594062E7B4B3}" dt="2022-11-24T11:41:25.527" v="695" actId="478"/>
          <ac:picMkLst>
            <pc:docMk/>
            <pc:sldMk cId="1089862687" sldId="1608"/>
            <ac:picMk id="3074" creationId="{64EA6790-3979-A393-BD15-C7D8066FB8E5}"/>
          </ac:picMkLst>
        </pc:picChg>
        <pc:picChg chg="add mod">
          <ac:chgData name="伊健 杜" userId="e69aded81da48593" providerId="LiveId" clId="{AD3D2631-C0F2-4A15-BF09-594062E7B4B3}" dt="2022-11-24T11:41:47.973" v="699" actId="1076"/>
          <ac:picMkLst>
            <pc:docMk/>
            <pc:sldMk cId="1089862687" sldId="1608"/>
            <ac:picMk id="4098" creationId="{DEEEFAD6-8CBB-B73B-0B19-81E28BA7CFC9}"/>
          </ac:picMkLst>
        </pc:picChg>
      </pc:sldChg>
      <pc:sldChg chg="modSp add mod">
        <pc:chgData name="伊健 杜" userId="e69aded81da48593" providerId="LiveId" clId="{AD3D2631-C0F2-4A15-BF09-594062E7B4B3}" dt="2022-11-24T12:53:11.534" v="4184"/>
        <pc:sldMkLst>
          <pc:docMk/>
          <pc:sldMk cId="3515143420" sldId="1609"/>
        </pc:sldMkLst>
        <pc:spChg chg="mod">
          <ac:chgData name="伊健 杜" userId="e69aded81da48593" providerId="LiveId" clId="{AD3D2631-C0F2-4A15-BF09-594062E7B4B3}" dt="2022-11-24T12:53:11.534" v="4184"/>
          <ac:spMkLst>
            <pc:docMk/>
            <pc:sldMk cId="3515143420" sldId="1609"/>
            <ac:spMk id="4" creationId="{2CD63A4E-E37B-41A6-9090-C7BF9F9D4BD7}"/>
          </ac:spMkLst>
        </pc:spChg>
      </pc:sldChg>
      <pc:sldChg chg="addSp delSp modSp add mod">
        <pc:chgData name="伊健 杜" userId="e69aded81da48593" providerId="LiveId" clId="{AD3D2631-C0F2-4A15-BF09-594062E7B4B3}" dt="2022-11-24T12:53:11.534" v="4184"/>
        <pc:sldMkLst>
          <pc:docMk/>
          <pc:sldMk cId="4078379201" sldId="1610"/>
        </pc:sldMkLst>
        <pc:spChg chg="mod">
          <ac:chgData name="伊健 杜" userId="e69aded81da48593" providerId="LiveId" clId="{AD3D2631-C0F2-4A15-BF09-594062E7B4B3}" dt="2022-11-24T11:43:25.305" v="813"/>
          <ac:spMkLst>
            <pc:docMk/>
            <pc:sldMk cId="4078379201" sldId="1610"/>
            <ac:spMk id="2" creationId="{10304424-DB4A-36E7-9E0D-D32A5DD0F26C}"/>
          </ac:spMkLst>
        </pc:spChg>
        <pc:spChg chg="mod">
          <ac:chgData name="伊健 杜" userId="e69aded81da48593" providerId="LiveId" clId="{AD3D2631-C0F2-4A15-BF09-594062E7B4B3}" dt="2022-11-24T12:53:11.534" v="4184"/>
          <ac:spMkLst>
            <pc:docMk/>
            <pc:sldMk cId="4078379201" sldId="1610"/>
            <ac:spMk id="5" creationId="{E7287B0E-EF55-E721-8EFA-9A9183C0EDF9}"/>
          </ac:spMkLst>
        </pc:spChg>
        <pc:picChg chg="add del mod">
          <ac:chgData name="伊健 杜" userId="e69aded81da48593" providerId="LiveId" clId="{AD3D2631-C0F2-4A15-BF09-594062E7B4B3}" dt="2022-11-24T11:49:05.683" v="939"/>
          <ac:picMkLst>
            <pc:docMk/>
            <pc:sldMk cId="4078379201" sldId="1610"/>
            <ac:picMk id="4" creationId="{27C77739-B5AB-4FA6-9EF7-C5B6DDC9A9B7}"/>
          </ac:picMkLst>
        </pc:picChg>
        <pc:picChg chg="del">
          <ac:chgData name="伊健 杜" userId="e69aded81da48593" providerId="LiveId" clId="{AD3D2631-C0F2-4A15-BF09-594062E7B4B3}" dt="2022-11-24T11:48:25.294" v="933" actId="478"/>
          <ac:picMkLst>
            <pc:docMk/>
            <pc:sldMk cId="4078379201" sldId="1610"/>
            <ac:picMk id="3074" creationId="{64EA6790-3979-A393-BD15-C7D8066FB8E5}"/>
          </ac:picMkLst>
        </pc:picChg>
        <pc:picChg chg="add mod">
          <ac:chgData name="伊健 杜" userId="e69aded81da48593" providerId="LiveId" clId="{AD3D2631-C0F2-4A15-BF09-594062E7B4B3}" dt="2022-11-24T11:48:56.602" v="937" actId="1076"/>
          <ac:picMkLst>
            <pc:docMk/>
            <pc:sldMk cId="4078379201" sldId="1610"/>
            <ac:picMk id="5122" creationId="{754C11BD-6211-7BEF-D0DE-D45C10277D8C}"/>
          </ac:picMkLst>
        </pc:picChg>
      </pc:sldChg>
      <pc:sldChg chg="modSp add mod">
        <pc:chgData name="伊健 杜" userId="e69aded81da48593" providerId="LiveId" clId="{AD3D2631-C0F2-4A15-BF09-594062E7B4B3}" dt="2022-11-24T12:53:11.534" v="4184"/>
        <pc:sldMkLst>
          <pc:docMk/>
          <pc:sldMk cId="791553906" sldId="1611"/>
        </pc:sldMkLst>
        <pc:spChg chg="mod">
          <ac:chgData name="伊健 杜" userId="e69aded81da48593" providerId="LiveId" clId="{AD3D2631-C0F2-4A15-BF09-594062E7B4B3}" dt="2022-11-24T12:53:11.534" v="4184"/>
          <ac:spMkLst>
            <pc:docMk/>
            <pc:sldMk cId="791553906" sldId="1611"/>
            <ac:spMk id="4" creationId="{2CD63A4E-E37B-41A6-9090-C7BF9F9D4BD7}"/>
          </ac:spMkLst>
        </pc:spChg>
      </pc:sldChg>
      <pc:sldChg chg="modSp add mod">
        <pc:chgData name="伊健 杜" userId="e69aded81da48593" providerId="LiveId" clId="{AD3D2631-C0F2-4A15-BF09-594062E7B4B3}" dt="2022-11-24T13:57:42.531" v="4197" actId="20577"/>
        <pc:sldMkLst>
          <pc:docMk/>
          <pc:sldMk cId="1405154617" sldId="1612"/>
        </pc:sldMkLst>
        <pc:spChg chg="mod">
          <ac:chgData name="伊健 杜" userId="e69aded81da48593" providerId="LiveId" clId="{AD3D2631-C0F2-4A15-BF09-594062E7B4B3}" dt="2022-11-24T11:50:22.038" v="995" actId="1076"/>
          <ac:spMkLst>
            <pc:docMk/>
            <pc:sldMk cId="1405154617" sldId="1612"/>
            <ac:spMk id="2" creationId="{10304424-DB4A-36E7-9E0D-D32A5DD0F26C}"/>
          </ac:spMkLst>
        </pc:spChg>
        <pc:spChg chg="mod">
          <ac:chgData name="伊健 杜" userId="e69aded81da48593" providerId="LiveId" clId="{AD3D2631-C0F2-4A15-BF09-594062E7B4B3}" dt="2022-11-24T13:57:42.531" v="4197" actId="20577"/>
          <ac:spMkLst>
            <pc:docMk/>
            <pc:sldMk cId="1405154617" sldId="1612"/>
            <ac:spMk id="5" creationId="{E7287B0E-EF55-E721-8EFA-9A9183C0EDF9}"/>
          </ac:spMkLst>
        </pc:spChg>
      </pc:sldChg>
      <pc:sldChg chg="addSp delSp modSp add mod">
        <pc:chgData name="伊健 杜" userId="e69aded81da48593" providerId="LiveId" clId="{AD3D2631-C0F2-4A15-BF09-594062E7B4B3}" dt="2022-11-24T12:53:11.534" v="4184"/>
        <pc:sldMkLst>
          <pc:docMk/>
          <pc:sldMk cId="2153796247" sldId="1613"/>
        </pc:sldMkLst>
        <pc:spChg chg="mod">
          <ac:chgData name="伊健 杜" userId="e69aded81da48593" providerId="LiveId" clId="{AD3D2631-C0F2-4A15-BF09-594062E7B4B3}" dt="2022-11-24T12:53:11.534" v="4184"/>
          <ac:spMkLst>
            <pc:docMk/>
            <pc:sldMk cId="2153796247" sldId="1613"/>
            <ac:spMk id="2" creationId="{10304424-DB4A-36E7-9E0D-D32A5DD0F26C}"/>
          </ac:spMkLst>
        </pc:spChg>
        <pc:spChg chg="mod">
          <ac:chgData name="伊健 杜" userId="e69aded81da48593" providerId="LiveId" clId="{AD3D2631-C0F2-4A15-BF09-594062E7B4B3}" dt="2022-11-24T12:53:11.534" v="4184"/>
          <ac:spMkLst>
            <pc:docMk/>
            <pc:sldMk cId="2153796247" sldId="1613"/>
            <ac:spMk id="5" creationId="{E7287B0E-EF55-E721-8EFA-9A9183C0EDF9}"/>
          </ac:spMkLst>
        </pc:spChg>
        <pc:picChg chg="del">
          <ac:chgData name="伊健 杜" userId="e69aded81da48593" providerId="LiveId" clId="{AD3D2631-C0F2-4A15-BF09-594062E7B4B3}" dt="2022-11-24T11:53:16.690" v="1294" actId="478"/>
          <ac:picMkLst>
            <pc:docMk/>
            <pc:sldMk cId="2153796247" sldId="1613"/>
            <ac:picMk id="5122" creationId="{754C11BD-6211-7BEF-D0DE-D45C10277D8C}"/>
          </ac:picMkLst>
        </pc:picChg>
        <pc:picChg chg="add mod">
          <ac:chgData name="伊健 杜" userId="e69aded81da48593" providerId="LiveId" clId="{AD3D2631-C0F2-4A15-BF09-594062E7B4B3}" dt="2022-11-24T11:54:12.590" v="1347" actId="1076"/>
          <ac:picMkLst>
            <pc:docMk/>
            <pc:sldMk cId="2153796247" sldId="1613"/>
            <ac:picMk id="6146" creationId="{599C5FB0-3653-6558-318D-8194DD924132}"/>
          </ac:picMkLst>
        </pc:picChg>
      </pc:sldChg>
      <pc:sldChg chg="addSp delSp modSp add mod">
        <pc:chgData name="伊健 杜" userId="e69aded81da48593" providerId="LiveId" clId="{AD3D2631-C0F2-4A15-BF09-594062E7B4B3}" dt="2022-11-24T12:53:11.534" v="4184"/>
        <pc:sldMkLst>
          <pc:docMk/>
          <pc:sldMk cId="3129293732" sldId="1614"/>
        </pc:sldMkLst>
        <pc:spChg chg="mod">
          <ac:chgData name="伊健 杜" userId="e69aded81da48593" providerId="LiveId" clId="{AD3D2631-C0F2-4A15-BF09-594062E7B4B3}" dt="2022-11-24T12:53:11.534" v="4184"/>
          <ac:spMkLst>
            <pc:docMk/>
            <pc:sldMk cId="3129293732" sldId="1614"/>
            <ac:spMk id="2" creationId="{10304424-DB4A-36E7-9E0D-D32A5DD0F26C}"/>
          </ac:spMkLst>
        </pc:spChg>
        <pc:spChg chg="mod">
          <ac:chgData name="伊健 杜" userId="e69aded81da48593" providerId="LiveId" clId="{AD3D2631-C0F2-4A15-BF09-594062E7B4B3}" dt="2022-11-24T12:53:11.534" v="4184"/>
          <ac:spMkLst>
            <pc:docMk/>
            <pc:sldMk cId="3129293732" sldId="1614"/>
            <ac:spMk id="5" creationId="{E7287B0E-EF55-E721-8EFA-9A9183C0EDF9}"/>
          </ac:spMkLst>
        </pc:spChg>
        <pc:picChg chg="del mod">
          <ac:chgData name="伊健 杜" userId="e69aded81da48593" providerId="LiveId" clId="{AD3D2631-C0F2-4A15-BF09-594062E7B4B3}" dt="2022-11-24T11:55:14.050" v="1487" actId="478"/>
          <ac:picMkLst>
            <pc:docMk/>
            <pc:sldMk cId="3129293732" sldId="1614"/>
            <ac:picMk id="6146" creationId="{599C5FB0-3653-6558-318D-8194DD924132}"/>
          </ac:picMkLst>
        </pc:picChg>
        <pc:picChg chg="add mod">
          <ac:chgData name="伊健 杜" userId="e69aded81da48593" providerId="LiveId" clId="{AD3D2631-C0F2-4A15-BF09-594062E7B4B3}" dt="2022-11-24T11:55:33.704" v="1490" actId="1076"/>
          <ac:picMkLst>
            <pc:docMk/>
            <pc:sldMk cId="3129293732" sldId="1614"/>
            <ac:picMk id="8194" creationId="{99252EC4-6C1B-41E0-77BD-783C66AEE727}"/>
          </ac:picMkLst>
        </pc:picChg>
      </pc:sldChg>
      <pc:sldChg chg="addSp delSp modSp add mod">
        <pc:chgData name="伊健 杜" userId="e69aded81da48593" providerId="LiveId" clId="{AD3D2631-C0F2-4A15-BF09-594062E7B4B3}" dt="2022-11-24T12:53:11.534" v="4184"/>
        <pc:sldMkLst>
          <pc:docMk/>
          <pc:sldMk cId="861180618" sldId="1615"/>
        </pc:sldMkLst>
        <pc:spChg chg="mod">
          <ac:chgData name="伊健 杜" userId="e69aded81da48593" providerId="LiveId" clId="{AD3D2631-C0F2-4A15-BF09-594062E7B4B3}" dt="2022-11-24T12:53:11.534" v="4184"/>
          <ac:spMkLst>
            <pc:docMk/>
            <pc:sldMk cId="861180618" sldId="1615"/>
            <ac:spMk id="2" creationId="{10304424-DB4A-36E7-9E0D-D32A5DD0F26C}"/>
          </ac:spMkLst>
        </pc:spChg>
        <pc:spChg chg="mod">
          <ac:chgData name="伊健 杜" userId="e69aded81da48593" providerId="LiveId" clId="{AD3D2631-C0F2-4A15-BF09-594062E7B4B3}" dt="2022-11-24T12:53:11.534" v="4184"/>
          <ac:spMkLst>
            <pc:docMk/>
            <pc:sldMk cId="861180618" sldId="1615"/>
            <ac:spMk id="5" creationId="{E7287B0E-EF55-E721-8EFA-9A9183C0EDF9}"/>
          </ac:spMkLst>
        </pc:spChg>
        <pc:picChg chg="del">
          <ac:chgData name="伊健 杜" userId="e69aded81da48593" providerId="LiveId" clId="{AD3D2631-C0F2-4A15-BF09-594062E7B4B3}" dt="2022-11-24T11:56:37.731" v="1578" actId="478"/>
          <ac:picMkLst>
            <pc:docMk/>
            <pc:sldMk cId="861180618" sldId="1615"/>
            <ac:picMk id="8194" creationId="{99252EC4-6C1B-41E0-77BD-783C66AEE727}"/>
          </ac:picMkLst>
        </pc:picChg>
        <pc:picChg chg="add mod">
          <ac:chgData name="伊健 杜" userId="e69aded81da48593" providerId="LiveId" clId="{AD3D2631-C0F2-4A15-BF09-594062E7B4B3}" dt="2022-11-24T11:56:41.301" v="1581" actId="14100"/>
          <ac:picMkLst>
            <pc:docMk/>
            <pc:sldMk cId="861180618" sldId="1615"/>
            <ac:picMk id="9218" creationId="{05E32004-69BA-A503-F300-49B354DDCE31}"/>
          </ac:picMkLst>
        </pc:picChg>
      </pc:sldChg>
      <pc:sldChg chg="modSp add mod">
        <pc:chgData name="伊健 杜" userId="e69aded81da48593" providerId="LiveId" clId="{AD3D2631-C0F2-4A15-BF09-594062E7B4B3}" dt="2022-11-24T12:53:11.534" v="4184"/>
        <pc:sldMkLst>
          <pc:docMk/>
          <pc:sldMk cId="1214066798" sldId="1616"/>
        </pc:sldMkLst>
        <pc:spChg chg="mod">
          <ac:chgData name="伊健 杜" userId="e69aded81da48593" providerId="LiveId" clId="{AD3D2631-C0F2-4A15-BF09-594062E7B4B3}" dt="2022-11-24T12:53:11.534" v="4184"/>
          <ac:spMkLst>
            <pc:docMk/>
            <pc:sldMk cId="1214066798" sldId="1616"/>
            <ac:spMk id="4" creationId="{2CD63A4E-E37B-41A6-9090-C7BF9F9D4BD7}"/>
          </ac:spMkLst>
        </pc:spChg>
      </pc:sldChg>
      <pc:sldChg chg="addSp delSp modSp add mod">
        <pc:chgData name="伊健 杜" userId="e69aded81da48593" providerId="LiveId" clId="{AD3D2631-C0F2-4A15-BF09-594062E7B4B3}" dt="2022-11-24T12:53:11.534" v="4184"/>
        <pc:sldMkLst>
          <pc:docMk/>
          <pc:sldMk cId="1839671775" sldId="1617"/>
        </pc:sldMkLst>
        <pc:spChg chg="mod">
          <ac:chgData name="伊健 杜" userId="e69aded81da48593" providerId="LiveId" clId="{AD3D2631-C0F2-4A15-BF09-594062E7B4B3}" dt="2022-11-24T11:59:37.893" v="1786" actId="1076"/>
          <ac:spMkLst>
            <pc:docMk/>
            <pc:sldMk cId="1839671775" sldId="1617"/>
            <ac:spMk id="2" creationId="{1302A11A-625D-774F-23B3-739301B530C3}"/>
          </ac:spMkLst>
        </pc:spChg>
        <pc:spChg chg="mod">
          <ac:chgData name="伊健 杜" userId="e69aded81da48593" providerId="LiveId" clId="{AD3D2631-C0F2-4A15-BF09-594062E7B4B3}" dt="2022-11-24T12:53:11.534" v="4184"/>
          <ac:spMkLst>
            <pc:docMk/>
            <pc:sldMk cId="1839671775" sldId="1617"/>
            <ac:spMk id="3" creationId="{ABC6FAE7-B0DC-C53F-ABA7-511046C801BC}"/>
          </ac:spMkLst>
        </pc:spChg>
        <pc:spChg chg="add mod">
          <ac:chgData name="伊健 杜" userId="e69aded81da48593" providerId="LiveId" clId="{AD3D2631-C0F2-4A15-BF09-594062E7B4B3}" dt="2022-11-24T11:59:37.893" v="1786" actId="1076"/>
          <ac:spMkLst>
            <pc:docMk/>
            <pc:sldMk cId="1839671775" sldId="1617"/>
            <ac:spMk id="4" creationId="{E44F7AEB-7709-2FDB-930C-4DE3FFDF3933}"/>
          </ac:spMkLst>
        </pc:spChg>
        <pc:picChg chg="add mod">
          <ac:chgData name="伊健 杜" userId="e69aded81da48593" providerId="LiveId" clId="{AD3D2631-C0F2-4A15-BF09-594062E7B4B3}" dt="2022-11-24T12:01:14.423" v="1895" actId="1076"/>
          <ac:picMkLst>
            <pc:docMk/>
            <pc:sldMk cId="1839671775" sldId="1617"/>
            <ac:picMk id="10242" creationId="{DD3FDD7E-9239-215A-5D5A-F8EC12572B69}"/>
          </ac:picMkLst>
        </pc:picChg>
        <pc:picChg chg="add del">
          <ac:chgData name="伊健 杜" userId="e69aded81da48593" providerId="LiveId" clId="{AD3D2631-C0F2-4A15-BF09-594062E7B4B3}" dt="2022-11-24T12:01:07.169" v="1890" actId="478"/>
          <ac:picMkLst>
            <pc:docMk/>
            <pc:sldMk cId="1839671775" sldId="1617"/>
            <ac:picMk id="15362" creationId="{4618BCC4-85AA-0403-A6C6-742574B59556}"/>
          </ac:picMkLst>
        </pc:picChg>
      </pc:sldChg>
      <pc:sldChg chg="add del">
        <pc:chgData name="伊健 杜" userId="e69aded81da48593" providerId="LiveId" clId="{AD3D2631-C0F2-4A15-BF09-594062E7B4B3}" dt="2022-11-24T11:58:10.270" v="1741" actId="47"/>
        <pc:sldMkLst>
          <pc:docMk/>
          <pc:sldMk cId="2246493458" sldId="1617"/>
        </pc:sldMkLst>
      </pc:sldChg>
      <pc:sldChg chg="addSp delSp modSp add mod">
        <pc:chgData name="伊健 杜" userId="e69aded81da48593" providerId="LiveId" clId="{AD3D2631-C0F2-4A15-BF09-594062E7B4B3}" dt="2022-11-24T12:53:11.534" v="4184"/>
        <pc:sldMkLst>
          <pc:docMk/>
          <pc:sldMk cId="2628871946" sldId="1618"/>
        </pc:sldMkLst>
        <pc:spChg chg="mod">
          <ac:chgData name="伊健 杜" userId="e69aded81da48593" providerId="LiveId" clId="{AD3D2631-C0F2-4A15-BF09-594062E7B4B3}" dt="2022-11-24T12:53:11.534" v="4184"/>
          <ac:spMkLst>
            <pc:docMk/>
            <pc:sldMk cId="2628871946" sldId="1618"/>
            <ac:spMk id="3" creationId="{ABC6FAE7-B0DC-C53F-ABA7-511046C801BC}"/>
          </ac:spMkLst>
        </pc:spChg>
        <pc:picChg chg="del">
          <ac:chgData name="伊健 杜" userId="e69aded81da48593" providerId="LiveId" clId="{AD3D2631-C0F2-4A15-BF09-594062E7B4B3}" dt="2022-11-24T12:01:24.499" v="1897" actId="478"/>
          <ac:picMkLst>
            <pc:docMk/>
            <pc:sldMk cId="2628871946" sldId="1618"/>
            <ac:picMk id="10242" creationId="{DD3FDD7E-9239-215A-5D5A-F8EC12572B69}"/>
          </ac:picMkLst>
        </pc:picChg>
        <pc:picChg chg="add mod">
          <ac:chgData name="伊健 杜" userId="e69aded81da48593" providerId="LiveId" clId="{AD3D2631-C0F2-4A15-BF09-594062E7B4B3}" dt="2022-11-24T12:03:52.163" v="2108" actId="1076"/>
          <ac:picMkLst>
            <pc:docMk/>
            <pc:sldMk cId="2628871946" sldId="1618"/>
            <ac:picMk id="11266" creationId="{13C34B2D-592D-69D3-72C6-62840C4C5E29}"/>
          </ac:picMkLst>
        </pc:picChg>
        <pc:picChg chg="add mod">
          <ac:chgData name="伊健 杜" userId="e69aded81da48593" providerId="LiveId" clId="{AD3D2631-C0F2-4A15-BF09-594062E7B4B3}" dt="2022-11-24T12:04:19.601" v="2112" actId="1076"/>
          <ac:picMkLst>
            <pc:docMk/>
            <pc:sldMk cId="2628871946" sldId="1618"/>
            <ac:picMk id="11268" creationId="{5A57C2B6-A984-1C10-4A56-08555B2D6178}"/>
          </ac:picMkLst>
        </pc:picChg>
      </pc:sldChg>
      <pc:sldChg chg="addSp delSp modSp add mod">
        <pc:chgData name="伊健 杜" userId="e69aded81da48593" providerId="LiveId" clId="{AD3D2631-C0F2-4A15-BF09-594062E7B4B3}" dt="2022-11-24T12:53:11.534" v="4184"/>
        <pc:sldMkLst>
          <pc:docMk/>
          <pc:sldMk cId="3869048952" sldId="1619"/>
        </pc:sldMkLst>
        <pc:spChg chg="mod">
          <ac:chgData name="伊健 杜" userId="e69aded81da48593" providerId="LiveId" clId="{AD3D2631-C0F2-4A15-BF09-594062E7B4B3}" dt="2022-11-24T12:53:11.534" v="4184"/>
          <ac:spMkLst>
            <pc:docMk/>
            <pc:sldMk cId="3869048952" sldId="1619"/>
            <ac:spMk id="3" creationId="{ABC6FAE7-B0DC-C53F-ABA7-511046C801BC}"/>
          </ac:spMkLst>
        </pc:spChg>
        <pc:picChg chg="del">
          <ac:chgData name="伊健 杜" userId="e69aded81da48593" providerId="LiveId" clId="{AD3D2631-C0F2-4A15-BF09-594062E7B4B3}" dt="2022-11-24T12:05:05.371" v="2231" actId="478"/>
          <ac:picMkLst>
            <pc:docMk/>
            <pc:sldMk cId="3869048952" sldId="1619"/>
            <ac:picMk id="11266" creationId="{13C34B2D-592D-69D3-72C6-62840C4C5E29}"/>
          </ac:picMkLst>
        </pc:picChg>
        <pc:picChg chg="del mod">
          <ac:chgData name="伊健 杜" userId="e69aded81da48593" providerId="LiveId" clId="{AD3D2631-C0F2-4A15-BF09-594062E7B4B3}" dt="2022-11-24T12:05:05.371" v="2231" actId="478"/>
          <ac:picMkLst>
            <pc:docMk/>
            <pc:sldMk cId="3869048952" sldId="1619"/>
            <ac:picMk id="11268" creationId="{5A57C2B6-A984-1C10-4A56-08555B2D6178}"/>
          </ac:picMkLst>
        </pc:picChg>
        <pc:picChg chg="add mod">
          <ac:chgData name="伊健 杜" userId="e69aded81da48593" providerId="LiveId" clId="{AD3D2631-C0F2-4A15-BF09-594062E7B4B3}" dt="2022-11-24T12:15:37.670" v="2244" actId="1076"/>
          <ac:picMkLst>
            <pc:docMk/>
            <pc:sldMk cId="3869048952" sldId="1619"/>
            <ac:picMk id="12290" creationId="{B4869246-9344-BCF5-2D05-FACEFEB2144B}"/>
          </ac:picMkLst>
        </pc:picChg>
      </pc:sldChg>
      <pc:sldChg chg="addSp delSp modSp add mod">
        <pc:chgData name="伊健 杜" userId="e69aded81da48593" providerId="LiveId" clId="{AD3D2631-C0F2-4A15-BF09-594062E7B4B3}" dt="2022-11-24T12:53:11.534" v="4184"/>
        <pc:sldMkLst>
          <pc:docMk/>
          <pc:sldMk cId="2182445416" sldId="1620"/>
        </pc:sldMkLst>
        <pc:spChg chg="mod">
          <ac:chgData name="伊健 杜" userId="e69aded81da48593" providerId="LiveId" clId="{AD3D2631-C0F2-4A15-BF09-594062E7B4B3}" dt="2022-11-24T12:53:11.534" v="4184"/>
          <ac:spMkLst>
            <pc:docMk/>
            <pc:sldMk cId="2182445416" sldId="1620"/>
            <ac:spMk id="3" creationId="{ABC6FAE7-B0DC-C53F-ABA7-511046C801BC}"/>
          </ac:spMkLst>
        </pc:spChg>
        <pc:picChg chg="del">
          <ac:chgData name="伊健 杜" userId="e69aded81da48593" providerId="LiveId" clId="{AD3D2631-C0F2-4A15-BF09-594062E7B4B3}" dt="2022-11-24T12:15:40.498" v="2246" actId="478"/>
          <ac:picMkLst>
            <pc:docMk/>
            <pc:sldMk cId="2182445416" sldId="1620"/>
            <ac:picMk id="12290" creationId="{B4869246-9344-BCF5-2D05-FACEFEB2144B}"/>
          </ac:picMkLst>
        </pc:picChg>
        <pc:picChg chg="add mod">
          <ac:chgData name="伊健 杜" userId="e69aded81da48593" providerId="LiveId" clId="{AD3D2631-C0F2-4A15-BF09-594062E7B4B3}" dt="2022-11-24T12:17:17.084" v="2351" actId="1076"/>
          <ac:picMkLst>
            <pc:docMk/>
            <pc:sldMk cId="2182445416" sldId="1620"/>
            <ac:picMk id="13314" creationId="{E31564E1-8312-6996-3D41-4265D064639D}"/>
          </ac:picMkLst>
        </pc:picChg>
      </pc:sldChg>
      <pc:sldChg chg="addSp modSp add mod">
        <pc:chgData name="伊健 杜" userId="e69aded81da48593" providerId="LiveId" clId="{AD3D2631-C0F2-4A15-BF09-594062E7B4B3}" dt="2022-11-24T12:53:11.534" v="4184"/>
        <pc:sldMkLst>
          <pc:docMk/>
          <pc:sldMk cId="186893798" sldId="1621"/>
        </pc:sldMkLst>
        <pc:spChg chg="add mod">
          <ac:chgData name="伊健 杜" userId="e69aded81da48593" providerId="LiveId" clId="{AD3D2631-C0F2-4A15-BF09-594062E7B4B3}" dt="2022-11-24T12:18:11.184" v="2439" actId="1076"/>
          <ac:spMkLst>
            <pc:docMk/>
            <pc:sldMk cId="186893798" sldId="1621"/>
            <ac:spMk id="2" creationId="{B39ABA7F-F82A-9D8F-CB2C-251AC0410FFF}"/>
          </ac:spMkLst>
        </pc:spChg>
        <pc:spChg chg="add mod">
          <ac:chgData name="伊健 杜" userId="e69aded81da48593" providerId="LiveId" clId="{AD3D2631-C0F2-4A15-BF09-594062E7B4B3}" dt="2022-11-24T12:18:11.184" v="2439" actId="1076"/>
          <ac:spMkLst>
            <pc:docMk/>
            <pc:sldMk cId="186893798" sldId="1621"/>
            <ac:spMk id="3" creationId="{D7262616-2A42-297A-FD8D-49E1486ED545}"/>
          </ac:spMkLst>
        </pc:spChg>
        <pc:spChg chg="mod">
          <ac:chgData name="伊健 杜" userId="e69aded81da48593" providerId="LiveId" clId="{AD3D2631-C0F2-4A15-BF09-594062E7B4B3}" dt="2022-11-24T12:53:11.534" v="4184"/>
          <ac:spMkLst>
            <pc:docMk/>
            <pc:sldMk cId="186893798" sldId="1621"/>
            <ac:spMk id="4" creationId="{2CD63A4E-E37B-41A6-9090-C7BF9F9D4BD7}"/>
          </ac:spMkLst>
        </pc:spChg>
      </pc:sldChg>
      <pc:sldChg chg="addSp modSp add mod">
        <pc:chgData name="伊健 杜" userId="e69aded81da48593" providerId="LiveId" clId="{AD3D2631-C0F2-4A15-BF09-594062E7B4B3}" dt="2022-11-24T14:22:46.765" v="4220" actId="20577"/>
        <pc:sldMkLst>
          <pc:docMk/>
          <pc:sldMk cId="2140084177" sldId="1622"/>
        </pc:sldMkLst>
        <pc:spChg chg="mod">
          <ac:chgData name="伊健 杜" userId="e69aded81da48593" providerId="LiveId" clId="{AD3D2631-C0F2-4A15-BF09-594062E7B4B3}" dt="2022-11-24T12:53:11.534" v="4184"/>
          <ac:spMkLst>
            <pc:docMk/>
            <pc:sldMk cId="2140084177" sldId="1622"/>
            <ac:spMk id="4" creationId="{2CD63A4E-E37B-41A6-9090-C7BF9F9D4BD7}"/>
          </ac:spMkLst>
        </pc:spChg>
        <pc:spChg chg="add mod">
          <ac:chgData name="伊健 杜" userId="e69aded81da48593" providerId="LiveId" clId="{AD3D2631-C0F2-4A15-BF09-594062E7B4B3}" dt="2022-11-24T14:22:46.765" v="4220" actId="20577"/>
          <ac:spMkLst>
            <pc:docMk/>
            <pc:sldMk cId="2140084177" sldId="1622"/>
            <ac:spMk id="5" creationId="{063CBC5B-C655-1F52-58AF-5DB05D918B1A}"/>
          </ac:spMkLst>
        </pc:spChg>
      </pc:sldChg>
      <pc:sldChg chg="addSp delSp modSp add mod">
        <pc:chgData name="伊健 杜" userId="e69aded81da48593" providerId="LiveId" clId="{AD3D2631-C0F2-4A15-BF09-594062E7B4B3}" dt="2022-11-24T14:25:33.540" v="4227" actId="20577"/>
        <pc:sldMkLst>
          <pc:docMk/>
          <pc:sldMk cId="1754243108" sldId="1623"/>
        </pc:sldMkLst>
        <pc:spChg chg="mod">
          <ac:chgData name="伊健 杜" userId="e69aded81da48593" providerId="LiveId" clId="{AD3D2631-C0F2-4A15-BF09-594062E7B4B3}" dt="2022-11-24T12:53:11.534" v="4184"/>
          <ac:spMkLst>
            <pc:docMk/>
            <pc:sldMk cId="1754243108" sldId="1623"/>
            <ac:spMk id="2" creationId="{10304424-DB4A-36E7-9E0D-D32A5DD0F26C}"/>
          </ac:spMkLst>
        </pc:spChg>
        <pc:spChg chg="mod">
          <ac:chgData name="伊健 杜" userId="e69aded81da48593" providerId="LiveId" clId="{AD3D2631-C0F2-4A15-BF09-594062E7B4B3}" dt="2022-11-24T14:25:33.540" v="4227" actId="20577"/>
          <ac:spMkLst>
            <pc:docMk/>
            <pc:sldMk cId="1754243108" sldId="1623"/>
            <ac:spMk id="5" creationId="{E7287B0E-EF55-E721-8EFA-9A9183C0EDF9}"/>
          </ac:spMkLst>
        </pc:spChg>
        <pc:picChg chg="del">
          <ac:chgData name="伊健 杜" userId="e69aded81da48593" providerId="LiveId" clId="{AD3D2631-C0F2-4A15-BF09-594062E7B4B3}" dt="2022-11-24T12:26:14.055" v="2606" actId="478"/>
          <ac:picMkLst>
            <pc:docMk/>
            <pc:sldMk cId="1754243108" sldId="1623"/>
            <ac:picMk id="8194" creationId="{99252EC4-6C1B-41E0-77BD-783C66AEE727}"/>
          </ac:picMkLst>
        </pc:picChg>
        <pc:picChg chg="add mod">
          <ac:chgData name="伊健 杜" userId="e69aded81da48593" providerId="LiveId" clId="{AD3D2631-C0F2-4A15-BF09-594062E7B4B3}" dt="2022-11-24T12:26:44.879" v="2610" actId="1076"/>
          <ac:picMkLst>
            <pc:docMk/>
            <pc:sldMk cId="1754243108" sldId="1623"/>
            <ac:picMk id="14338" creationId="{863D76BD-C676-9376-24D6-D0B812FFF695}"/>
          </ac:picMkLst>
        </pc:picChg>
      </pc:sldChg>
      <pc:sldChg chg="add del">
        <pc:chgData name="伊健 杜" userId="e69aded81da48593" providerId="LiveId" clId="{AD3D2631-C0F2-4A15-BF09-594062E7B4B3}" dt="2022-11-24T12:18:46.473" v="2458"/>
        <pc:sldMkLst>
          <pc:docMk/>
          <pc:sldMk cId="4176587937" sldId="1623"/>
        </pc:sldMkLst>
      </pc:sldChg>
      <pc:sldChg chg="addSp delSp modSp add mod">
        <pc:chgData name="伊健 杜" userId="e69aded81da48593" providerId="LiveId" clId="{AD3D2631-C0F2-4A15-BF09-594062E7B4B3}" dt="2022-11-24T12:53:11.534" v="4184"/>
        <pc:sldMkLst>
          <pc:docMk/>
          <pc:sldMk cId="602145943" sldId="1624"/>
        </pc:sldMkLst>
        <pc:spChg chg="mod">
          <ac:chgData name="伊健 杜" userId="e69aded81da48593" providerId="LiveId" clId="{AD3D2631-C0F2-4A15-BF09-594062E7B4B3}" dt="2022-11-24T12:53:11.534" v="4184"/>
          <ac:spMkLst>
            <pc:docMk/>
            <pc:sldMk cId="602145943" sldId="1624"/>
            <ac:spMk id="2" creationId="{10304424-DB4A-36E7-9E0D-D32A5DD0F26C}"/>
          </ac:spMkLst>
        </pc:spChg>
        <pc:spChg chg="mod">
          <ac:chgData name="伊健 杜" userId="e69aded81da48593" providerId="LiveId" clId="{AD3D2631-C0F2-4A15-BF09-594062E7B4B3}" dt="2022-11-24T12:53:11.534" v="4184"/>
          <ac:spMkLst>
            <pc:docMk/>
            <pc:sldMk cId="602145943" sldId="1624"/>
            <ac:spMk id="5" creationId="{E7287B0E-EF55-E721-8EFA-9A9183C0EDF9}"/>
          </ac:spMkLst>
        </pc:spChg>
        <pc:picChg chg="del">
          <ac:chgData name="伊健 杜" userId="e69aded81da48593" providerId="LiveId" clId="{AD3D2631-C0F2-4A15-BF09-594062E7B4B3}" dt="2022-11-24T12:27:51.979" v="2831" actId="478"/>
          <ac:picMkLst>
            <pc:docMk/>
            <pc:sldMk cId="602145943" sldId="1624"/>
            <ac:picMk id="14338" creationId="{863D76BD-C676-9376-24D6-D0B812FFF695}"/>
          </ac:picMkLst>
        </pc:picChg>
        <pc:picChg chg="add mod">
          <ac:chgData name="伊健 杜" userId="e69aded81da48593" providerId="LiveId" clId="{AD3D2631-C0F2-4A15-BF09-594062E7B4B3}" dt="2022-11-24T12:28:42.565" v="2834" actId="14100"/>
          <ac:picMkLst>
            <pc:docMk/>
            <pc:sldMk cId="602145943" sldId="1624"/>
            <ac:picMk id="17410" creationId="{84AEFCF3-809A-38F1-D439-ED5EBA032BC2}"/>
          </ac:picMkLst>
        </pc:picChg>
      </pc:sldChg>
      <pc:sldChg chg="addSp delSp modSp add mod">
        <pc:chgData name="伊健 杜" userId="e69aded81da48593" providerId="LiveId" clId="{AD3D2631-C0F2-4A15-BF09-594062E7B4B3}" dt="2022-11-24T12:53:11.534" v="4184"/>
        <pc:sldMkLst>
          <pc:docMk/>
          <pc:sldMk cId="249687616" sldId="1625"/>
        </pc:sldMkLst>
        <pc:spChg chg="mod">
          <ac:chgData name="伊健 杜" userId="e69aded81da48593" providerId="LiveId" clId="{AD3D2631-C0F2-4A15-BF09-594062E7B4B3}" dt="2022-11-24T12:30:18.756" v="2854" actId="20577"/>
          <ac:spMkLst>
            <pc:docMk/>
            <pc:sldMk cId="249687616" sldId="1625"/>
            <ac:spMk id="2" creationId="{10304424-DB4A-36E7-9E0D-D32A5DD0F26C}"/>
          </ac:spMkLst>
        </pc:spChg>
        <pc:spChg chg="mod">
          <ac:chgData name="伊健 杜" userId="e69aded81da48593" providerId="LiveId" clId="{AD3D2631-C0F2-4A15-BF09-594062E7B4B3}" dt="2022-11-24T12:53:11.534" v="4184"/>
          <ac:spMkLst>
            <pc:docMk/>
            <pc:sldMk cId="249687616" sldId="1625"/>
            <ac:spMk id="5" creationId="{E7287B0E-EF55-E721-8EFA-9A9183C0EDF9}"/>
          </ac:spMkLst>
        </pc:spChg>
        <pc:picChg chg="del mod">
          <ac:chgData name="伊健 杜" userId="e69aded81da48593" providerId="LiveId" clId="{AD3D2631-C0F2-4A15-BF09-594062E7B4B3}" dt="2022-11-24T12:30:47.324" v="2958" actId="478"/>
          <ac:picMkLst>
            <pc:docMk/>
            <pc:sldMk cId="249687616" sldId="1625"/>
            <ac:picMk id="14338" creationId="{863D76BD-C676-9376-24D6-D0B812FFF695}"/>
          </ac:picMkLst>
        </pc:picChg>
        <pc:picChg chg="add mod">
          <ac:chgData name="伊健 杜" userId="e69aded81da48593" providerId="LiveId" clId="{AD3D2631-C0F2-4A15-BF09-594062E7B4B3}" dt="2022-11-24T12:31:29.141" v="2962" actId="1076"/>
          <ac:picMkLst>
            <pc:docMk/>
            <pc:sldMk cId="249687616" sldId="1625"/>
            <ac:picMk id="18434" creationId="{D5CA35D0-3B69-A69C-5284-AF9120C34710}"/>
          </ac:picMkLst>
        </pc:picChg>
      </pc:sldChg>
      <pc:sldChg chg="addSp delSp modSp add mod">
        <pc:chgData name="伊健 杜" userId="e69aded81da48593" providerId="LiveId" clId="{AD3D2631-C0F2-4A15-BF09-594062E7B4B3}" dt="2022-11-24T12:53:11.534" v="4184"/>
        <pc:sldMkLst>
          <pc:docMk/>
          <pc:sldMk cId="1639576957" sldId="1626"/>
        </pc:sldMkLst>
        <pc:spChg chg="mod">
          <ac:chgData name="伊健 杜" userId="e69aded81da48593" providerId="LiveId" clId="{AD3D2631-C0F2-4A15-BF09-594062E7B4B3}" dt="2022-11-24T12:31:34.580" v="2967" actId="20577"/>
          <ac:spMkLst>
            <pc:docMk/>
            <pc:sldMk cId="1639576957" sldId="1626"/>
            <ac:spMk id="2" creationId="{10304424-DB4A-36E7-9E0D-D32A5DD0F26C}"/>
          </ac:spMkLst>
        </pc:spChg>
        <pc:spChg chg="mod">
          <ac:chgData name="伊健 杜" userId="e69aded81da48593" providerId="LiveId" clId="{AD3D2631-C0F2-4A15-BF09-594062E7B4B3}" dt="2022-11-24T12:53:11.534" v="4184"/>
          <ac:spMkLst>
            <pc:docMk/>
            <pc:sldMk cId="1639576957" sldId="1626"/>
            <ac:spMk id="5" creationId="{E7287B0E-EF55-E721-8EFA-9A9183C0EDF9}"/>
          </ac:spMkLst>
        </pc:spChg>
        <pc:picChg chg="del">
          <ac:chgData name="伊健 杜" userId="e69aded81da48593" providerId="LiveId" clId="{AD3D2631-C0F2-4A15-BF09-594062E7B4B3}" dt="2022-11-24T12:31:34.996" v="2968" actId="478"/>
          <ac:picMkLst>
            <pc:docMk/>
            <pc:sldMk cId="1639576957" sldId="1626"/>
            <ac:picMk id="18434" creationId="{D5CA35D0-3B69-A69C-5284-AF9120C34710}"/>
          </ac:picMkLst>
        </pc:picChg>
        <pc:picChg chg="add mod">
          <ac:chgData name="伊健 杜" userId="e69aded81da48593" providerId="LiveId" clId="{AD3D2631-C0F2-4A15-BF09-594062E7B4B3}" dt="2022-11-24T12:32:52.849" v="3124" actId="1076"/>
          <ac:picMkLst>
            <pc:docMk/>
            <pc:sldMk cId="1639576957" sldId="1626"/>
            <ac:picMk id="19458" creationId="{7775B0F1-DBDE-C3F4-2CE5-05C03A26B098}"/>
          </ac:picMkLst>
        </pc:picChg>
      </pc:sldChg>
      <pc:sldChg chg="addSp modSp add mod">
        <pc:chgData name="伊健 杜" userId="e69aded81da48593" providerId="LiveId" clId="{AD3D2631-C0F2-4A15-BF09-594062E7B4B3}" dt="2022-11-24T12:53:11.534" v="4184"/>
        <pc:sldMkLst>
          <pc:docMk/>
          <pc:sldMk cId="1259822967" sldId="1627"/>
        </pc:sldMkLst>
        <pc:spChg chg="mod">
          <ac:chgData name="伊健 杜" userId="e69aded81da48593" providerId="LiveId" clId="{AD3D2631-C0F2-4A15-BF09-594062E7B4B3}" dt="2022-11-24T12:53:11.534" v="4184"/>
          <ac:spMkLst>
            <pc:docMk/>
            <pc:sldMk cId="1259822967" sldId="1627"/>
            <ac:spMk id="4" creationId="{2CD63A4E-E37B-41A6-9090-C7BF9F9D4BD7}"/>
          </ac:spMkLst>
        </pc:spChg>
        <pc:picChg chg="add mod">
          <ac:chgData name="伊健 杜" userId="e69aded81da48593" providerId="LiveId" clId="{AD3D2631-C0F2-4A15-BF09-594062E7B4B3}" dt="2022-11-24T12:41:40.028" v="3645" actId="1076"/>
          <ac:picMkLst>
            <pc:docMk/>
            <pc:sldMk cId="1259822967" sldId="1627"/>
            <ac:picMk id="22530" creationId="{B4AE1CE3-E11F-5452-1BE0-15104D4A0B22}"/>
          </ac:picMkLst>
        </pc:picChg>
      </pc:sldChg>
      <pc:sldChg chg="addSp delSp modSp add mod">
        <pc:chgData name="伊健 杜" userId="e69aded81da48593" providerId="LiveId" clId="{AD3D2631-C0F2-4A15-BF09-594062E7B4B3}" dt="2022-11-24T12:53:11.534" v="4184"/>
        <pc:sldMkLst>
          <pc:docMk/>
          <pc:sldMk cId="2628473331" sldId="1628"/>
        </pc:sldMkLst>
        <pc:spChg chg="mod">
          <ac:chgData name="伊健 杜" userId="e69aded81da48593" providerId="LiveId" clId="{AD3D2631-C0F2-4A15-BF09-594062E7B4B3}" dt="2022-11-24T12:33:56.294" v="3199"/>
          <ac:spMkLst>
            <pc:docMk/>
            <pc:sldMk cId="2628473331" sldId="1628"/>
            <ac:spMk id="2" creationId="{10304424-DB4A-36E7-9E0D-D32A5DD0F26C}"/>
          </ac:spMkLst>
        </pc:spChg>
        <pc:spChg chg="mod">
          <ac:chgData name="伊健 杜" userId="e69aded81da48593" providerId="LiveId" clId="{AD3D2631-C0F2-4A15-BF09-594062E7B4B3}" dt="2022-11-24T12:53:11.534" v="4184"/>
          <ac:spMkLst>
            <pc:docMk/>
            <pc:sldMk cId="2628473331" sldId="1628"/>
            <ac:spMk id="5" creationId="{E7287B0E-EF55-E721-8EFA-9A9183C0EDF9}"/>
          </ac:spMkLst>
        </pc:spChg>
        <pc:picChg chg="del mod">
          <ac:chgData name="伊健 杜" userId="e69aded81da48593" providerId="LiveId" clId="{AD3D2631-C0F2-4A15-BF09-594062E7B4B3}" dt="2022-11-24T12:34:16.111" v="3262" actId="478"/>
          <ac:picMkLst>
            <pc:docMk/>
            <pc:sldMk cId="2628473331" sldId="1628"/>
            <ac:picMk id="18434" creationId="{D5CA35D0-3B69-A69C-5284-AF9120C34710}"/>
          </ac:picMkLst>
        </pc:picChg>
        <pc:picChg chg="add mod">
          <ac:chgData name="伊健 杜" userId="e69aded81da48593" providerId="LiveId" clId="{AD3D2631-C0F2-4A15-BF09-594062E7B4B3}" dt="2022-11-24T12:35:05.999" v="3359" actId="1076"/>
          <ac:picMkLst>
            <pc:docMk/>
            <pc:sldMk cId="2628473331" sldId="1628"/>
            <ac:picMk id="20482" creationId="{215B8253-21D5-62A0-BC1B-5E88396C1EC1}"/>
          </ac:picMkLst>
        </pc:picChg>
      </pc:sldChg>
      <pc:sldChg chg="addSp delSp modSp add mod">
        <pc:chgData name="伊健 杜" userId="e69aded81da48593" providerId="LiveId" clId="{AD3D2631-C0F2-4A15-BF09-594062E7B4B3}" dt="2022-11-24T12:53:11.534" v="4184"/>
        <pc:sldMkLst>
          <pc:docMk/>
          <pc:sldMk cId="396371381" sldId="1629"/>
        </pc:sldMkLst>
        <pc:spChg chg="mod">
          <ac:chgData name="伊健 杜" userId="e69aded81da48593" providerId="LiveId" clId="{AD3D2631-C0F2-4A15-BF09-594062E7B4B3}" dt="2022-11-24T12:35:13.461" v="3362" actId="20577"/>
          <ac:spMkLst>
            <pc:docMk/>
            <pc:sldMk cId="396371381" sldId="1629"/>
            <ac:spMk id="2" creationId="{10304424-DB4A-36E7-9E0D-D32A5DD0F26C}"/>
          </ac:spMkLst>
        </pc:spChg>
        <pc:spChg chg="mod">
          <ac:chgData name="伊健 杜" userId="e69aded81da48593" providerId="LiveId" clId="{AD3D2631-C0F2-4A15-BF09-594062E7B4B3}" dt="2022-11-24T12:53:11.534" v="4184"/>
          <ac:spMkLst>
            <pc:docMk/>
            <pc:sldMk cId="396371381" sldId="1629"/>
            <ac:spMk id="5" creationId="{E7287B0E-EF55-E721-8EFA-9A9183C0EDF9}"/>
          </ac:spMkLst>
        </pc:spChg>
        <pc:picChg chg="del">
          <ac:chgData name="伊健 杜" userId="e69aded81da48593" providerId="LiveId" clId="{AD3D2631-C0F2-4A15-BF09-594062E7B4B3}" dt="2022-11-24T12:36:24.311" v="3471" actId="478"/>
          <ac:picMkLst>
            <pc:docMk/>
            <pc:sldMk cId="396371381" sldId="1629"/>
            <ac:picMk id="20482" creationId="{215B8253-21D5-62A0-BC1B-5E88396C1EC1}"/>
          </ac:picMkLst>
        </pc:picChg>
        <pc:picChg chg="add mod">
          <ac:chgData name="伊健 杜" userId="e69aded81da48593" providerId="LiveId" clId="{AD3D2631-C0F2-4A15-BF09-594062E7B4B3}" dt="2022-11-24T12:37:01.719" v="3475" actId="1076"/>
          <ac:picMkLst>
            <pc:docMk/>
            <pc:sldMk cId="396371381" sldId="1629"/>
            <ac:picMk id="21506" creationId="{42A5F04B-C961-B1FA-9DDB-6CA47FFF05CC}"/>
          </ac:picMkLst>
        </pc:picChg>
      </pc:sldChg>
      <pc:sldChg chg="modSp add mod">
        <pc:chgData name="伊健 杜" userId="e69aded81da48593" providerId="LiveId" clId="{AD3D2631-C0F2-4A15-BF09-594062E7B4B3}" dt="2022-11-24T12:53:11.534" v="4184"/>
        <pc:sldMkLst>
          <pc:docMk/>
          <pc:sldMk cId="1426102253" sldId="1630"/>
        </pc:sldMkLst>
        <pc:spChg chg="mod">
          <ac:chgData name="伊健 杜" userId="e69aded81da48593" providerId="LiveId" clId="{AD3D2631-C0F2-4A15-BF09-594062E7B4B3}" dt="2022-11-24T12:53:11.534" v="4184"/>
          <ac:spMkLst>
            <pc:docMk/>
            <pc:sldMk cId="1426102253" sldId="1630"/>
            <ac:spMk id="4" creationId="{2CD63A4E-E37B-41A6-9090-C7BF9F9D4BD7}"/>
          </ac:spMkLst>
        </pc:spChg>
      </pc:sldChg>
      <pc:sldChg chg="addSp delSp modSp add mod">
        <pc:chgData name="伊健 杜" userId="e69aded81da48593" providerId="LiveId" clId="{AD3D2631-C0F2-4A15-BF09-594062E7B4B3}" dt="2022-11-24T12:53:11.534" v="4184"/>
        <pc:sldMkLst>
          <pc:docMk/>
          <pc:sldMk cId="3968406767" sldId="1631"/>
        </pc:sldMkLst>
        <pc:spChg chg="mod">
          <ac:chgData name="伊健 杜" userId="e69aded81da48593" providerId="LiveId" clId="{AD3D2631-C0F2-4A15-BF09-594062E7B4B3}" dt="2022-11-24T12:40:37.317" v="3549"/>
          <ac:spMkLst>
            <pc:docMk/>
            <pc:sldMk cId="3968406767" sldId="1631"/>
            <ac:spMk id="2" creationId="{10304424-DB4A-36E7-9E0D-D32A5DD0F26C}"/>
          </ac:spMkLst>
        </pc:spChg>
        <pc:spChg chg="mod">
          <ac:chgData name="伊健 杜" userId="e69aded81da48593" providerId="LiveId" clId="{AD3D2631-C0F2-4A15-BF09-594062E7B4B3}" dt="2022-11-24T12:53:11.534" v="4184"/>
          <ac:spMkLst>
            <pc:docMk/>
            <pc:sldMk cId="3968406767" sldId="1631"/>
            <ac:spMk id="5" creationId="{E7287B0E-EF55-E721-8EFA-9A9183C0EDF9}"/>
          </ac:spMkLst>
        </pc:spChg>
        <pc:picChg chg="del">
          <ac:chgData name="伊健 杜" userId="e69aded81da48593" providerId="LiveId" clId="{AD3D2631-C0F2-4A15-BF09-594062E7B4B3}" dt="2022-11-24T12:41:57.233" v="3646" actId="478"/>
          <ac:picMkLst>
            <pc:docMk/>
            <pc:sldMk cId="3968406767" sldId="1631"/>
            <ac:picMk id="20482" creationId="{215B8253-21D5-62A0-BC1B-5E88396C1EC1}"/>
          </ac:picMkLst>
        </pc:picChg>
        <pc:picChg chg="add mod">
          <ac:chgData name="伊健 杜" userId="e69aded81da48593" providerId="LiveId" clId="{AD3D2631-C0F2-4A15-BF09-594062E7B4B3}" dt="2022-11-24T12:42:56.026" v="3649" actId="1076"/>
          <ac:picMkLst>
            <pc:docMk/>
            <pc:sldMk cId="3968406767" sldId="1631"/>
            <ac:picMk id="23554" creationId="{8E03F5CE-AAF2-E688-C73C-326C8322A1A6}"/>
          </ac:picMkLst>
        </pc:picChg>
      </pc:sldChg>
      <pc:sldChg chg="addSp delSp modSp add mod">
        <pc:chgData name="伊健 杜" userId="e69aded81da48593" providerId="LiveId" clId="{AD3D2631-C0F2-4A15-BF09-594062E7B4B3}" dt="2022-11-24T12:53:11.534" v="4184"/>
        <pc:sldMkLst>
          <pc:docMk/>
          <pc:sldMk cId="3285870722" sldId="1632"/>
        </pc:sldMkLst>
        <pc:spChg chg="mod">
          <ac:chgData name="伊健 杜" userId="e69aded81da48593" providerId="LiveId" clId="{AD3D2631-C0F2-4A15-BF09-594062E7B4B3}" dt="2022-11-24T12:44:14.932" v="3734" actId="20577"/>
          <ac:spMkLst>
            <pc:docMk/>
            <pc:sldMk cId="3285870722" sldId="1632"/>
            <ac:spMk id="2" creationId="{10304424-DB4A-36E7-9E0D-D32A5DD0F26C}"/>
          </ac:spMkLst>
        </pc:spChg>
        <pc:spChg chg="mod">
          <ac:chgData name="伊健 杜" userId="e69aded81da48593" providerId="LiveId" clId="{AD3D2631-C0F2-4A15-BF09-594062E7B4B3}" dt="2022-11-24T12:53:11.534" v="4184"/>
          <ac:spMkLst>
            <pc:docMk/>
            <pc:sldMk cId="3285870722" sldId="1632"/>
            <ac:spMk id="5" creationId="{E7287B0E-EF55-E721-8EFA-9A9183C0EDF9}"/>
          </ac:spMkLst>
        </pc:spChg>
        <pc:picChg chg="del mod">
          <ac:chgData name="伊健 杜" userId="e69aded81da48593" providerId="LiveId" clId="{AD3D2631-C0F2-4A15-BF09-594062E7B4B3}" dt="2022-11-24T12:43:48.718" v="3652" actId="478"/>
          <ac:picMkLst>
            <pc:docMk/>
            <pc:sldMk cId="3285870722" sldId="1632"/>
            <ac:picMk id="23554" creationId="{8E03F5CE-AAF2-E688-C73C-326C8322A1A6}"/>
          </ac:picMkLst>
        </pc:picChg>
        <pc:picChg chg="add mod">
          <ac:chgData name="伊健 杜" userId="e69aded81da48593" providerId="LiveId" clId="{AD3D2631-C0F2-4A15-BF09-594062E7B4B3}" dt="2022-11-24T12:43:52.470" v="3655" actId="14100"/>
          <ac:picMkLst>
            <pc:docMk/>
            <pc:sldMk cId="3285870722" sldId="1632"/>
            <ac:picMk id="24578" creationId="{AEFEF4EC-DBC4-4DB7-931D-9DF12B71E100}"/>
          </ac:picMkLst>
        </pc:picChg>
      </pc:sldChg>
      <pc:sldChg chg="addSp delSp modSp add mod">
        <pc:chgData name="伊健 杜" userId="e69aded81da48593" providerId="LiveId" clId="{AD3D2631-C0F2-4A15-BF09-594062E7B4B3}" dt="2022-11-24T12:53:11.534" v="4184"/>
        <pc:sldMkLst>
          <pc:docMk/>
          <pc:sldMk cId="2896936344" sldId="1633"/>
        </pc:sldMkLst>
        <pc:spChg chg="mod">
          <ac:chgData name="伊健 杜" userId="e69aded81da48593" providerId="LiveId" clId="{AD3D2631-C0F2-4A15-BF09-594062E7B4B3}" dt="2022-11-24T12:53:11.534" v="4184"/>
          <ac:spMkLst>
            <pc:docMk/>
            <pc:sldMk cId="2896936344" sldId="1633"/>
            <ac:spMk id="2" creationId="{10304424-DB4A-36E7-9E0D-D32A5DD0F26C}"/>
          </ac:spMkLst>
        </pc:spChg>
        <pc:spChg chg="mod">
          <ac:chgData name="伊健 杜" userId="e69aded81da48593" providerId="LiveId" clId="{AD3D2631-C0F2-4A15-BF09-594062E7B4B3}" dt="2022-11-24T12:53:11.534" v="4184"/>
          <ac:spMkLst>
            <pc:docMk/>
            <pc:sldMk cId="2896936344" sldId="1633"/>
            <ac:spMk id="5" creationId="{E7287B0E-EF55-E721-8EFA-9A9183C0EDF9}"/>
          </ac:spMkLst>
        </pc:spChg>
        <pc:picChg chg="del">
          <ac:chgData name="伊健 杜" userId="e69aded81da48593" providerId="LiveId" clId="{AD3D2631-C0F2-4A15-BF09-594062E7B4B3}" dt="2022-11-24T12:46:37.598" v="3894" actId="478"/>
          <ac:picMkLst>
            <pc:docMk/>
            <pc:sldMk cId="2896936344" sldId="1633"/>
            <ac:picMk id="23554" creationId="{8E03F5CE-AAF2-E688-C73C-326C8322A1A6}"/>
          </ac:picMkLst>
        </pc:picChg>
        <pc:picChg chg="add mod">
          <ac:chgData name="伊健 杜" userId="e69aded81da48593" providerId="LiveId" clId="{AD3D2631-C0F2-4A15-BF09-594062E7B4B3}" dt="2022-11-24T12:46:40.945" v="3898" actId="1076"/>
          <ac:picMkLst>
            <pc:docMk/>
            <pc:sldMk cId="2896936344" sldId="1633"/>
            <ac:picMk id="25602" creationId="{C367CE2B-6144-9B4A-26F6-4776B735EE31}"/>
          </ac:picMkLst>
        </pc:picChg>
      </pc:sldChg>
      <pc:sldChg chg="addSp delSp modSp add mod">
        <pc:chgData name="伊健 杜" userId="e69aded81da48593" providerId="LiveId" clId="{AD3D2631-C0F2-4A15-BF09-594062E7B4B3}" dt="2022-11-24T12:53:11.534" v="4184"/>
        <pc:sldMkLst>
          <pc:docMk/>
          <pc:sldMk cId="2902031923" sldId="1634"/>
        </pc:sldMkLst>
        <pc:spChg chg="mod">
          <ac:chgData name="伊健 杜" userId="e69aded81da48593" providerId="LiveId" clId="{AD3D2631-C0F2-4A15-BF09-594062E7B4B3}" dt="2022-11-24T12:53:11.534" v="4184"/>
          <ac:spMkLst>
            <pc:docMk/>
            <pc:sldMk cId="2902031923" sldId="1634"/>
            <ac:spMk id="2" creationId="{10304424-DB4A-36E7-9E0D-D32A5DD0F26C}"/>
          </ac:spMkLst>
        </pc:spChg>
        <pc:spChg chg="mod">
          <ac:chgData name="伊健 杜" userId="e69aded81da48593" providerId="LiveId" clId="{AD3D2631-C0F2-4A15-BF09-594062E7B4B3}" dt="2022-11-24T12:53:11.534" v="4184"/>
          <ac:spMkLst>
            <pc:docMk/>
            <pc:sldMk cId="2902031923" sldId="1634"/>
            <ac:spMk id="5" creationId="{E7287B0E-EF55-E721-8EFA-9A9183C0EDF9}"/>
          </ac:spMkLst>
        </pc:spChg>
        <pc:picChg chg="del">
          <ac:chgData name="伊健 杜" userId="e69aded81da48593" providerId="LiveId" clId="{AD3D2631-C0F2-4A15-BF09-594062E7B4B3}" dt="2022-11-24T12:50:18.838" v="4010" actId="478"/>
          <ac:picMkLst>
            <pc:docMk/>
            <pc:sldMk cId="2902031923" sldId="1634"/>
            <ac:picMk id="25602" creationId="{C367CE2B-6144-9B4A-26F6-4776B735EE31}"/>
          </ac:picMkLst>
        </pc:picChg>
        <pc:picChg chg="add mod">
          <ac:chgData name="伊健 杜" userId="e69aded81da48593" providerId="LiveId" clId="{AD3D2631-C0F2-4A15-BF09-594062E7B4B3}" dt="2022-11-24T12:51:49.224" v="4183" actId="1076"/>
          <ac:picMkLst>
            <pc:docMk/>
            <pc:sldMk cId="2902031923" sldId="1634"/>
            <ac:picMk id="27650" creationId="{CB60DBB8-447D-26A9-8B8A-81B4E7F469D3}"/>
          </ac:picMkLst>
        </pc:picChg>
      </pc:sldChg>
      <pc:sldChg chg="modSp add mod">
        <pc:chgData name="伊健 杜" userId="e69aded81da48593" providerId="LiveId" clId="{AD3D2631-C0F2-4A15-BF09-594062E7B4B3}" dt="2022-11-24T12:53:11.534" v="4184"/>
        <pc:sldMkLst>
          <pc:docMk/>
          <pc:sldMk cId="773340992" sldId="1635"/>
        </pc:sldMkLst>
        <pc:spChg chg="mod">
          <ac:chgData name="伊健 杜" userId="e69aded81da48593" providerId="LiveId" clId="{AD3D2631-C0F2-4A15-BF09-594062E7B4B3}" dt="2022-11-24T12:53:11.534" v="4184"/>
          <ac:spMkLst>
            <pc:docMk/>
            <pc:sldMk cId="773340992" sldId="1635"/>
            <ac:spMk id="4" creationId="{2CD63A4E-E37B-41A6-9090-C7BF9F9D4BD7}"/>
          </ac:spMkLst>
        </pc:spChg>
      </pc:sldChg>
      <pc:sldChg chg="addSp delSp modSp add mod">
        <pc:chgData name="伊健 杜" userId="e69aded81da48593" providerId="LiveId" clId="{AD3D2631-C0F2-4A15-BF09-594062E7B4B3}" dt="2022-11-24T12:50:03.078" v="4009" actId="1076"/>
        <pc:sldMkLst>
          <pc:docMk/>
          <pc:sldMk cId="1109654842" sldId="1636"/>
        </pc:sldMkLst>
        <pc:spChg chg="mod">
          <ac:chgData name="伊健 杜" userId="e69aded81da48593" providerId="LiveId" clId="{AD3D2631-C0F2-4A15-BF09-594062E7B4B3}" dt="2022-11-24T12:48:52.387" v="4004"/>
          <ac:spMkLst>
            <pc:docMk/>
            <pc:sldMk cId="1109654842" sldId="1636"/>
            <ac:spMk id="5" creationId="{E7287B0E-EF55-E721-8EFA-9A9183C0EDF9}"/>
          </ac:spMkLst>
        </pc:spChg>
        <pc:picChg chg="del">
          <ac:chgData name="伊健 杜" userId="e69aded81da48593" providerId="LiveId" clId="{AD3D2631-C0F2-4A15-BF09-594062E7B4B3}" dt="2022-11-24T12:48:54.108" v="4005" actId="478"/>
          <ac:picMkLst>
            <pc:docMk/>
            <pc:sldMk cId="1109654842" sldId="1636"/>
            <ac:picMk id="4098" creationId="{DEEEFAD6-8CBB-B73B-0B19-81E28BA7CFC9}"/>
          </ac:picMkLst>
        </pc:picChg>
        <pc:picChg chg="add mod">
          <ac:chgData name="伊健 杜" userId="e69aded81da48593" providerId="LiveId" clId="{AD3D2631-C0F2-4A15-BF09-594062E7B4B3}" dt="2022-11-24T12:50:03.078" v="4009" actId="1076"/>
          <ac:picMkLst>
            <pc:docMk/>
            <pc:sldMk cId="1109654842" sldId="1636"/>
            <ac:picMk id="26626" creationId="{2427BFBE-BF97-722B-51F1-461FAE143CC6}"/>
          </ac:picMkLst>
        </pc:picChg>
      </pc:sldChg>
    </pc:docChg>
  </pc:docChgLst>
  <pc:docChgLst>
    <pc:chgData name="伊健 杜" userId="e69aded81da48593" providerId="LiveId" clId="{BCD66B68-7131-4D46-8514-0EB1CC7661F3}"/>
    <pc:docChg chg="undo custSel addSld delSld modSld sldOrd modSection">
      <pc:chgData name="伊健 杜" userId="e69aded81da48593" providerId="LiveId" clId="{BCD66B68-7131-4D46-8514-0EB1CC7661F3}" dt="2022-10-18T04:01:49.361" v="5846" actId="478"/>
      <pc:docMkLst>
        <pc:docMk/>
      </pc:docMkLst>
      <pc:sldChg chg="del">
        <pc:chgData name="伊健 杜" userId="e69aded81da48593" providerId="LiveId" clId="{BCD66B68-7131-4D46-8514-0EB1CC7661F3}" dt="2022-10-17T09:33:59.191" v="0" actId="47"/>
        <pc:sldMkLst>
          <pc:docMk/>
          <pc:sldMk cId="2318753420" sldId="1004"/>
        </pc:sldMkLst>
      </pc:sldChg>
      <pc:sldChg chg="del">
        <pc:chgData name="伊健 杜" userId="e69aded81da48593" providerId="LiveId" clId="{BCD66B68-7131-4D46-8514-0EB1CC7661F3}" dt="2022-10-17T09:33:59.191" v="0" actId="47"/>
        <pc:sldMkLst>
          <pc:docMk/>
          <pc:sldMk cId="2721065866" sldId="1011"/>
        </pc:sldMkLst>
      </pc:sldChg>
      <pc:sldChg chg="addSp delSp modSp mod ord">
        <pc:chgData name="伊健 杜" userId="e69aded81da48593" providerId="LiveId" clId="{BCD66B68-7131-4D46-8514-0EB1CC7661F3}" dt="2022-10-17T15:44:42.353" v="4875"/>
        <pc:sldMkLst>
          <pc:docMk/>
          <pc:sldMk cId="1387541516" sldId="1015"/>
        </pc:sldMkLst>
        <pc:spChg chg="mod">
          <ac:chgData name="伊健 杜" userId="e69aded81da48593" providerId="LiveId" clId="{BCD66B68-7131-4D46-8514-0EB1CC7661F3}" dt="2022-10-17T15:44:42.353" v="4875"/>
          <ac:spMkLst>
            <pc:docMk/>
            <pc:sldMk cId="1387541516" sldId="1015"/>
            <ac:spMk id="2" creationId="{1302A11A-625D-774F-23B3-739301B530C3}"/>
          </ac:spMkLst>
        </pc:spChg>
        <pc:spChg chg="mod">
          <ac:chgData name="伊健 杜" userId="e69aded81da48593" providerId="LiveId" clId="{BCD66B68-7131-4D46-8514-0EB1CC7661F3}" dt="2022-10-17T15:44:42.353" v="4875"/>
          <ac:spMkLst>
            <pc:docMk/>
            <pc:sldMk cId="1387541516" sldId="1015"/>
            <ac:spMk id="6" creationId="{F664CF38-32CE-F1ED-1F82-42C5B7FE6DC9}"/>
          </ac:spMkLst>
        </pc:spChg>
        <pc:picChg chg="add mod">
          <ac:chgData name="伊健 杜" userId="e69aded81da48593" providerId="LiveId" clId="{BCD66B68-7131-4D46-8514-0EB1CC7661F3}" dt="2022-10-17T10:26:31.313" v="1125" actId="14100"/>
          <ac:picMkLst>
            <pc:docMk/>
            <pc:sldMk cId="1387541516" sldId="1015"/>
            <ac:picMk id="3" creationId="{CFCFB0EC-95A6-F2C8-B9F3-A61C3C1C767F}"/>
          </ac:picMkLst>
        </pc:picChg>
        <pc:picChg chg="del">
          <ac:chgData name="伊健 杜" userId="e69aded81da48593" providerId="LiveId" clId="{BCD66B68-7131-4D46-8514-0EB1CC7661F3}" dt="2022-10-17T10:24:07.157" v="1021" actId="478"/>
          <ac:picMkLst>
            <pc:docMk/>
            <pc:sldMk cId="1387541516" sldId="1015"/>
            <ac:picMk id="6146" creationId="{1DE39CBF-7262-EBEA-731C-FD7B28B957D8}"/>
          </ac:picMkLst>
        </pc:picChg>
      </pc:sldChg>
      <pc:sldChg chg="del">
        <pc:chgData name="伊健 杜" userId="e69aded81da48593" providerId="LiveId" clId="{BCD66B68-7131-4D46-8514-0EB1CC7661F3}" dt="2022-10-17T09:33:59.191" v="0" actId="47"/>
        <pc:sldMkLst>
          <pc:docMk/>
          <pc:sldMk cId="1323478360" sldId="1016"/>
        </pc:sldMkLst>
      </pc:sldChg>
      <pc:sldChg chg="del">
        <pc:chgData name="伊健 杜" userId="e69aded81da48593" providerId="LiveId" clId="{BCD66B68-7131-4D46-8514-0EB1CC7661F3}" dt="2022-10-17T09:33:59.191" v="0" actId="47"/>
        <pc:sldMkLst>
          <pc:docMk/>
          <pc:sldMk cId="377477943" sldId="1017"/>
        </pc:sldMkLst>
      </pc:sldChg>
      <pc:sldChg chg="del">
        <pc:chgData name="伊健 杜" userId="e69aded81da48593" providerId="LiveId" clId="{BCD66B68-7131-4D46-8514-0EB1CC7661F3}" dt="2022-10-17T09:33:59.191" v="0" actId="47"/>
        <pc:sldMkLst>
          <pc:docMk/>
          <pc:sldMk cId="1177646282" sldId="1018"/>
        </pc:sldMkLst>
      </pc:sldChg>
      <pc:sldChg chg="del">
        <pc:chgData name="伊健 杜" userId="e69aded81da48593" providerId="LiveId" clId="{BCD66B68-7131-4D46-8514-0EB1CC7661F3}" dt="2022-10-17T09:33:59.191" v="0" actId="47"/>
        <pc:sldMkLst>
          <pc:docMk/>
          <pc:sldMk cId="705156829" sldId="1019"/>
        </pc:sldMkLst>
      </pc:sldChg>
      <pc:sldChg chg="del">
        <pc:chgData name="伊健 杜" userId="e69aded81da48593" providerId="LiveId" clId="{BCD66B68-7131-4D46-8514-0EB1CC7661F3}" dt="2022-10-17T09:33:59.191" v="0" actId="47"/>
        <pc:sldMkLst>
          <pc:docMk/>
          <pc:sldMk cId="259244262" sldId="1020"/>
        </pc:sldMkLst>
      </pc:sldChg>
      <pc:sldChg chg="del">
        <pc:chgData name="伊健 杜" userId="e69aded81da48593" providerId="LiveId" clId="{BCD66B68-7131-4D46-8514-0EB1CC7661F3}" dt="2022-10-17T09:33:59.191" v="0" actId="47"/>
        <pc:sldMkLst>
          <pc:docMk/>
          <pc:sldMk cId="3902584672" sldId="1021"/>
        </pc:sldMkLst>
      </pc:sldChg>
      <pc:sldChg chg="del">
        <pc:chgData name="伊健 杜" userId="e69aded81da48593" providerId="LiveId" clId="{BCD66B68-7131-4D46-8514-0EB1CC7661F3}" dt="2022-10-17T09:33:59.191" v="0" actId="47"/>
        <pc:sldMkLst>
          <pc:docMk/>
          <pc:sldMk cId="3145702054" sldId="1022"/>
        </pc:sldMkLst>
      </pc:sldChg>
      <pc:sldChg chg="del">
        <pc:chgData name="伊健 杜" userId="e69aded81da48593" providerId="LiveId" clId="{BCD66B68-7131-4D46-8514-0EB1CC7661F3}" dt="2022-10-17T09:33:59.191" v="0" actId="47"/>
        <pc:sldMkLst>
          <pc:docMk/>
          <pc:sldMk cId="3907455598" sldId="1023"/>
        </pc:sldMkLst>
      </pc:sldChg>
      <pc:sldChg chg="del">
        <pc:chgData name="伊健 杜" userId="e69aded81da48593" providerId="LiveId" clId="{BCD66B68-7131-4D46-8514-0EB1CC7661F3}" dt="2022-10-17T09:33:59.191" v="0" actId="47"/>
        <pc:sldMkLst>
          <pc:docMk/>
          <pc:sldMk cId="1744423983" sldId="1024"/>
        </pc:sldMkLst>
      </pc:sldChg>
      <pc:sldChg chg="del">
        <pc:chgData name="伊健 杜" userId="e69aded81da48593" providerId="LiveId" clId="{BCD66B68-7131-4D46-8514-0EB1CC7661F3}" dt="2022-10-17T09:33:59.191" v="0" actId="47"/>
        <pc:sldMkLst>
          <pc:docMk/>
          <pc:sldMk cId="2701616900" sldId="1025"/>
        </pc:sldMkLst>
      </pc:sldChg>
      <pc:sldChg chg="del">
        <pc:chgData name="伊健 杜" userId="e69aded81da48593" providerId="LiveId" clId="{BCD66B68-7131-4D46-8514-0EB1CC7661F3}" dt="2022-10-17T09:33:59.191" v="0" actId="47"/>
        <pc:sldMkLst>
          <pc:docMk/>
          <pc:sldMk cId="2797290444" sldId="1026"/>
        </pc:sldMkLst>
      </pc:sldChg>
      <pc:sldChg chg="del">
        <pc:chgData name="伊健 杜" userId="e69aded81da48593" providerId="LiveId" clId="{BCD66B68-7131-4D46-8514-0EB1CC7661F3}" dt="2022-10-17T09:33:59.191" v="0" actId="47"/>
        <pc:sldMkLst>
          <pc:docMk/>
          <pc:sldMk cId="3062115934" sldId="1027"/>
        </pc:sldMkLst>
      </pc:sldChg>
      <pc:sldChg chg="del">
        <pc:chgData name="伊健 杜" userId="e69aded81da48593" providerId="LiveId" clId="{BCD66B68-7131-4D46-8514-0EB1CC7661F3}" dt="2022-10-17T09:33:59.191" v="0" actId="47"/>
        <pc:sldMkLst>
          <pc:docMk/>
          <pc:sldMk cId="377220365" sldId="1028"/>
        </pc:sldMkLst>
      </pc:sldChg>
      <pc:sldChg chg="del">
        <pc:chgData name="伊健 杜" userId="e69aded81da48593" providerId="LiveId" clId="{BCD66B68-7131-4D46-8514-0EB1CC7661F3}" dt="2022-10-17T09:33:59.191" v="0" actId="47"/>
        <pc:sldMkLst>
          <pc:docMk/>
          <pc:sldMk cId="4021597928" sldId="1029"/>
        </pc:sldMkLst>
      </pc:sldChg>
      <pc:sldChg chg="del">
        <pc:chgData name="伊健 杜" userId="e69aded81da48593" providerId="LiveId" clId="{BCD66B68-7131-4D46-8514-0EB1CC7661F3}" dt="2022-10-17T09:33:59.191" v="0" actId="47"/>
        <pc:sldMkLst>
          <pc:docMk/>
          <pc:sldMk cId="3329533420" sldId="1030"/>
        </pc:sldMkLst>
      </pc:sldChg>
      <pc:sldChg chg="del">
        <pc:chgData name="伊健 杜" userId="e69aded81da48593" providerId="LiveId" clId="{BCD66B68-7131-4D46-8514-0EB1CC7661F3}" dt="2022-10-17T09:33:59.191" v="0" actId="47"/>
        <pc:sldMkLst>
          <pc:docMk/>
          <pc:sldMk cId="705677220" sldId="1031"/>
        </pc:sldMkLst>
      </pc:sldChg>
      <pc:sldChg chg="del">
        <pc:chgData name="伊健 杜" userId="e69aded81da48593" providerId="LiveId" clId="{BCD66B68-7131-4D46-8514-0EB1CC7661F3}" dt="2022-10-17T09:33:59.191" v="0" actId="47"/>
        <pc:sldMkLst>
          <pc:docMk/>
          <pc:sldMk cId="3181573722" sldId="1032"/>
        </pc:sldMkLst>
      </pc:sldChg>
      <pc:sldChg chg="del">
        <pc:chgData name="伊健 杜" userId="e69aded81da48593" providerId="LiveId" clId="{BCD66B68-7131-4D46-8514-0EB1CC7661F3}" dt="2022-10-17T09:33:59.191" v="0" actId="47"/>
        <pc:sldMkLst>
          <pc:docMk/>
          <pc:sldMk cId="3325632687" sldId="1033"/>
        </pc:sldMkLst>
      </pc:sldChg>
      <pc:sldChg chg="del">
        <pc:chgData name="伊健 杜" userId="e69aded81da48593" providerId="LiveId" clId="{BCD66B68-7131-4D46-8514-0EB1CC7661F3}" dt="2022-10-17T09:33:59.191" v="0" actId="47"/>
        <pc:sldMkLst>
          <pc:docMk/>
          <pc:sldMk cId="821561485" sldId="1034"/>
        </pc:sldMkLst>
      </pc:sldChg>
      <pc:sldChg chg="del">
        <pc:chgData name="伊健 杜" userId="e69aded81da48593" providerId="LiveId" clId="{BCD66B68-7131-4D46-8514-0EB1CC7661F3}" dt="2022-10-17T09:33:59.191" v="0" actId="47"/>
        <pc:sldMkLst>
          <pc:docMk/>
          <pc:sldMk cId="4259235904" sldId="1035"/>
        </pc:sldMkLst>
      </pc:sldChg>
      <pc:sldChg chg="del">
        <pc:chgData name="伊健 杜" userId="e69aded81da48593" providerId="LiveId" clId="{BCD66B68-7131-4D46-8514-0EB1CC7661F3}" dt="2022-10-17T09:33:59.191" v="0" actId="47"/>
        <pc:sldMkLst>
          <pc:docMk/>
          <pc:sldMk cId="652823886" sldId="1036"/>
        </pc:sldMkLst>
      </pc:sldChg>
      <pc:sldChg chg="del">
        <pc:chgData name="伊健 杜" userId="e69aded81da48593" providerId="LiveId" clId="{BCD66B68-7131-4D46-8514-0EB1CC7661F3}" dt="2022-10-17T09:33:59.191" v="0" actId="47"/>
        <pc:sldMkLst>
          <pc:docMk/>
          <pc:sldMk cId="2184558535" sldId="1037"/>
        </pc:sldMkLst>
      </pc:sldChg>
      <pc:sldChg chg="del">
        <pc:chgData name="伊健 杜" userId="e69aded81da48593" providerId="LiveId" clId="{BCD66B68-7131-4D46-8514-0EB1CC7661F3}" dt="2022-10-17T09:33:59.191" v="0" actId="47"/>
        <pc:sldMkLst>
          <pc:docMk/>
          <pc:sldMk cId="3543458007" sldId="1038"/>
        </pc:sldMkLst>
      </pc:sldChg>
      <pc:sldChg chg="del">
        <pc:chgData name="伊健 杜" userId="e69aded81da48593" providerId="LiveId" clId="{BCD66B68-7131-4D46-8514-0EB1CC7661F3}" dt="2022-10-17T09:33:59.191" v="0" actId="47"/>
        <pc:sldMkLst>
          <pc:docMk/>
          <pc:sldMk cId="1330810273" sldId="1039"/>
        </pc:sldMkLst>
      </pc:sldChg>
      <pc:sldChg chg="del">
        <pc:chgData name="伊健 杜" userId="e69aded81da48593" providerId="LiveId" clId="{BCD66B68-7131-4D46-8514-0EB1CC7661F3}" dt="2022-10-17T09:33:59.191" v="0" actId="47"/>
        <pc:sldMkLst>
          <pc:docMk/>
          <pc:sldMk cId="3305576033" sldId="1040"/>
        </pc:sldMkLst>
      </pc:sldChg>
      <pc:sldChg chg="del">
        <pc:chgData name="伊健 杜" userId="e69aded81da48593" providerId="LiveId" clId="{BCD66B68-7131-4D46-8514-0EB1CC7661F3}" dt="2022-10-17T09:33:59.191" v="0" actId="47"/>
        <pc:sldMkLst>
          <pc:docMk/>
          <pc:sldMk cId="298578331" sldId="1041"/>
        </pc:sldMkLst>
      </pc:sldChg>
      <pc:sldChg chg="del">
        <pc:chgData name="伊健 杜" userId="e69aded81da48593" providerId="LiveId" clId="{BCD66B68-7131-4D46-8514-0EB1CC7661F3}" dt="2022-10-17T09:33:59.191" v="0" actId="47"/>
        <pc:sldMkLst>
          <pc:docMk/>
          <pc:sldMk cId="3687329791" sldId="1042"/>
        </pc:sldMkLst>
      </pc:sldChg>
      <pc:sldChg chg="del">
        <pc:chgData name="伊健 杜" userId="e69aded81da48593" providerId="LiveId" clId="{BCD66B68-7131-4D46-8514-0EB1CC7661F3}" dt="2022-10-17T09:33:59.191" v="0" actId="47"/>
        <pc:sldMkLst>
          <pc:docMk/>
          <pc:sldMk cId="449175738" sldId="1043"/>
        </pc:sldMkLst>
      </pc:sldChg>
      <pc:sldChg chg="del">
        <pc:chgData name="伊健 杜" userId="e69aded81da48593" providerId="LiveId" clId="{BCD66B68-7131-4D46-8514-0EB1CC7661F3}" dt="2022-10-17T09:33:59.191" v="0" actId="47"/>
        <pc:sldMkLst>
          <pc:docMk/>
          <pc:sldMk cId="96288700" sldId="1044"/>
        </pc:sldMkLst>
      </pc:sldChg>
      <pc:sldChg chg="del">
        <pc:chgData name="伊健 杜" userId="e69aded81da48593" providerId="LiveId" clId="{BCD66B68-7131-4D46-8514-0EB1CC7661F3}" dt="2022-10-17T09:33:59.191" v="0" actId="47"/>
        <pc:sldMkLst>
          <pc:docMk/>
          <pc:sldMk cId="3236354559" sldId="1045"/>
        </pc:sldMkLst>
      </pc:sldChg>
      <pc:sldChg chg="del">
        <pc:chgData name="伊健 杜" userId="e69aded81da48593" providerId="LiveId" clId="{BCD66B68-7131-4D46-8514-0EB1CC7661F3}" dt="2022-10-17T09:33:59.191" v="0" actId="47"/>
        <pc:sldMkLst>
          <pc:docMk/>
          <pc:sldMk cId="398193033" sldId="1046"/>
        </pc:sldMkLst>
      </pc:sldChg>
      <pc:sldChg chg="del">
        <pc:chgData name="伊健 杜" userId="e69aded81da48593" providerId="LiveId" clId="{BCD66B68-7131-4D46-8514-0EB1CC7661F3}" dt="2022-10-17T09:33:59.191" v="0" actId="47"/>
        <pc:sldMkLst>
          <pc:docMk/>
          <pc:sldMk cId="1186061764" sldId="1047"/>
        </pc:sldMkLst>
      </pc:sldChg>
      <pc:sldChg chg="del">
        <pc:chgData name="伊健 杜" userId="e69aded81da48593" providerId="LiveId" clId="{BCD66B68-7131-4D46-8514-0EB1CC7661F3}" dt="2022-10-17T09:33:59.191" v="0" actId="47"/>
        <pc:sldMkLst>
          <pc:docMk/>
          <pc:sldMk cId="1324649716" sldId="1048"/>
        </pc:sldMkLst>
      </pc:sldChg>
      <pc:sldChg chg="del">
        <pc:chgData name="伊健 杜" userId="e69aded81da48593" providerId="LiveId" clId="{BCD66B68-7131-4D46-8514-0EB1CC7661F3}" dt="2022-10-17T09:33:59.191" v="0" actId="47"/>
        <pc:sldMkLst>
          <pc:docMk/>
          <pc:sldMk cId="3039098511" sldId="1049"/>
        </pc:sldMkLst>
      </pc:sldChg>
      <pc:sldChg chg="del">
        <pc:chgData name="伊健 杜" userId="e69aded81da48593" providerId="LiveId" clId="{BCD66B68-7131-4D46-8514-0EB1CC7661F3}" dt="2022-10-17T09:33:59.191" v="0" actId="47"/>
        <pc:sldMkLst>
          <pc:docMk/>
          <pc:sldMk cId="814560725" sldId="1050"/>
        </pc:sldMkLst>
      </pc:sldChg>
      <pc:sldChg chg="del">
        <pc:chgData name="伊健 杜" userId="e69aded81da48593" providerId="LiveId" clId="{BCD66B68-7131-4D46-8514-0EB1CC7661F3}" dt="2022-10-17T09:33:59.191" v="0" actId="47"/>
        <pc:sldMkLst>
          <pc:docMk/>
          <pc:sldMk cId="745661264" sldId="1051"/>
        </pc:sldMkLst>
      </pc:sldChg>
      <pc:sldChg chg="del">
        <pc:chgData name="伊健 杜" userId="e69aded81da48593" providerId="LiveId" clId="{BCD66B68-7131-4D46-8514-0EB1CC7661F3}" dt="2022-10-17T09:33:59.191" v="0" actId="47"/>
        <pc:sldMkLst>
          <pc:docMk/>
          <pc:sldMk cId="1917630630" sldId="1052"/>
        </pc:sldMkLst>
      </pc:sldChg>
      <pc:sldChg chg="del">
        <pc:chgData name="伊健 杜" userId="e69aded81da48593" providerId="LiveId" clId="{BCD66B68-7131-4D46-8514-0EB1CC7661F3}" dt="2022-10-17T09:33:59.191" v="0" actId="47"/>
        <pc:sldMkLst>
          <pc:docMk/>
          <pc:sldMk cId="3355590439" sldId="1053"/>
        </pc:sldMkLst>
      </pc:sldChg>
      <pc:sldChg chg="del">
        <pc:chgData name="伊健 杜" userId="e69aded81da48593" providerId="LiveId" clId="{BCD66B68-7131-4D46-8514-0EB1CC7661F3}" dt="2022-10-17T09:33:59.191" v="0" actId="47"/>
        <pc:sldMkLst>
          <pc:docMk/>
          <pc:sldMk cId="2156951361" sldId="1054"/>
        </pc:sldMkLst>
      </pc:sldChg>
      <pc:sldChg chg="del">
        <pc:chgData name="伊健 杜" userId="e69aded81da48593" providerId="LiveId" clId="{BCD66B68-7131-4D46-8514-0EB1CC7661F3}" dt="2022-10-17T09:33:59.191" v="0" actId="47"/>
        <pc:sldMkLst>
          <pc:docMk/>
          <pc:sldMk cId="1937040206" sldId="1055"/>
        </pc:sldMkLst>
      </pc:sldChg>
      <pc:sldChg chg="del">
        <pc:chgData name="伊健 杜" userId="e69aded81da48593" providerId="LiveId" clId="{BCD66B68-7131-4D46-8514-0EB1CC7661F3}" dt="2022-10-17T09:33:59.191" v="0" actId="47"/>
        <pc:sldMkLst>
          <pc:docMk/>
          <pc:sldMk cId="3291895734" sldId="1056"/>
        </pc:sldMkLst>
      </pc:sldChg>
      <pc:sldChg chg="addSp delSp modSp mod">
        <pc:chgData name="伊健 杜" userId="e69aded81da48593" providerId="LiveId" clId="{BCD66B68-7131-4D46-8514-0EB1CC7661F3}" dt="2022-10-17T15:44:42.353" v="4875"/>
        <pc:sldMkLst>
          <pc:docMk/>
          <pc:sldMk cId="3893839984" sldId="1057"/>
        </pc:sldMkLst>
        <pc:spChg chg="mod">
          <ac:chgData name="伊健 杜" userId="e69aded81da48593" providerId="LiveId" clId="{BCD66B68-7131-4D46-8514-0EB1CC7661F3}" dt="2022-10-17T15:44:42.353" v="4875"/>
          <ac:spMkLst>
            <pc:docMk/>
            <pc:sldMk cId="3893839984" sldId="1057"/>
            <ac:spMk id="6" creationId="{F83A6AC8-56F1-EB9E-DD47-C1CFF9753BBA}"/>
          </ac:spMkLst>
        </pc:spChg>
        <pc:spChg chg="mod">
          <ac:chgData name="伊健 杜" userId="e69aded81da48593" providerId="LiveId" clId="{BCD66B68-7131-4D46-8514-0EB1CC7661F3}" dt="2022-10-17T15:44:42.353" v="4875"/>
          <ac:spMkLst>
            <pc:docMk/>
            <pc:sldMk cId="3893839984" sldId="1057"/>
            <ac:spMk id="7" creationId="{8A134A8E-94C3-0EE7-C065-45DB3136BA45}"/>
          </ac:spMkLst>
        </pc:spChg>
        <pc:picChg chg="add mod">
          <ac:chgData name="伊健 杜" userId="e69aded81da48593" providerId="LiveId" clId="{BCD66B68-7131-4D46-8514-0EB1CC7661F3}" dt="2022-10-17T10:13:32.640" v="118" actId="1076"/>
          <ac:picMkLst>
            <pc:docMk/>
            <pc:sldMk cId="3893839984" sldId="1057"/>
            <ac:picMk id="2" creationId="{3EA5B419-4FC3-16F9-A647-CA8690CFEA32}"/>
          </ac:picMkLst>
        </pc:picChg>
        <pc:picChg chg="del">
          <ac:chgData name="伊健 杜" userId="e69aded81da48593" providerId="LiveId" clId="{BCD66B68-7131-4D46-8514-0EB1CC7661F3}" dt="2022-10-17T10:12:41.802" v="115" actId="478"/>
          <ac:picMkLst>
            <pc:docMk/>
            <pc:sldMk cId="3893839984" sldId="1057"/>
            <ac:picMk id="1026" creationId="{8089A75E-BD2C-13F8-B28B-22F724D3A078}"/>
          </ac:picMkLst>
        </pc:picChg>
      </pc:sldChg>
      <pc:sldChg chg="del">
        <pc:chgData name="伊健 杜" userId="e69aded81da48593" providerId="LiveId" clId="{BCD66B68-7131-4D46-8514-0EB1CC7661F3}" dt="2022-10-17T09:33:59.191" v="0" actId="47"/>
        <pc:sldMkLst>
          <pc:docMk/>
          <pc:sldMk cId="2542799483" sldId="1058"/>
        </pc:sldMkLst>
      </pc:sldChg>
      <pc:sldChg chg="del">
        <pc:chgData name="伊健 杜" userId="e69aded81da48593" providerId="LiveId" clId="{BCD66B68-7131-4D46-8514-0EB1CC7661F3}" dt="2022-10-17T09:33:59.191" v="0" actId="47"/>
        <pc:sldMkLst>
          <pc:docMk/>
          <pc:sldMk cId="515591944" sldId="1059"/>
        </pc:sldMkLst>
      </pc:sldChg>
      <pc:sldChg chg="del">
        <pc:chgData name="伊健 杜" userId="e69aded81da48593" providerId="LiveId" clId="{BCD66B68-7131-4D46-8514-0EB1CC7661F3}" dt="2022-10-17T10:10:37.909" v="1" actId="47"/>
        <pc:sldMkLst>
          <pc:docMk/>
          <pc:sldMk cId="3714553315" sldId="1060"/>
        </pc:sldMkLst>
      </pc:sldChg>
      <pc:sldChg chg="addSp delSp modSp mod">
        <pc:chgData name="伊健 杜" userId="e69aded81da48593" providerId="LiveId" clId="{BCD66B68-7131-4D46-8514-0EB1CC7661F3}" dt="2022-10-17T15:44:42.353" v="4875"/>
        <pc:sldMkLst>
          <pc:docMk/>
          <pc:sldMk cId="920932515" sldId="1061"/>
        </pc:sldMkLst>
        <pc:spChg chg="mod">
          <ac:chgData name="伊健 杜" userId="e69aded81da48593" providerId="LiveId" clId="{BCD66B68-7131-4D46-8514-0EB1CC7661F3}" dt="2022-10-17T15:44:42.353" v="4875"/>
          <ac:spMkLst>
            <pc:docMk/>
            <pc:sldMk cId="920932515" sldId="1061"/>
            <ac:spMk id="6" creationId="{F83A6AC8-56F1-EB9E-DD47-C1CFF9753BBA}"/>
          </ac:spMkLst>
        </pc:spChg>
        <pc:spChg chg="mod">
          <ac:chgData name="伊健 杜" userId="e69aded81da48593" providerId="LiveId" clId="{BCD66B68-7131-4D46-8514-0EB1CC7661F3}" dt="2022-10-17T15:44:42.353" v="4875"/>
          <ac:spMkLst>
            <pc:docMk/>
            <pc:sldMk cId="920932515" sldId="1061"/>
            <ac:spMk id="7" creationId="{8A134A8E-94C3-0EE7-C065-45DB3136BA45}"/>
          </ac:spMkLst>
        </pc:spChg>
        <pc:picChg chg="del">
          <ac:chgData name="伊健 杜" userId="e69aded81da48593" providerId="LiveId" clId="{BCD66B68-7131-4D46-8514-0EB1CC7661F3}" dt="2022-10-17T10:13:56.325" v="189" actId="478"/>
          <ac:picMkLst>
            <pc:docMk/>
            <pc:sldMk cId="920932515" sldId="1061"/>
            <ac:picMk id="2" creationId="{C47B8DB3-107F-1F82-34C8-CB971C956FED}"/>
          </ac:picMkLst>
        </pc:picChg>
        <pc:picChg chg="add mod">
          <ac:chgData name="伊健 杜" userId="e69aded81da48593" providerId="LiveId" clId="{BCD66B68-7131-4D46-8514-0EB1CC7661F3}" dt="2022-10-17T10:15:02.116" v="194" actId="14100"/>
          <ac:picMkLst>
            <pc:docMk/>
            <pc:sldMk cId="920932515" sldId="1061"/>
            <ac:picMk id="2050" creationId="{66B9443A-BC50-49A7-D8E1-26030C96A7DD}"/>
          </ac:picMkLst>
        </pc:picChg>
        <pc:picChg chg="del">
          <ac:chgData name="伊健 杜" userId="e69aded81da48593" providerId="LiveId" clId="{BCD66B68-7131-4D46-8514-0EB1CC7661F3}" dt="2022-10-17T10:13:56.325" v="189" actId="478"/>
          <ac:picMkLst>
            <pc:docMk/>
            <pc:sldMk cId="920932515" sldId="1061"/>
            <ac:picMk id="3074" creationId="{45964954-CFA3-4897-73E5-AC50CAB705AB}"/>
          </ac:picMkLst>
        </pc:picChg>
      </pc:sldChg>
      <pc:sldChg chg="del">
        <pc:chgData name="伊健 杜" userId="e69aded81da48593" providerId="LiveId" clId="{BCD66B68-7131-4D46-8514-0EB1CC7661F3}" dt="2022-10-17T10:10:41.226" v="2" actId="47"/>
        <pc:sldMkLst>
          <pc:docMk/>
          <pc:sldMk cId="4037140997" sldId="1062"/>
        </pc:sldMkLst>
      </pc:sldChg>
      <pc:sldChg chg="modSp mod">
        <pc:chgData name="伊健 杜" userId="e69aded81da48593" providerId="LiveId" clId="{BCD66B68-7131-4D46-8514-0EB1CC7661F3}" dt="2022-10-17T15:44:42.353" v="4875"/>
        <pc:sldMkLst>
          <pc:docMk/>
          <pc:sldMk cId="128798790" sldId="1063"/>
        </pc:sldMkLst>
        <pc:spChg chg="mod">
          <ac:chgData name="伊健 杜" userId="e69aded81da48593" providerId="LiveId" clId="{BCD66B68-7131-4D46-8514-0EB1CC7661F3}" dt="2022-10-17T15:44:42.353" v="4875"/>
          <ac:spMkLst>
            <pc:docMk/>
            <pc:sldMk cId="128798790" sldId="1063"/>
            <ac:spMk id="7" creationId="{8A134A8E-94C3-0EE7-C065-45DB3136BA45}"/>
          </ac:spMkLst>
        </pc:spChg>
      </pc:sldChg>
      <pc:sldChg chg="addSp delSp modSp mod">
        <pc:chgData name="伊健 杜" userId="e69aded81da48593" providerId="LiveId" clId="{BCD66B68-7131-4D46-8514-0EB1CC7661F3}" dt="2022-10-18T04:01:49.361" v="5846" actId="478"/>
        <pc:sldMkLst>
          <pc:docMk/>
          <pc:sldMk cId="2248431918" sldId="1064"/>
        </pc:sldMkLst>
        <pc:spChg chg="del">
          <ac:chgData name="伊健 杜" userId="e69aded81da48593" providerId="LiveId" clId="{BCD66B68-7131-4D46-8514-0EB1CC7661F3}" dt="2022-10-17T15:56:03.482" v="4876" actId="478"/>
          <ac:spMkLst>
            <pc:docMk/>
            <pc:sldMk cId="2248431918" sldId="1064"/>
            <ac:spMk id="2" creationId="{F4BCE1BA-D759-9065-D4BE-EF9F7D3AC378}"/>
          </ac:spMkLst>
        </pc:spChg>
        <pc:spChg chg="del">
          <ac:chgData name="伊健 杜" userId="e69aded81da48593" providerId="LiveId" clId="{BCD66B68-7131-4D46-8514-0EB1CC7661F3}" dt="2022-10-17T15:56:03.482" v="4876" actId="478"/>
          <ac:spMkLst>
            <pc:docMk/>
            <pc:sldMk cId="2248431918" sldId="1064"/>
            <ac:spMk id="3" creationId="{9E58CF08-D56F-6921-6BE4-0326521628DB}"/>
          </ac:spMkLst>
        </pc:spChg>
        <pc:picChg chg="add del mod">
          <ac:chgData name="伊健 杜" userId="e69aded81da48593" providerId="LiveId" clId="{BCD66B68-7131-4D46-8514-0EB1CC7661F3}" dt="2022-10-18T04:01:49.361" v="5846" actId="478"/>
          <ac:picMkLst>
            <pc:docMk/>
            <pc:sldMk cId="2248431918" sldId="1064"/>
            <ac:picMk id="1026" creationId="{F3B8E192-1667-97A6-7D0F-9CCA977525CE}"/>
          </ac:picMkLst>
        </pc:picChg>
      </pc:sldChg>
      <pc:sldChg chg="modSp add mod">
        <pc:chgData name="伊健 杜" userId="e69aded81da48593" providerId="LiveId" clId="{BCD66B68-7131-4D46-8514-0EB1CC7661F3}" dt="2022-10-17T15:44:42.353" v="4875"/>
        <pc:sldMkLst>
          <pc:docMk/>
          <pc:sldMk cId="3413209311" sldId="1065"/>
        </pc:sldMkLst>
        <pc:spChg chg="mod">
          <ac:chgData name="伊健 杜" userId="e69aded81da48593" providerId="LiveId" clId="{BCD66B68-7131-4D46-8514-0EB1CC7661F3}" dt="2022-10-17T15:44:42.353" v="4875"/>
          <ac:spMkLst>
            <pc:docMk/>
            <pc:sldMk cId="3413209311" sldId="1065"/>
            <ac:spMk id="7" creationId="{8A134A8E-94C3-0EE7-C065-45DB3136BA45}"/>
          </ac:spMkLst>
        </pc:spChg>
      </pc:sldChg>
      <pc:sldChg chg="addSp delSp modSp add mod">
        <pc:chgData name="伊健 杜" userId="e69aded81da48593" providerId="LiveId" clId="{BCD66B68-7131-4D46-8514-0EB1CC7661F3}" dt="2022-10-17T15:44:42.353" v="4875"/>
        <pc:sldMkLst>
          <pc:docMk/>
          <pc:sldMk cId="2438983976" sldId="1066"/>
        </pc:sldMkLst>
        <pc:spChg chg="mod">
          <ac:chgData name="伊健 杜" userId="e69aded81da48593" providerId="LiveId" clId="{BCD66B68-7131-4D46-8514-0EB1CC7661F3}" dt="2022-10-17T15:44:42.353" v="4875"/>
          <ac:spMkLst>
            <pc:docMk/>
            <pc:sldMk cId="2438983976" sldId="1066"/>
            <ac:spMk id="6" creationId="{F83A6AC8-56F1-EB9E-DD47-C1CFF9753BBA}"/>
          </ac:spMkLst>
        </pc:spChg>
        <pc:spChg chg="mod">
          <ac:chgData name="伊健 杜" userId="e69aded81da48593" providerId="LiveId" clId="{BCD66B68-7131-4D46-8514-0EB1CC7661F3}" dt="2022-10-17T15:44:42.353" v="4875"/>
          <ac:spMkLst>
            <pc:docMk/>
            <pc:sldMk cId="2438983976" sldId="1066"/>
            <ac:spMk id="7" creationId="{8A134A8E-94C3-0EE7-C065-45DB3136BA45}"/>
          </ac:spMkLst>
        </pc:spChg>
        <pc:picChg chg="del">
          <ac:chgData name="伊健 杜" userId="e69aded81da48593" providerId="LiveId" clId="{BCD66B68-7131-4D46-8514-0EB1CC7661F3}" dt="2022-10-17T10:17:08.587" v="456" actId="478"/>
          <ac:picMkLst>
            <pc:docMk/>
            <pc:sldMk cId="2438983976" sldId="1066"/>
            <ac:picMk id="2" creationId="{3EA5B419-4FC3-16F9-A647-CA8690CFEA32}"/>
          </ac:picMkLst>
        </pc:picChg>
        <pc:picChg chg="add mod">
          <ac:chgData name="伊健 杜" userId="e69aded81da48593" providerId="LiveId" clId="{BCD66B68-7131-4D46-8514-0EB1CC7661F3}" dt="2022-10-17T10:18:03.893" v="460" actId="1076"/>
          <ac:picMkLst>
            <pc:docMk/>
            <pc:sldMk cId="2438983976" sldId="1066"/>
            <ac:picMk id="3074" creationId="{88583D6F-B6FF-D7C9-CE18-3CB1A5009BE8}"/>
          </ac:picMkLst>
        </pc:picChg>
        <pc:picChg chg="add mod">
          <ac:chgData name="伊健 杜" userId="e69aded81da48593" providerId="LiveId" clId="{BCD66B68-7131-4D46-8514-0EB1CC7661F3}" dt="2022-10-17T10:18:40.852" v="476" actId="1076"/>
          <ac:picMkLst>
            <pc:docMk/>
            <pc:sldMk cId="2438983976" sldId="1066"/>
            <ac:picMk id="3076" creationId="{F281A558-6176-3BE2-ED65-E0FCDF2CA4CD}"/>
          </ac:picMkLst>
        </pc:picChg>
      </pc:sldChg>
      <pc:sldChg chg="add del">
        <pc:chgData name="伊健 杜" userId="e69aded81da48593" providerId="LiveId" clId="{BCD66B68-7131-4D46-8514-0EB1CC7661F3}" dt="2022-10-17T10:16:17.291" v="376"/>
        <pc:sldMkLst>
          <pc:docMk/>
          <pc:sldMk cId="3714148382" sldId="1066"/>
        </pc:sldMkLst>
      </pc:sldChg>
      <pc:sldChg chg="addSp delSp modSp add mod">
        <pc:chgData name="伊健 杜" userId="e69aded81da48593" providerId="LiveId" clId="{BCD66B68-7131-4D46-8514-0EB1CC7661F3}" dt="2022-10-17T15:44:42.353" v="4875"/>
        <pc:sldMkLst>
          <pc:docMk/>
          <pc:sldMk cId="260893639" sldId="1067"/>
        </pc:sldMkLst>
        <pc:spChg chg="add mod">
          <ac:chgData name="伊健 杜" userId="e69aded81da48593" providerId="LiveId" clId="{BCD66B68-7131-4D46-8514-0EB1CC7661F3}" dt="2022-10-17T15:44:42.353" v="4875"/>
          <ac:spMkLst>
            <pc:docMk/>
            <pc:sldMk cId="260893639" sldId="1067"/>
            <ac:spMk id="2" creationId="{8253FD56-7F48-AA89-1E44-7D504CFB430F}"/>
          </ac:spMkLst>
        </pc:spChg>
        <pc:spChg chg="mod">
          <ac:chgData name="伊健 杜" userId="e69aded81da48593" providerId="LiveId" clId="{BCD66B68-7131-4D46-8514-0EB1CC7661F3}" dt="2022-10-17T15:44:42.353" v="4875"/>
          <ac:spMkLst>
            <pc:docMk/>
            <pc:sldMk cId="260893639" sldId="1067"/>
            <ac:spMk id="6" creationId="{F83A6AC8-56F1-EB9E-DD47-C1CFF9753BBA}"/>
          </ac:spMkLst>
        </pc:spChg>
        <pc:spChg chg="mod">
          <ac:chgData name="伊健 杜" userId="e69aded81da48593" providerId="LiveId" clId="{BCD66B68-7131-4D46-8514-0EB1CC7661F3}" dt="2022-10-17T15:44:42.353" v="4875"/>
          <ac:spMkLst>
            <pc:docMk/>
            <pc:sldMk cId="260893639" sldId="1067"/>
            <ac:spMk id="7" creationId="{8A134A8E-94C3-0EE7-C065-45DB3136BA45}"/>
          </ac:spMkLst>
        </pc:spChg>
        <pc:picChg chg="del">
          <ac:chgData name="伊健 杜" userId="e69aded81da48593" providerId="LiveId" clId="{BCD66B68-7131-4D46-8514-0EB1CC7661F3}" dt="2022-10-17T10:18:52.277" v="481" actId="478"/>
          <ac:picMkLst>
            <pc:docMk/>
            <pc:sldMk cId="260893639" sldId="1067"/>
            <ac:picMk id="3074" creationId="{88583D6F-B6FF-D7C9-CE18-3CB1A5009BE8}"/>
          </ac:picMkLst>
        </pc:picChg>
        <pc:picChg chg="del">
          <ac:chgData name="伊健 杜" userId="e69aded81da48593" providerId="LiveId" clId="{BCD66B68-7131-4D46-8514-0EB1CC7661F3}" dt="2022-10-17T10:18:51.783" v="480" actId="478"/>
          <ac:picMkLst>
            <pc:docMk/>
            <pc:sldMk cId="260893639" sldId="1067"/>
            <ac:picMk id="3076" creationId="{F281A558-6176-3BE2-ED65-E0FCDF2CA4CD}"/>
          </ac:picMkLst>
        </pc:picChg>
        <pc:picChg chg="add mod">
          <ac:chgData name="伊健 杜" userId="e69aded81da48593" providerId="LiveId" clId="{BCD66B68-7131-4D46-8514-0EB1CC7661F3}" dt="2022-10-17T10:20:32.764" v="640" actId="1076"/>
          <ac:picMkLst>
            <pc:docMk/>
            <pc:sldMk cId="260893639" sldId="1067"/>
            <ac:picMk id="4098" creationId="{7DA6B533-CF61-81C7-FF52-94A7EF5E7874}"/>
          </ac:picMkLst>
        </pc:picChg>
      </pc:sldChg>
      <pc:sldChg chg="addSp delSp modSp add mod">
        <pc:chgData name="伊健 杜" userId="e69aded81da48593" providerId="LiveId" clId="{BCD66B68-7131-4D46-8514-0EB1CC7661F3}" dt="2022-10-17T15:44:42.353" v="4875"/>
        <pc:sldMkLst>
          <pc:docMk/>
          <pc:sldMk cId="4018643386" sldId="1068"/>
        </pc:sldMkLst>
        <pc:spChg chg="del">
          <ac:chgData name="伊健 杜" userId="e69aded81da48593" providerId="LiveId" clId="{BCD66B68-7131-4D46-8514-0EB1CC7661F3}" dt="2022-10-17T10:20:55.566" v="642" actId="478"/>
          <ac:spMkLst>
            <pc:docMk/>
            <pc:sldMk cId="4018643386" sldId="1068"/>
            <ac:spMk id="2" creationId="{8253FD56-7F48-AA89-1E44-7D504CFB430F}"/>
          </ac:spMkLst>
        </pc:spChg>
        <pc:spChg chg="mod">
          <ac:chgData name="伊健 杜" userId="e69aded81da48593" providerId="LiveId" clId="{BCD66B68-7131-4D46-8514-0EB1CC7661F3}" dt="2022-10-17T15:44:42.353" v="4875"/>
          <ac:spMkLst>
            <pc:docMk/>
            <pc:sldMk cId="4018643386" sldId="1068"/>
            <ac:spMk id="6" creationId="{F83A6AC8-56F1-EB9E-DD47-C1CFF9753BBA}"/>
          </ac:spMkLst>
        </pc:spChg>
        <pc:spChg chg="mod">
          <ac:chgData name="伊健 杜" userId="e69aded81da48593" providerId="LiveId" clId="{BCD66B68-7131-4D46-8514-0EB1CC7661F3}" dt="2022-10-17T15:44:42.353" v="4875"/>
          <ac:spMkLst>
            <pc:docMk/>
            <pc:sldMk cId="4018643386" sldId="1068"/>
            <ac:spMk id="7" creationId="{8A134A8E-94C3-0EE7-C065-45DB3136BA45}"/>
          </ac:spMkLst>
        </pc:spChg>
        <pc:picChg chg="del mod">
          <ac:chgData name="伊健 杜" userId="e69aded81da48593" providerId="LiveId" clId="{BCD66B68-7131-4D46-8514-0EB1CC7661F3}" dt="2022-10-17T10:21:18.578" v="743" actId="478"/>
          <ac:picMkLst>
            <pc:docMk/>
            <pc:sldMk cId="4018643386" sldId="1068"/>
            <ac:picMk id="4098" creationId="{7DA6B533-CF61-81C7-FF52-94A7EF5E7874}"/>
          </ac:picMkLst>
        </pc:picChg>
        <pc:picChg chg="add mod">
          <ac:chgData name="伊健 杜" userId="e69aded81da48593" providerId="LiveId" clId="{BCD66B68-7131-4D46-8514-0EB1CC7661F3}" dt="2022-10-17T10:22:04.228" v="767" actId="1076"/>
          <ac:picMkLst>
            <pc:docMk/>
            <pc:sldMk cId="4018643386" sldId="1068"/>
            <ac:picMk id="5122" creationId="{41943229-28DD-6A7E-8E55-2D0C9DCEB91C}"/>
          </ac:picMkLst>
        </pc:picChg>
        <pc:picChg chg="add mod">
          <ac:chgData name="伊健 杜" userId="e69aded81da48593" providerId="LiveId" clId="{BCD66B68-7131-4D46-8514-0EB1CC7661F3}" dt="2022-10-17T10:22:05.832" v="768" actId="1076"/>
          <ac:picMkLst>
            <pc:docMk/>
            <pc:sldMk cId="4018643386" sldId="1068"/>
            <ac:picMk id="5124" creationId="{100CD280-D518-D40B-D0E7-D3D28B8FDC1C}"/>
          </ac:picMkLst>
        </pc:picChg>
      </pc:sldChg>
      <pc:sldChg chg="delSp modSp new mod">
        <pc:chgData name="伊健 杜" userId="e69aded81da48593" providerId="LiveId" clId="{BCD66B68-7131-4D46-8514-0EB1CC7661F3}" dt="2022-10-17T15:44:42.353" v="4875"/>
        <pc:sldMkLst>
          <pc:docMk/>
          <pc:sldMk cId="4281850640" sldId="1069"/>
        </pc:sldMkLst>
        <pc:spChg chg="mod">
          <ac:chgData name="伊健 杜" userId="e69aded81da48593" providerId="LiveId" clId="{BCD66B68-7131-4D46-8514-0EB1CC7661F3}" dt="2022-10-17T15:44:42.353" v="4875"/>
          <ac:spMkLst>
            <pc:docMk/>
            <pc:sldMk cId="4281850640" sldId="1069"/>
            <ac:spMk id="2" creationId="{BD8EF4AC-F4FD-0244-308D-695CFDB5A159}"/>
          </ac:spMkLst>
        </pc:spChg>
        <pc:spChg chg="del mod">
          <ac:chgData name="伊健 杜" userId="e69aded81da48593" providerId="LiveId" clId="{BCD66B68-7131-4D46-8514-0EB1CC7661F3}" dt="2022-10-17T10:22:12.273" v="771" actId="478"/>
          <ac:spMkLst>
            <pc:docMk/>
            <pc:sldMk cId="4281850640" sldId="1069"/>
            <ac:spMk id="3" creationId="{AB3338AA-1614-AF96-44B7-8B9F8FE31616}"/>
          </ac:spMkLst>
        </pc:spChg>
      </pc:sldChg>
      <pc:sldChg chg="modSp add mod">
        <pc:chgData name="伊健 杜" userId="e69aded81da48593" providerId="LiveId" clId="{BCD66B68-7131-4D46-8514-0EB1CC7661F3}" dt="2022-10-17T15:44:42.353" v="4875"/>
        <pc:sldMkLst>
          <pc:docMk/>
          <pc:sldMk cId="3735759287" sldId="1070"/>
        </pc:sldMkLst>
        <pc:spChg chg="mod">
          <ac:chgData name="伊健 杜" userId="e69aded81da48593" providerId="LiveId" clId="{BCD66B68-7131-4D46-8514-0EB1CC7661F3}" dt="2022-10-17T15:44:42.353" v="4875"/>
          <ac:spMkLst>
            <pc:docMk/>
            <pc:sldMk cId="3735759287" sldId="1070"/>
            <ac:spMk id="2" creationId="{BD8EF4AC-F4FD-0244-308D-695CFDB5A159}"/>
          </ac:spMkLst>
        </pc:spChg>
      </pc:sldChg>
      <pc:sldChg chg="addSp delSp modSp add mod">
        <pc:chgData name="伊健 杜" userId="e69aded81da48593" providerId="LiveId" clId="{BCD66B68-7131-4D46-8514-0EB1CC7661F3}" dt="2022-10-17T15:44:42.353" v="4875"/>
        <pc:sldMkLst>
          <pc:docMk/>
          <pc:sldMk cId="3478377091" sldId="1071"/>
        </pc:sldMkLst>
        <pc:spChg chg="mod">
          <ac:chgData name="伊健 杜" userId="e69aded81da48593" providerId="LiveId" clId="{BCD66B68-7131-4D46-8514-0EB1CC7661F3}" dt="2022-10-17T15:44:42.353" v="4875"/>
          <ac:spMkLst>
            <pc:docMk/>
            <pc:sldMk cId="3478377091" sldId="1071"/>
            <ac:spMk id="2" creationId="{1302A11A-625D-774F-23B3-739301B530C3}"/>
          </ac:spMkLst>
        </pc:spChg>
        <pc:spChg chg="add mod">
          <ac:chgData name="伊健 杜" userId="e69aded81da48593" providerId="LiveId" clId="{BCD66B68-7131-4D46-8514-0EB1CC7661F3}" dt="2022-10-17T11:04:10.307" v="1200" actId="1076"/>
          <ac:spMkLst>
            <pc:docMk/>
            <pc:sldMk cId="3478377091" sldId="1071"/>
            <ac:spMk id="4" creationId="{3DB43FDD-BD46-C300-162F-F6FD7DB7CD23}"/>
          </ac:spMkLst>
        </pc:spChg>
        <pc:spChg chg="add mod">
          <ac:chgData name="伊健 杜" userId="e69aded81da48593" providerId="LiveId" clId="{BCD66B68-7131-4D46-8514-0EB1CC7661F3}" dt="2022-10-17T11:03:44.761" v="1183" actId="1076"/>
          <ac:spMkLst>
            <pc:docMk/>
            <pc:sldMk cId="3478377091" sldId="1071"/>
            <ac:spMk id="5" creationId="{39BCB1E8-8284-1392-D8AF-8A42FA9EE6F0}"/>
          </ac:spMkLst>
        </pc:spChg>
        <pc:spChg chg="del">
          <ac:chgData name="伊健 杜" userId="e69aded81da48593" providerId="LiveId" clId="{BCD66B68-7131-4D46-8514-0EB1CC7661F3}" dt="2022-10-17T11:02:28.960" v="1162" actId="478"/>
          <ac:spMkLst>
            <pc:docMk/>
            <pc:sldMk cId="3478377091" sldId="1071"/>
            <ac:spMk id="6" creationId="{F664CF38-32CE-F1ED-1F82-42C5B7FE6DC9}"/>
          </ac:spMkLst>
        </pc:spChg>
        <pc:spChg chg="add mod">
          <ac:chgData name="伊健 杜" userId="e69aded81da48593" providerId="LiveId" clId="{BCD66B68-7131-4D46-8514-0EB1CC7661F3}" dt="2022-10-17T11:04:10.307" v="1200" actId="1076"/>
          <ac:spMkLst>
            <pc:docMk/>
            <pc:sldMk cId="3478377091" sldId="1071"/>
            <ac:spMk id="7" creationId="{B5D26299-C431-648E-9D65-F8850ACD864D}"/>
          </ac:spMkLst>
        </pc:spChg>
        <pc:spChg chg="add mod">
          <ac:chgData name="伊健 杜" userId="e69aded81da48593" providerId="LiveId" clId="{BCD66B68-7131-4D46-8514-0EB1CC7661F3}" dt="2022-10-17T11:04:23.501" v="1216" actId="1076"/>
          <ac:spMkLst>
            <pc:docMk/>
            <pc:sldMk cId="3478377091" sldId="1071"/>
            <ac:spMk id="8" creationId="{4760890A-A314-B2E0-7398-240F81CA929D}"/>
          </ac:spMkLst>
        </pc:spChg>
        <pc:picChg chg="del">
          <ac:chgData name="伊健 杜" userId="e69aded81da48593" providerId="LiveId" clId="{BCD66B68-7131-4D46-8514-0EB1CC7661F3}" dt="2022-10-17T11:02:28.960" v="1162" actId="478"/>
          <ac:picMkLst>
            <pc:docMk/>
            <pc:sldMk cId="3478377091" sldId="1071"/>
            <ac:picMk id="3" creationId="{CFCFB0EC-95A6-F2C8-B9F3-A61C3C1C767F}"/>
          </ac:picMkLst>
        </pc:picChg>
      </pc:sldChg>
      <pc:sldChg chg="addSp delSp modSp add mod">
        <pc:chgData name="伊健 杜" userId="e69aded81da48593" providerId="LiveId" clId="{BCD66B68-7131-4D46-8514-0EB1CC7661F3}" dt="2022-10-17T15:44:42.353" v="4875"/>
        <pc:sldMkLst>
          <pc:docMk/>
          <pc:sldMk cId="221693379" sldId="1072"/>
        </pc:sldMkLst>
        <pc:spChg chg="mod">
          <ac:chgData name="伊健 杜" userId="e69aded81da48593" providerId="LiveId" clId="{BCD66B68-7131-4D46-8514-0EB1CC7661F3}" dt="2022-10-17T15:44:42.353" v="4875"/>
          <ac:spMkLst>
            <pc:docMk/>
            <pc:sldMk cId="221693379" sldId="1072"/>
            <ac:spMk id="2" creationId="{1302A11A-625D-774F-23B3-739301B530C3}"/>
          </ac:spMkLst>
        </pc:spChg>
        <pc:spChg chg="mod">
          <ac:chgData name="伊健 杜" userId="e69aded81da48593" providerId="LiveId" clId="{BCD66B68-7131-4D46-8514-0EB1CC7661F3}" dt="2022-10-17T15:44:42.353" v="4875"/>
          <ac:spMkLst>
            <pc:docMk/>
            <pc:sldMk cId="221693379" sldId="1072"/>
            <ac:spMk id="6" creationId="{F664CF38-32CE-F1ED-1F82-42C5B7FE6DC9}"/>
          </ac:spMkLst>
        </pc:spChg>
        <pc:picChg chg="del">
          <ac:chgData name="伊健 杜" userId="e69aded81da48593" providerId="LiveId" clId="{BCD66B68-7131-4D46-8514-0EB1CC7661F3}" dt="2022-10-17T11:04:32.663" v="1218" actId="478"/>
          <ac:picMkLst>
            <pc:docMk/>
            <pc:sldMk cId="221693379" sldId="1072"/>
            <ac:picMk id="3" creationId="{CFCFB0EC-95A6-F2C8-B9F3-A61C3C1C767F}"/>
          </ac:picMkLst>
        </pc:picChg>
        <pc:picChg chg="add mod">
          <ac:chgData name="伊健 杜" userId="e69aded81da48593" providerId="LiveId" clId="{BCD66B68-7131-4D46-8514-0EB1CC7661F3}" dt="2022-10-17T11:07:19.976" v="1366" actId="1076"/>
          <ac:picMkLst>
            <pc:docMk/>
            <pc:sldMk cId="221693379" sldId="1072"/>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1311926945" sldId="1073"/>
        </pc:sldMkLst>
        <pc:spChg chg="mod">
          <ac:chgData name="伊健 杜" userId="e69aded81da48593" providerId="LiveId" clId="{BCD66B68-7131-4D46-8514-0EB1CC7661F3}" dt="2022-10-17T15:44:42.353" v="4875"/>
          <ac:spMkLst>
            <pc:docMk/>
            <pc:sldMk cId="1311926945" sldId="1073"/>
            <ac:spMk id="2" creationId="{1302A11A-625D-774F-23B3-739301B530C3}"/>
          </ac:spMkLst>
        </pc:spChg>
        <pc:spChg chg="add">
          <ac:chgData name="伊健 杜" userId="e69aded81da48593" providerId="LiveId" clId="{BCD66B68-7131-4D46-8514-0EB1CC7661F3}" dt="2022-10-17T11:09:25.317" v="1468"/>
          <ac:spMkLst>
            <pc:docMk/>
            <pc:sldMk cId="1311926945" sldId="1073"/>
            <ac:spMk id="3" creationId="{50A67299-7533-BF33-29A7-A268B84B7B31}"/>
          </ac:spMkLst>
        </pc:spChg>
        <pc:spChg chg="mod">
          <ac:chgData name="伊健 杜" userId="e69aded81da48593" providerId="LiveId" clId="{BCD66B68-7131-4D46-8514-0EB1CC7661F3}" dt="2022-10-17T15:44:42.353" v="4875"/>
          <ac:spMkLst>
            <pc:docMk/>
            <pc:sldMk cId="1311926945" sldId="1073"/>
            <ac:spMk id="6" creationId="{F664CF38-32CE-F1ED-1F82-42C5B7FE6DC9}"/>
          </ac:spMkLst>
        </pc:spChg>
        <pc:picChg chg="add mod">
          <ac:chgData name="伊健 杜" userId="e69aded81da48593" providerId="LiveId" clId="{BCD66B68-7131-4D46-8514-0EB1CC7661F3}" dt="2022-10-17T11:09:39.112" v="1472" actId="1076"/>
          <ac:picMkLst>
            <pc:docMk/>
            <pc:sldMk cId="1311926945" sldId="1073"/>
            <ac:picMk id="5" creationId="{CCA4D337-BED4-8196-5ADB-CFC5F3F0D7B7}"/>
          </ac:picMkLst>
        </pc:picChg>
        <pc:picChg chg="del">
          <ac:chgData name="伊健 杜" userId="e69aded81da48593" providerId="LiveId" clId="{BCD66B68-7131-4D46-8514-0EB1CC7661F3}" dt="2022-10-17T11:07:48.852" v="1368" actId="478"/>
          <ac:picMkLst>
            <pc:docMk/>
            <pc:sldMk cId="1311926945" sldId="1073"/>
            <ac:picMk id="1026" creationId="{1DB5DCF6-DF8C-DC41-588D-4DCFE22F1B19}"/>
          </ac:picMkLst>
        </pc:picChg>
      </pc:sldChg>
      <pc:sldChg chg="addSp delSp modSp add mod">
        <pc:chgData name="伊健 杜" userId="e69aded81da48593" providerId="LiveId" clId="{BCD66B68-7131-4D46-8514-0EB1CC7661F3}" dt="2022-10-17T15:44:42.353" v="4875"/>
        <pc:sldMkLst>
          <pc:docMk/>
          <pc:sldMk cId="4278360670" sldId="1074"/>
        </pc:sldMkLst>
        <pc:spChg chg="mod">
          <ac:chgData name="伊健 杜" userId="e69aded81da48593" providerId="LiveId" clId="{BCD66B68-7131-4D46-8514-0EB1CC7661F3}" dt="2022-10-17T15:44:42.353" v="4875"/>
          <ac:spMkLst>
            <pc:docMk/>
            <pc:sldMk cId="4278360670" sldId="1074"/>
            <ac:spMk id="2" creationId="{1302A11A-625D-774F-23B3-739301B530C3}"/>
          </ac:spMkLst>
        </pc:spChg>
        <pc:spChg chg="mod">
          <ac:chgData name="伊健 杜" userId="e69aded81da48593" providerId="LiveId" clId="{BCD66B68-7131-4D46-8514-0EB1CC7661F3}" dt="2022-10-17T15:44:42.353" v="4875"/>
          <ac:spMkLst>
            <pc:docMk/>
            <pc:sldMk cId="4278360670" sldId="1074"/>
            <ac:spMk id="6" creationId="{F664CF38-32CE-F1ED-1F82-42C5B7FE6DC9}"/>
          </ac:spMkLst>
        </pc:spChg>
        <pc:picChg chg="del">
          <ac:chgData name="伊健 杜" userId="e69aded81da48593" providerId="LiveId" clId="{BCD66B68-7131-4D46-8514-0EB1CC7661F3}" dt="2022-10-17T11:09:47.738" v="1474" actId="478"/>
          <ac:picMkLst>
            <pc:docMk/>
            <pc:sldMk cId="4278360670" sldId="1074"/>
            <ac:picMk id="5" creationId="{CCA4D337-BED4-8196-5ADB-CFC5F3F0D7B7}"/>
          </ac:picMkLst>
        </pc:picChg>
        <pc:picChg chg="add mod">
          <ac:chgData name="伊健 杜" userId="e69aded81da48593" providerId="LiveId" clId="{BCD66B68-7131-4D46-8514-0EB1CC7661F3}" dt="2022-10-17T11:11:06.184" v="1604" actId="1076"/>
          <ac:picMkLst>
            <pc:docMk/>
            <pc:sldMk cId="4278360670" sldId="1074"/>
            <ac:picMk id="3074" creationId="{49D91471-1B96-56A2-840D-42895CEFF5D5}"/>
          </ac:picMkLst>
        </pc:picChg>
        <pc:picChg chg="add mod">
          <ac:chgData name="伊健 杜" userId="e69aded81da48593" providerId="LiveId" clId="{BCD66B68-7131-4D46-8514-0EB1CC7661F3}" dt="2022-10-17T11:19:34.122" v="1706" actId="1076"/>
          <ac:picMkLst>
            <pc:docMk/>
            <pc:sldMk cId="4278360670" sldId="1074"/>
            <ac:picMk id="3076" creationId="{57CB1052-AE0D-670A-447F-5937143969F3}"/>
          </ac:picMkLst>
        </pc:picChg>
      </pc:sldChg>
      <pc:sldChg chg="addSp delSp modSp add mod">
        <pc:chgData name="伊健 杜" userId="e69aded81da48593" providerId="LiveId" clId="{BCD66B68-7131-4D46-8514-0EB1CC7661F3}" dt="2022-10-17T15:44:42.353" v="4875"/>
        <pc:sldMkLst>
          <pc:docMk/>
          <pc:sldMk cId="3361682436" sldId="1075"/>
        </pc:sldMkLst>
        <pc:spChg chg="del">
          <ac:chgData name="伊健 杜" userId="e69aded81da48593" providerId="LiveId" clId="{BCD66B68-7131-4D46-8514-0EB1CC7661F3}" dt="2022-10-17T11:28:46.844" v="1912" actId="478"/>
          <ac:spMkLst>
            <pc:docMk/>
            <pc:sldMk cId="3361682436" sldId="1075"/>
            <ac:spMk id="2" creationId="{1302A11A-625D-774F-23B3-739301B530C3}"/>
          </ac:spMkLst>
        </pc:spChg>
        <pc:spChg chg="mod">
          <ac:chgData name="伊健 杜" userId="e69aded81da48593" providerId="LiveId" clId="{BCD66B68-7131-4D46-8514-0EB1CC7661F3}" dt="2022-10-17T15:44:42.353" v="4875"/>
          <ac:spMkLst>
            <pc:docMk/>
            <pc:sldMk cId="3361682436" sldId="1075"/>
            <ac:spMk id="6" creationId="{F664CF38-32CE-F1ED-1F82-42C5B7FE6DC9}"/>
          </ac:spMkLst>
        </pc:spChg>
        <pc:spChg chg="add del mod">
          <ac:chgData name="伊健 杜" userId="e69aded81da48593" providerId="LiveId" clId="{BCD66B68-7131-4D46-8514-0EB1CC7661F3}" dt="2022-10-17T11:28:48.564" v="1913" actId="478"/>
          <ac:spMkLst>
            <pc:docMk/>
            <pc:sldMk cId="3361682436" sldId="1075"/>
            <ac:spMk id="7" creationId="{1C564A8F-4A73-8E8A-F6A3-F24614E75523}"/>
          </ac:spMkLst>
        </pc:spChg>
        <pc:spChg chg="add mod">
          <ac:chgData name="伊健 杜" userId="e69aded81da48593" providerId="LiveId" clId="{BCD66B68-7131-4D46-8514-0EB1CC7661F3}" dt="2022-10-17T15:44:42.353" v="4875"/>
          <ac:spMkLst>
            <pc:docMk/>
            <pc:sldMk cId="3361682436" sldId="1075"/>
            <ac:spMk id="8" creationId="{7D50D3DE-27B8-97A3-ECBF-3A5D06E1B905}"/>
          </ac:spMkLst>
        </pc:spChg>
        <pc:spChg chg="add mod">
          <ac:chgData name="伊健 杜" userId="e69aded81da48593" providerId="LiveId" clId="{BCD66B68-7131-4D46-8514-0EB1CC7661F3}" dt="2022-10-17T11:30:15.132" v="1971" actId="1076"/>
          <ac:spMkLst>
            <pc:docMk/>
            <pc:sldMk cId="3361682436" sldId="1075"/>
            <ac:spMk id="9" creationId="{7F49031D-3792-A830-903A-7DB5ED46C7DB}"/>
          </ac:spMkLst>
        </pc:spChg>
        <pc:spChg chg="add mod">
          <ac:chgData name="伊健 杜" userId="e69aded81da48593" providerId="LiveId" clId="{BCD66B68-7131-4D46-8514-0EB1CC7661F3}" dt="2022-10-17T15:44:42.353" v="4875"/>
          <ac:spMkLst>
            <pc:docMk/>
            <pc:sldMk cId="3361682436" sldId="1075"/>
            <ac:spMk id="10" creationId="{3EE77DB2-F2D4-4099-5660-7D5866A9794F}"/>
          </ac:spMkLst>
        </pc:spChg>
        <pc:spChg chg="add mod">
          <ac:chgData name="伊健 杜" userId="e69aded81da48593" providerId="LiveId" clId="{BCD66B68-7131-4D46-8514-0EB1CC7661F3}" dt="2022-10-17T15:44:42.353" v="4875"/>
          <ac:spMkLst>
            <pc:docMk/>
            <pc:sldMk cId="3361682436" sldId="1075"/>
            <ac:spMk id="11" creationId="{53082C28-E273-0152-E44B-1F558C54897C}"/>
          </ac:spMkLst>
        </pc:spChg>
        <pc:spChg chg="add mod">
          <ac:chgData name="伊健 杜" userId="e69aded81da48593" providerId="LiveId" clId="{BCD66B68-7131-4D46-8514-0EB1CC7661F3}" dt="2022-10-17T15:44:42.353" v="4875"/>
          <ac:spMkLst>
            <pc:docMk/>
            <pc:sldMk cId="3361682436" sldId="1075"/>
            <ac:spMk id="12" creationId="{B0592646-D098-11FC-939D-F3DC5FD0D8B7}"/>
          </ac:spMkLst>
        </pc:spChg>
        <pc:spChg chg="add mod">
          <ac:chgData name="伊健 杜" userId="e69aded81da48593" providerId="LiveId" clId="{BCD66B68-7131-4D46-8514-0EB1CC7661F3}" dt="2022-10-17T15:44:42.353" v="4875"/>
          <ac:spMkLst>
            <pc:docMk/>
            <pc:sldMk cId="3361682436" sldId="1075"/>
            <ac:spMk id="13" creationId="{8278FD65-3E2A-C2B6-4B24-3D4D0079A231}"/>
          </ac:spMkLst>
        </pc:spChg>
        <pc:spChg chg="add mod">
          <ac:chgData name="伊健 杜" userId="e69aded81da48593" providerId="LiveId" clId="{BCD66B68-7131-4D46-8514-0EB1CC7661F3}" dt="2022-10-17T15:44:42.353" v="4875"/>
          <ac:spMkLst>
            <pc:docMk/>
            <pc:sldMk cId="3361682436" sldId="1075"/>
            <ac:spMk id="14" creationId="{DB718E49-6477-34F6-D75F-9C3396B435E5}"/>
          </ac:spMkLst>
        </pc:spChg>
        <pc:spChg chg="add mod">
          <ac:chgData name="伊健 杜" userId="e69aded81da48593" providerId="LiveId" clId="{BCD66B68-7131-4D46-8514-0EB1CC7661F3}" dt="2022-10-17T11:32:13.430" v="2115" actId="1076"/>
          <ac:spMkLst>
            <pc:docMk/>
            <pc:sldMk cId="3361682436" sldId="1075"/>
            <ac:spMk id="15" creationId="{CADEB528-1A47-49DF-AFDD-316D8C6D390A}"/>
          </ac:spMkLst>
        </pc:spChg>
        <pc:picChg chg="add del mod">
          <ac:chgData name="伊健 杜" userId="e69aded81da48593" providerId="LiveId" clId="{BCD66B68-7131-4D46-8514-0EB1CC7661F3}" dt="2022-10-17T11:32:19.795" v="2118" actId="1076"/>
          <ac:picMkLst>
            <pc:docMk/>
            <pc:sldMk cId="3361682436" sldId="1075"/>
            <ac:picMk id="4" creationId="{FA0DD002-C713-91BF-370E-B0EB7C4E6B90}"/>
          </ac:picMkLst>
        </pc:picChg>
        <pc:picChg chg="del">
          <ac:chgData name="伊健 杜" userId="e69aded81da48593" providerId="LiveId" clId="{BCD66B68-7131-4D46-8514-0EB1CC7661F3}" dt="2022-10-17T11:21:32.135" v="1709" actId="478"/>
          <ac:picMkLst>
            <pc:docMk/>
            <pc:sldMk cId="3361682436" sldId="1075"/>
            <ac:picMk id="1026" creationId="{1DB5DCF6-DF8C-DC41-588D-4DCFE22F1B19}"/>
          </ac:picMkLst>
        </pc:picChg>
        <pc:picChg chg="add del mod">
          <ac:chgData name="伊健 杜" userId="e69aded81da48593" providerId="LiveId" clId="{BCD66B68-7131-4D46-8514-0EB1CC7661F3}" dt="2022-10-17T11:22:05.645" v="1715" actId="478"/>
          <ac:picMkLst>
            <pc:docMk/>
            <pc:sldMk cId="3361682436" sldId="1075"/>
            <ac:picMk id="4098" creationId="{3BD5106B-7B9B-88E2-52E8-FCC77382C059}"/>
          </ac:picMkLst>
        </pc:picChg>
      </pc:sldChg>
      <pc:sldChg chg="addSp delSp modSp new mod ord">
        <pc:chgData name="伊健 杜" userId="e69aded81da48593" providerId="LiveId" clId="{BCD66B68-7131-4D46-8514-0EB1CC7661F3}" dt="2022-10-17T15:16:33.032" v="4119" actId="13822"/>
        <pc:sldMkLst>
          <pc:docMk/>
          <pc:sldMk cId="2015753526" sldId="1076"/>
        </pc:sldMkLst>
        <pc:spChg chg="del mod">
          <ac:chgData name="伊健 杜" userId="e69aded81da48593" providerId="LiveId" clId="{BCD66B68-7131-4D46-8514-0EB1CC7661F3}" dt="2022-10-17T15:13:58.785" v="4093" actId="478"/>
          <ac:spMkLst>
            <pc:docMk/>
            <pc:sldMk cId="2015753526" sldId="1076"/>
            <ac:spMk id="2" creationId="{3EE8A7AC-DCDC-46DD-FA1B-143B08162B5E}"/>
          </ac:spMkLst>
        </pc:spChg>
        <pc:spChg chg="del">
          <ac:chgData name="伊健 杜" userId="e69aded81da48593" providerId="LiveId" clId="{BCD66B68-7131-4D46-8514-0EB1CC7661F3}" dt="2022-10-17T11:39:44.511" v="2125" actId="478"/>
          <ac:spMkLst>
            <pc:docMk/>
            <pc:sldMk cId="2015753526" sldId="1076"/>
            <ac:spMk id="3" creationId="{DC30A694-12D8-31C4-B941-97FFFD590DF5}"/>
          </ac:spMkLst>
        </pc:spChg>
        <pc:spChg chg="add del mod">
          <ac:chgData name="伊健 杜" userId="e69aded81da48593" providerId="LiveId" clId="{BCD66B68-7131-4D46-8514-0EB1CC7661F3}" dt="2022-10-17T15:14:01.721" v="4094" actId="478"/>
          <ac:spMkLst>
            <pc:docMk/>
            <pc:sldMk cId="2015753526" sldId="1076"/>
            <ac:spMk id="4" creationId="{271DE07C-E729-DD92-9622-D78799AB7A04}"/>
          </ac:spMkLst>
        </pc:spChg>
        <pc:spChg chg="add mod">
          <ac:chgData name="伊健 杜" userId="e69aded81da48593" providerId="LiveId" clId="{BCD66B68-7131-4D46-8514-0EB1CC7661F3}" dt="2022-10-17T15:16:33.032" v="4119" actId="13822"/>
          <ac:spMkLst>
            <pc:docMk/>
            <pc:sldMk cId="2015753526" sldId="1076"/>
            <ac:spMk id="5" creationId="{1DB19E3C-D991-D689-61A3-E80D68C2FA2D}"/>
          </ac:spMkLst>
        </pc:spChg>
        <pc:picChg chg="add mod">
          <ac:chgData name="伊健 杜" userId="e69aded81da48593" providerId="LiveId" clId="{BCD66B68-7131-4D46-8514-0EB1CC7661F3}" dt="2022-10-17T15:16:27.641" v="4118" actId="1076"/>
          <ac:picMkLst>
            <pc:docMk/>
            <pc:sldMk cId="2015753526" sldId="1076"/>
            <ac:picMk id="2050" creationId="{7FC48974-920D-75B8-C5B6-86B418B57C61}"/>
          </ac:picMkLst>
        </pc:picChg>
        <pc:picChg chg="add mod">
          <ac:chgData name="伊健 杜" userId="e69aded81da48593" providerId="LiveId" clId="{BCD66B68-7131-4D46-8514-0EB1CC7661F3}" dt="2022-10-17T15:15:13.525" v="4099" actId="14100"/>
          <ac:picMkLst>
            <pc:docMk/>
            <pc:sldMk cId="2015753526" sldId="1076"/>
            <ac:picMk id="2052" creationId="{E9746163-D896-6944-975F-2F004ABEA268}"/>
          </ac:picMkLst>
        </pc:picChg>
        <pc:picChg chg="add mod">
          <ac:chgData name="伊健 杜" userId="e69aded81da48593" providerId="LiveId" clId="{BCD66B68-7131-4D46-8514-0EB1CC7661F3}" dt="2022-10-17T15:15:52.508" v="4108" actId="1076"/>
          <ac:picMkLst>
            <pc:docMk/>
            <pc:sldMk cId="2015753526" sldId="1076"/>
            <ac:picMk id="2054" creationId="{E9662C3A-148F-0BDC-B3F8-1CA0D77D14B4}"/>
          </ac:picMkLst>
        </pc:picChg>
      </pc:sldChg>
      <pc:sldChg chg="addSp delSp modSp add mod ord">
        <pc:chgData name="伊健 杜" userId="e69aded81da48593" providerId="LiveId" clId="{BCD66B68-7131-4D46-8514-0EB1CC7661F3}" dt="2022-10-17T15:44:42.353" v="4875"/>
        <pc:sldMkLst>
          <pc:docMk/>
          <pc:sldMk cId="2694945641" sldId="1077"/>
        </pc:sldMkLst>
        <pc:spChg chg="add mod">
          <ac:chgData name="伊健 杜" userId="e69aded81da48593" providerId="LiveId" clId="{BCD66B68-7131-4D46-8514-0EB1CC7661F3}" dt="2022-10-17T15:44:42.353" v="4875"/>
          <ac:spMkLst>
            <pc:docMk/>
            <pc:sldMk cId="2694945641" sldId="1077"/>
            <ac:spMk id="2" creationId="{2E290C59-3B99-3DA2-44B9-0B16F6583CEC}"/>
          </ac:spMkLst>
        </pc:spChg>
        <pc:spChg chg="add mod">
          <ac:chgData name="伊健 杜" userId="e69aded81da48593" providerId="LiveId" clId="{BCD66B68-7131-4D46-8514-0EB1CC7661F3}" dt="2022-10-17T15:08:08.666" v="3872"/>
          <ac:spMkLst>
            <pc:docMk/>
            <pc:sldMk cId="2694945641" sldId="1077"/>
            <ac:spMk id="3" creationId="{072A6C86-EC03-71E9-3801-1948AFE40ED7}"/>
          </ac:spMkLst>
        </pc:spChg>
        <pc:spChg chg="add mod">
          <ac:chgData name="伊健 杜" userId="e69aded81da48593" providerId="LiveId" clId="{BCD66B68-7131-4D46-8514-0EB1CC7661F3}" dt="2022-10-17T15:08:08.666" v="3872"/>
          <ac:spMkLst>
            <pc:docMk/>
            <pc:sldMk cId="2694945641" sldId="1077"/>
            <ac:spMk id="4" creationId="{EAD3ABED-BF0D-7226-DA97-0F773272B20D}"/>
          </ac:spMkLst>
        </pc:spChg>
        <pc:spChg chg="add mod">
          <ac:chgData name="伊健 杜" userId="e69aded81da48593" providerId="LiveId" clId="{BCD66B68-7131-4D46-8514-0EB1CC7661F3}" dt="2022-10-17T15:44:42.353" v="4875"/>
          <ac:spMkLst>
            <pc:docMk/>
            <pc:sldMk cId="2694945641" sldId="1077"/>
            <ac:spMk id="5" creationId="{73C9898C-95AB-2A3C-D5F8-4545CCBC74B3}"/>
          </ac:spMkLst>
        </pc:spChg>
        <pc:spChg chg="del mod">
          <ac:chgData name="伊健 杜" userId="e69aded81da48593" providerId="LiveId" clId="{BCD66B68-7131-4D46-8514-0EB1CC7661F3}" dt="2022-10-17T15:07:56.393" v="3866" actId="478"/>
          <ac:spMkLst>
            <pc:docMk/>
            <pc:sldMk cId="2694945641" sldId="1077"/>
            <ac:spMk id="6" creationId="{F83A6AC8-56F1-EB9E-DD47-C1CFF9753BBA}"/>
          </ac:spMkLst>
        </pc:spChg>
        <pc:spChg chg="del mod">
          <ac:chgData name="伊健 杜" userId="e69aded81da48593" providerId="LiveId" clId="{BCD66B68-7131-4D46-8514-0EB1CC7661F3}" dt="2022-10-17T15:08:00.341" v="3867" actId="21"/>
          <ac:spMkLst>
            <pc:docMk/>
            <pc:sldMk cId="2694945641" sldId="1077"/>
            <ac:spMk id="7" creationId="{8A134A8E-94C3-0EE7-C065-45DB3136BA45}"/>
          </ac:spMkLst>
        </pc:spChg>
        <pc:picChg chg="add mod">
          <ac:chgData name="伊健 杜" userId="e69aded81da48593" providerId="LiveId" clId="{BCD66B68-7131-4D46-8514-0EB1CC7661F3}" dt="2022-10-17T15:11:12.942" v="4046" actId="1076"/>
          <ac:picMkLst>
            <pc:docMk/>
            <pc:sldMk cId="2694945641" sldId="1077"/>
            <ac:picMk id="1026" creationId="{C169199F-0FAB-CBA7-0F66-A02830301981}"/>
          </ac:picMkLst>
        </pc:picChg>
        <pc:picChg chg="del">
          <ac:chgData name="伊健 杜" userId="e69aded81da48593" providerId="LiveId" clId="{BCD66B68-7131-4D46-8514-0EB1CC7661F3}" dt="2022-10-17T11:40:57.936" v="2142" actId="478"/>
          <ac:picMkLst>
            <pc:docMk/>
            <pc:sldMk cId="2694945641" sldId="1077"/>
            <ac:picMk id="3074" creationId="{88583D6F-B6FF-D7C9-CE18-3CB1A5009BE8}"/>
          </ac:picMkLst>
        </pc:picChg>
        <pc:picChg chg="del">
          <ac:chgData name="伊健 杜" userId="e69aded81da48593" providerId="LiveId" clId="{BCD66B68-7131-4D46-8514-0EB1CC7661F3}" dt="2022-10-17T11:40:58.529" v="2143" actId="478"/>
          <ac:picMkLst>
            <pc:docMk/>
            <pc:sldMk cId="2694945641" sldId="1077"/>
            <ac:picMk id="3076" creationId="{F281A558-6176-3BE2-ED65-E0FCDF2CA4CD}"/>
          </ac:picMkLst>
        </pc:picChg>
        <pc:picChg chg="add del mod">
          <ac:chgData name="伊健 杜" userId="e69aded81da48593" providerId="LiveId" clId="{BCD66B68-7131-4D46-8514-0EB1CC7661F3}" dt="2022-10-17T15:08:00.341" v="3867" actId="21"/>
          <ac:picMkLst>
            <pc:docMk/>
            <pc:sldMk cId="2694945641" sldId="1077"/>
            <ac:picMk id="7170" creationId="{65F7601F-8909-F3A4-1F85-87EA205BAA5A}"/>
          </ac:picMkLst>
        </pc:picChg>
      </pc:sldChg>
      <pc:sldChg chg="addSp delSp modSp add mod ord">
        <pc:chgData name="伊健 杜" userId="e69aded81da48593" providerId="LiveId" clId="{BCD66B68-7131-4D46-8514-0EB1CC7661F3}" dt="2022-10-17T15:44:42.353" v="4875"/>
        <pc:sldMkLst>
          <pc:docMk/>
          <pc:sldMk cId="2286339575" sldId="1078"/>
        </pc:sldMkLst>
        <pc:spChg chg="add mod">
          <ac:chgData name="伊健 杜" userId="e69aded81da48593" providerId="LiveId" clId="{BCD66B68-7131-4D46-8514-0EB1CC7661F3}" dt="2022-10-17T15:44:42.353" v="4875"/>
          <ac:spMkLst>
            <pc:docMk/>
            <pc:sldMk cId="2286339575" sldId="1078"/>
            <ac:spMk id="2" creationId="{13D6BED3-FF52-E7BE-AEA6-FB54AE28521F}"/>
          </ac:spMkLst>
        </pc:spChg>
        <pc:spChg chg="add mod">
          <ac:chgData name="伊健 杜" userId="e69aded81da48593" providerId="LiveId" clId="{BCD66B68-7131-4D46-8514-0EB1CC7661F3}" dt="2022-10-17T15:11:27.142" v="4049"/>
          <ac:spMkLst>
            <pc:docMk/>
            <pc:sldMk cId="2286339575" sldId="1078"/>
            <ac:spMk id="3" creationId="{4CC73E11-A704-9AE4-0A6D-3762D03948AE}"/>
          </ac:spMkLst>
        </pc:spChg>
        <pc:spChg chg="add mod">
          <ac:chgData name="伊健 杜" userId="e69aded81da48593" providerId="LiveId" clId="{BCD66B68-7131-4D46-8514-0EB1CC7661F3}" dt="2022-10-17T15:11:30.083" v="4050" actId="1076"/>
          <ac:spMkLst>
            <pc:docMk/>
            <pc:sldMk cId="2286339575" sldId="1078"/>
            <ac:spMk id="4" creationId="{73ADCC3E-5A61-27E2-F392-D7631A0E6F44}"/>
          </ac:spMkLst>
        </pc:spChg>
        <pc:spChg chg="del mod">
          <ac:chgData name="伊健 杜" userId="e69aded81da48593" providerId="LiveId" clId="{BCD66B68-7131-4D46-8514-0EB1CC7661F3}" dt="2022-10-17T15:11:22.915" v="4048" actId="478"/>
          <ac:spMkLst>
            <pc:docMk/>
            <pc:sldMk cId="2286339575" sldId="1078"/>
            <ac:spMk id="6" creationId="{F83A6AC8-56F1-EB9E-DD47-C1CFF9753BBA}"/>
          </ac:spMkLst>
        </pc:spChg>
        <pc:spChg chg="mod">
          <ac:chgData name="伊健 杜" userId="e69aded81da48593" providerId="LiveId" clId="{BCD66B68-7131-4D46-8514-0EB1CC7661F3}" dt="2022-10-17T15:44:42.353" v="4875"/>
          <ac:spMkLst>
            <pc:docMk/>
            <pc:sldMk cId="2286339575" sldId="1078"/>
            <ac:spMk id="7" creationId="{8A134A8E-94C3-0EE7-C065-45DB3136BA45}"/>
          </ac:spMkLst>
        </pc:spChg>
        <pc:picChg chg="add mod">
          <ac:chgData name="伊健 杜" userId="e69aded81da48593" providerId="LiveId" clId="{BCD66B68-7131-4D46-8514-0EB1CC7661F3}" dt="2022-10-17T14:43:49.597" v="3600" actId="1076"/>
          <ac:picMkLst>
            <pc:docMk/>
            <pc:sldMk cId="2286339575" sldId="1078"/>
            <ac:picMk id="8194" creationId="{7F488F18-3179-25A1-D427-D04434F793C3}"/>
          </ac:picMkLst>
        </pc:picChg>
      </pc:sldChg>
      <pc:sldChg chg="addSp delSp modSp add del mod ord">
        <pc:chgData name="伊健 杜" userId="e69aded81da48593" providerId="LiveId" clId="{BCD66B68-7131-4D46-8514-0EB1CC7661F3}" dt="2022-10-17T15:12:07.728" v="4058" actId="47"/>
        <pc:sldMkLst>
          <pc:docMk/>
          <pc:sldMk cId="3288516593" sldId="1079"/>
        </pc:sldMkLst>
        <pc:spChg chg="add del mod">
          <ac:chgData name="伊健 杜" userId="e69aded81da48593" providerId="LiveId" clId="{BCD66B68-7131-4D46-8514-0EB1CC7661F3}" dt="2022-10-17T15:12:06.025" v="4057" actId="478"/>
          <ac:spMkLst>
            <pc:docMk/>
            <pc:sldMk cId="3288516593" sldId="1079"/>
            <ac:spMk id="2" creationId="{325B5E68-CB61-CF5D-B9A1-843FD721B36B}"/>
          </ac:spMkLst>
        </pc:spChg>
        <pc:spChg chg="add del mod">
          <ac:chgData name="伊健 杜" userId="e69aded81da48593" providerId="LiveId" clId="{BCD66B68-7131-4D46-8514-0EB1CC7661F3}" dt="2022-10-17T15:12:06.025" v="4057" actId="478"/>
          <ac:spMkLst>
            <pc:docMk/>
            <pc:sldMk cId="3288516593" sldId="1079"/>
            <ac:spMk id="3" creationId="{E3AA14D7-A345-F13B-41EA-498DED6613FB}"/>
          </ac:spMkLst>
        </pc:spChg>
        <pc:spChg chg="add del mod">
          <ac:chgData name="伊健 杜" userId="e69aded81da48593" providerId="LiveId" clId="{BCD66B68-7131-4D46-8514-0EB1CC7661F3}" dt="2022-10-17T15:12:06.025" v="4057" actId="478"/>
          <ac:spMkLst>
            <pc:docMk/>
            <pc:sldMk cId="3288516593" sldId="1079"/>
            <ac:spMk id="4" creationId="{5B34B4A1-1578-BA9D-A2D1-0046CB5351E7}"/>
          </ac:spMkLst>
        </pc:spChg>
        <pc:spChg chg="del">
          <ac:chgData name="伊健 杜" userId="e69aded81da48593" providerId="LiveId" clId="{BCD66B68-7131-4D46-8514-0EB1CC7661F3}" dt="2022-10-17T15:11:41.578" v="4051" actId="478"/>
          <ac:spMkLst>
            <pc:docMk/>
            <pc:sldMk cId="3288516593" sldId="1079"/>
            <ac:spMk id="6" creationId="{F83A6AC8-56F1-EB9E-DD47-C1CFF9753BBA}"/>
          </ac:spMkLst>
        </pc:spChg>
        <pc:spChg chg="mod">
          <ac:chgData name="伊健 杜" userId="e69aded81da48593" providerId="LiveId" clId="{BCD66B68-7131-4D46-8514-0EB1CC7661F3}" dt="2022-10-17T15:11:46.486" v="4053" actId="1076"/>
          <ac:spMkLst>
            <pc:docMk/>
            <pc:sldMk cId="3288516593" sldId="1079"/>
            <ac:spMk id="7" creationId="{8A134A8E-94C3-0EE7-C065-45DB3136BA45}"/>
          </ac:spMkLst>
        </pc:spChg>
        <pc:spChg chg="add mod">
          <ac:chgData name="伊健 杜" userId="e69aded81da48593" providerId="LiveId" clId="{BCD66B68-7131-4D46-8514-0EB1CC7661F3}" dt="2022-10-17T15:12:06.025" v="4057" actId="478"/>
          <ac:spMkLst>
            <pc:docMk/>
            <pc:sldMk cId="3288516593" sldId="1079"/>
            <ac:spMk id="8" creationId="{628E3A93-F02A-E82A-CF9A-14056603DFDD}"/>
          </ac:spMkLst>
        </pc:spChg>
        <pc:picChg chg="add mod">
          <ac:chgData name="伊健 杜" userId="e69aded81da48593" providerId="LiveId" clId="{BCD66B68-7131-4D46-8514-0EB1CC7661F3}" dt="2022-10-17T15:11:53.073" v="4055" actId="1076"/>
          <ac:picMkLst>
            <pc:docMk/>
            <pc:sldMk cId="3288516593" sldId="1079"/>
            <ac:picMk id="9218" creationId="{E5F24B5E-1823-9D08-FB41-340F572FD981}"/>
          </ac:picMkLst>
        </pc:picChg>
      </pc:sldChg>
      <pc:sldChg chg="addSp modSp add mod ord">
        <pc:chgData name="伊健 杜" userId="e69aded81da48593" providerId="LiveId" clId="{BCD66B68-7131-4D46-8514-0EB1CC7661F3}" dt="2022-10-17T15:44:42.353" v="4875"/>
        <pc:sldMkLst>
          <pc:docMk/>
          <pc:sldMk cId="4151952145" sldId="1080"/>
        </pc:sldMkLst>
        <pc:spChg chg="mod">
          <ac:chgData name="伊健 杜" userId="e69aded81da48593" providerId="LiveId" clId="{BCD66B68-7131-4D46-8514-0EB1CC7661F3}" dt="2022-10-17T15:44:42.353" v="4875"/>
          <ac:spMkLst>
            <pc:docMk/>
            <pc:sldMk cId="4151952145" sldId="1080"/>
            <ac:spMk id="6" creationId="{F83A6AC8-56F1-EB9E-DD47-C1CFF9753BBA}"/>
          </ac:spMkLst>
        </pc:spChg>
        <pc:spChg chg="mod">
          <ac:chgData name="伊健 杜" userId="e69aded81da48593" providerId="LiveId" clId="{BCD66B68-7131-4D46-8514-0EB1CC7661F3}" dt="2022-10-17T15:44:42.353" v="4875"/>
          <ac:spMkLst>
            <pc:docMk/>
            <pc:sldMk cId="4151952145" sldId="1080"/>
            <ac:spMk id="7" creationId="{8A134A8E-94C3-0EE7-C065-45DB3136BA45}"/>
          </ac:spMkLst>
        </pc:spChg>
        <pc:picChg chg="add mod">
          <ac:chgData name="伊健 杜" userId="e69aded81da48593" providerId="LiveId" clId="{BCD66B68-7131-4D46-8514-0EB1CC7661F3}" dt="2022-10-17T14:15:26.671" v="3051" actId="1076"/>
          <ac:picMkLst>
            <pc:docMk/>
            <pc:sldMk cId="4151952145" sldId="1080"/>
            <ac:picMk id="2050" creationId="{FBEFA9DA-467C-C932-8042-831E751AF31A}"/>
          </ac:picMkLst>
        </pc:picChg>
      </pc:sldChg>
      <pc:sldChg chg="addSp delSp modSp add mod ord">
        <pc:chgData name="伊健 杜" userId="e69aded81da48593" providerId="LiveId" clId="{BCD66B68-7131-4D46-8514-0EB1CC7661F3}" dt="2022-10-17T15:44:42.353" v="4875"/>
        <pc:sldMkLst>
          <pc:docMk/>
          <pc:sldMk cId="3861524092" sldId="1081"/>
        </pc:sldMkLst>
        <pc:spChg chg="add mod ord">
          <ac:chgData name="伊健 杜" userId="e69aded81da48593" providerId="LiveId" clId="{BCD66B68-7131-4D46-8514-0EB1CC7661F3}" dt="2022-10-17T14:14:30.017" v="3041" actId="167"/>
          <ac:spMkLst>
            <pc:docMk/>
            <pc:sldMk cId="3861524092" sldId="1081"/>
            <ac:spMk id="2" creationId="{268E85F9-927A-76EF-39CE-967EEE858598}"/>
          </ac:spMkLst>
        </pc:spChg>
        <pc:spChg chg="mod">
          <ac:chgData name="伊健 杜" userId="e69aded81da48593" providerId="LiveId" clId="{BCD66B68-7131-4D46-8514-0EB1CC7661F3}" dt="2022-10-17T15:44:42.353" v="4875"/>
          <ac:spMkLst>
            <pc:docMk/>
            <pc:sldMk cId="3861524092" sldId="1081"/>
            <ac:spMk id="6" creationId="{F83A6AC8-56F1-EB9E-DD47-C1CFF9753BBA}"/>
          </ac:spMkLst>
        </pc:spChg>
        <pc:spChg chg="mod">
          <ac:chgData name="伊健 杜" userId="e69aded81da48593" providerId="LiveId" clId="{BCD66B68-7131-4D46-8514-0EB1CC7661F3}" dt="2022-10-17T15:44:42.353" v="4875"/>
          <ac:spMkLst>
            <pc:docMk/>
            <pc:sldMk cId="3861524092" sldId="1081"/>
            <ac:spMk id="7" creationId="{8A134A8E-94C3-0EE7-C065-45DB3136BA45}"/>
          </ac:spMkLst>
        </pc:spChg>
        <pc:picChg chg="add mod">
          <ac:chgData name="伊健 杜" userId="e69aded81da48593" providerId="LiveId" clId="{BCD66B68-7131-4D46-8514-0EB1CC7661F3}" dt="2022-10-17T14:14:39.753" v="3044" actId="1076"/>
          <ac:picMkLst>
            <pc:docMk/>
            <pc:sldMk cId="3861524092" sldId="1081"/>
            <ac:picMk id="1026" creationId="{6C3715B5-17B8-0736-FA09-EF858D0D36F4}"/>
          </ac:picMkLst>
        </pc:picChg>
        <pc:picChg chg="add mod">
          <ac:chgData name="伊健 杜" userId="e69aded81da48593" providerId="LiveId" clId="{BCD66B68-7131-4D46-8514-0EB1CC7661F3}" dt="2022-10-17T14:14:37.829" v="3043" actId="1076"/>
          <ac:picMkLst>
            <pc:docMk/>
            <pc:sldMk cId="3861524092" sldId="1081"/>
            <ac:picMk id="1028" creationId="{69DD2FCA-FA90-781F-BFBF-17160C73622A}"/>
          </ac:picMkLst>
        </pc:picChg>
        <pc:picChg chg="add del mod">
          <ac:chgData name="伊健 杜" userId="e69aded81da48593" providerId="LiveId" clId="{BCD66B68-7131-4D46-8514-0EB1CC7661F3}" dt="2022-10-17T14:14:06.039" v="3030" actId="478"/>
          <ac:picMkLst>
            <pc:docMk/>
            <pc:sldMk cId="3861524092" sldId="1081"/>
            <ac:picMk id="1030" creationId="{71B524B9-4B11-2779-C4FC-B77E11231F4A}"/>
          </ac:picMkLst>
        </pc:picChg>
        <pc:picChg chg="add del mod">
          <ac:chgData name="伊健 杜" userId="e69aded81da48593" providerId="LiveId" clId="{BCD66B68-7131-4D46-8514-0EB1CC7661F3}" dt="2022-10-17T14:28:28.742" v="3278" actId="478"/>
          <ac:picMkLst>
            <pc:docMk/>
            <pc:sldMk cId="3861524092" sldId="1081"/>
            <ac:picMk id="1032" creationId="{A7B0C718-3457-F88C-13BB-358C7376B2B9}"/>
          </ac:picMkLst>
        </pc:picChg>
      </pc:sldChg>
      <pc:sldChg chg="addSp delSp modSp add mod">
        <pc:chgData name="伊健 杜" userId="e69aded81da48593" providerId="LiveId" clId="{BCD66B68-7131-4D46-8514-0EB1CC7661F3}" dt="2022-10-17T15:44:42.353" v="4875"/>
        <pc:sldMkLst>
          <pc:docMk/>
          <pc:sldMk cId="803573272" sldId="1082"/>
        </pc:sldMkLst>
        <pc:spChg chg="add mod">
          <ac:chgData name="伊健 杜" userId="e69aded81da48593" providerId="LiveId" clId="{BCD66B68-7131-4D46-8514-0EB1CC7661F3}" dt="2022-10-17T15:44:42.353" v="4875"/>
          <ac:spMkLst>
            <pc:docMk/>
            <pc:sldMk cId="803573272" sldId="1082"/>
            <ac:spMk id="2" creationId="{A6C193CC-9F2B-40EB-BC47-728E88126C5B}"/>
          </ac:spMkLst>
        </pc:spChg>
        <pc:spChg chg="mod">
          <ac:chgData name="伊健 杜" userId="e69aded81da48593" providerId="LiveId" clId="{BCD66B68-7131-4D46-8514-0EB1CC7661F3}" dt="2022-10-17T15:44:42.353" v="4875"/>
          <ac:spMkLst>
            <pc:docMk/>
            <pc:sldMk cId="803573272" sldId="1082"/>
            <ac:spMk id="6" creationId="{F83A6AC8-56F1-EB9E-DD47-C1CFF9753BBA}"/>
          </ac:spMkLst>
        </pc:spChg>
        <pc:spChg chg="del mod">
          <ac:chgData name="伊健 杜" userId="e69aded81da48593" providerId="LiveId" clId="{BCD66B68-7131-4D46-8514-0EB1CC7661F3}" dt="2022-10-17T14:19:03.748" v="3122" actId="478"/>
          <ac:spMkLst>
            <pc:docMk/>
            <pc:sldMk cId="803573272" sldId="1082"/>
            <ac:spMk id="7" creationId="{8A134A8E-94C3-0EE7-C065-45DB3136BA45}"/>
          </ac:spMkLst>
        </pc:spChg>
        <pc:picChg chg="del">
          <ac:chgData name="伊健 杜" userId="e69aded81da48593" providerId="LiveId" clId="{BCD66B68-7131-4D46-8514-0EB1CC7661F3}" dt="2022-10-17T14:17:18.329" v="3053" actId="478"/>
          <ac:picMkLst>
            <pc:docMk/>
            <pc:sldMk cId="803573272" sldId="1082"/>
            <ac:picMk id="2050" creationId="{FBEFA9DA-467C-C932-8042-831E751AF31A}"/>
          </ac:picMkLst>
        </pc:picChg>
        <pc:picChg chg="add mod">
          <ac:chgData name="伊健 杜" userId="e69aded81da48593" providerId="LiveId" clId="{BCD66B68-7131-4D46-8514-0EB1CC7661F3}" dt="2022-10-17T14:19:14.733" v="3124" actId="14100"/>
          <ac:picMkLst>
            <pc:docMk/>
            <pc:sldMk cId="803573272" sldId="1082"/>
            <ac:picMk id="3074" creationId="{3EFCD5BB-F3EA-6107-9BB8-ABC7AF4DAD2E}"/>
          </ac:picMkLst>
        </pc:picChg>
      </pc:sldChg>
      <pc:sldChg chg="addSp delSp modSp add mod">
        <pc:chgData name="伊健 杜" userId="e69aded81da48593" providerId="LiveId" clId="{BCD66B68-7131-4D46-8514-0EB1CC7661F3}" dt="2022-10-17T15:44:42.353" v="4875"/>
        <pc:sldMkLst>
          <pc:docMk/>
          <pc:sldMk cId="933829164" sldId="1083"/>
        </pc:sldMkLst>
        <pc:spChg chg="del">
          <ac:chgData name="伊健 杜" userId="e69aded81da48593" providerId="LiveId" clId="{BCD66B68-7131-4D46-8514-0EB1CC7661F3}" dt="2022-10-17T14:21:19.913" v="3222" actId="478"/>
          <ac:spMkLst>
            <pc:docMk/>
            <pc:sldMk cId="933829164" sldId="1083"/>
            <ac:spMk id="2" creationId="{268E85F9-927A-76EF-39CE-967EEE858598}"/>
          </ac:spMkLst>
        </pc:spChg>
        <pc:spChg chg="add mod">
          <ac:chgData name="伊健 杜" userId="e69aded81da48593" providerId="LiveId" clId="{BCD66B68-7131-4D46-8514-0EB1CC7661F3}" dt="2022-10-17T14:29:20.280" v="3290" actId="1076"/>
          <ac:spMkLst>
            <pc:docMk/>
            <pc:sldMk cId="933829164" sldId="1083"/>
            <ac:spMk id="3" creationId="{AE7EDC1F-9901-6933-D880-8BAE6877EB23}"/>
          </ac:spMkLst>
        </pc:spChg>
        <pc:spChg chg="mod">
          <ac:chgData name="伊健 杜" userId="e69aded81da48593" providerId="LiveId" clId="{BCD66B68-7131-4D46-8514-0EB1CC7661F3}" dt="2022-10-17T15:44:42.353" v="4875"/>
          <ac:spMkLst>
            <pc:docMk/>
            <pc:sldMk cId="933829164" sldId="1083"/>
            <ac:spMk id="6" creationId="{F83A6AC8-56F1-EB9E-DD47-C1CFF9753BBA}"/>
          </ac:spMkLst>
        </pc:spChg>
        <pc:spChg chg="mod">
          <ac:chgData name="伊健 杜" userId="e69aded81da48593" providerId="LiveId" clId="{BCD66B68-7131-4D46-8514-0EB1CC7661F3}" dt="2022-10-17T15:44:42.353" v="4875"/>
          <ac:spMkLst>
            <pc:docMk/>
            <pc:sldMk cId="933829164" sldId="1083"/>
            <ac:spMk id="7" creationId="{8A134A8E-94C3-0EE7-C065-45DB3136BA45}"/>
          </ac:spMkLst>
        </pc:spChg>
        <pc:picChg chg="add mod">
          <ac:chgData name="伊健 杜" userId="e69aded81da48593" providerId="LiveId" clId="{BCD66B68-7131-4D46-8514-0EB1CC7661F3}" dt="2022-10-17T14:28:32.399" v="3279"/>
          <ac:picMkLst>
            <pc:docMk/>
            <pc:sldMk cId="933829164" sldId="1083"/>
            <ac:picMk id="4" creationId="{A938A59B-F4AB-37F5-2FC9-DF701706A00E}"/>
          </ac:picMkLst>
        </pc:picChg>
        <pc:picChg chg="add mod">
          <ac:chgData name="伊健 杜" userId="e69aded81da48593" providerId="LiveId" clId="{BCD66B68-7131-4D46-8514-0EB1CC7661F3}" dt="2022-10-17T14:29:28.895" v="3291" actId="1076"/>
          <ac:picMkLst>
            <pc:docMk/>
            <pc:sldMk cId="933829164" sldId="1083"/>
            <ac:picMk id="5" creationId="{16466FA8-0DDA-7E12-F519-E1F3D3F572C2}"/>
          </ac:picMkLst>
        </pc:picChg>
        <pc:picChg chg="add del mod">
          <ac:chgData name="伊健 杜" userId="e69aded81da48593" providerId="LiveId" clId="{BCD66B68-7131-4D46-8514-0EB1CC7661F3}" dt="2022-10-17T14:30:42.071" v="3440" actId="21"/>
          <ac:picMkLst>
            <pc:docMk/>
            <pc:sldMk cId="933829164" sldId="1083"/>
            <ac:picMk id="8" creationId="{A84EA8E6-68D0-B296-DA59-4CBF755D811F}"/>
          </ac:picMkLst>
        </pc:picChg>
        <pc:picChg chg="del mod">
          <ac:chgData name="伊健 杜" userId="e69aded81da48593" providerId="LiveId" clId="{BCD66B68-7131-4D46-8514-0EB1CC7661F3}" dt="2022-10-17T14:21:19.913" v="3222" actId="478"/>
          <ac:picMkLst>
            <pc:docMk/>
            <pc:sldMk cId="933829164" sldId="1083"/>
            <ac:picMk id="1026" creationId="{6C3715B5-17B8-0736-FA09-EF858D0D36F4}"/>
          </ac:picMkLst>
        </pc:picChg>
        <pc:picChg chg="del mod">
          <ac:chgData name="伊健 杜" userId="e69aded81da48593" providerId="LiveId" clId="{BCD66B68-7131-4D46-8514-0EB1CC7661F3}" dt="2022-10-17T14:21:19.913" v="3222" actId="478"/>
          <ac:picMkLst>
            <pc:docMk/>
            <pc:sldMk cId="933829164" sldId="1083"/>
            <ac:picMk id="1028" creationId="{69DD2FCA-FA90-781F-BFBF-17160C73622A}"/>
          </ac:picMkLst>
        </pc:picChg>
        <pc:picChg chg="del">
          <ac:chgData name="伊健 杜" userId="e69aded81da48593" providerId="LiveId" clId="{BCD66B68-7131-4D46-8514-0EB1CC7661F3}" dt="2022-10-17T14:21:19.913" v="3222" actId="478"/>
          <ac:picMkLst>
            <pc:docMk/>
            <pc:sldMk cId="933829164" sldId="1083"/>
            <ac:picMk id="1032" creationId="{A7B0C718-3457-F88C-13BB-358C7376B2B9}"/>
          </ac:picMkLst>
        </pc:picChg>
        <pc:picChg chg="add mod">
          <ac:chgData name="伊健 杜" userId="e69aded81da48593" providerId="LiveId" clId="{BCD66B68-7131-4D46-8514-0EB1CC7661F3}" dt="2022-10-17T14:29:19.087" v="3289" actId="1076"/>
          <ac:picMkLst>
            <pc:docMk/>
            <pc:sldMk cId="933829164" sldId="1083"/>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382826174" sldId="1084"/>
        </pc:sldMkLst>
        <pc:spChg chg="del">
          <ac:chgData name="伊健 杜" userId="e69aded81da48593" providerId="LiveId" clId="{BCD66B68-7131-4D46-8514-0EB1CC7661F3}" dt="2022-10-17T14:29:37.619" v="3293" actId="478"/>
          <ac:spMkLst>
            <pc:docMk/>
            <pc:sldMk cId="382826174" sldId="1084"/>
            <ac:spMk id="3" creationId="{AE7EDC1F-9901-6933-D880-8BAE6877EB23}"/>
          </ac:spMkLst>
        </pc:spChg>
        <pc:spChg chg="mod">
          <ac:chgData name="伊健 杜" userId="e69aded81da48593" providerId="LiveId" clId="{BCD66B68-7131-4D46-8514-0EB1CC7661F3}" dt="2022-10-17T15:44:42.353" v="4875"/>
          <ac:spMkLst>
            <pc:docMk/>
            <pc:sldMk cId="382826174" sldId="1084"/>
            <ac:spMk id="6" creationId="{F83A6AC8-56F1-EB9E-DD47-C1CFF9753BBA}"/>
          </ac:spMkLst>
        </pc:spChg>
        <pc:spChg chg="mod">
          <ac:chgData name="伊健 杜" userId="e69aded81da48593" providerId="LiveId" clId="{BCD66B68-7131-4D46-8514-0EB1CC7661F3}" dt="2022-10-17T15:44:42.353" v="4875"/>
          <ac:spMkLst>
            <pc:docMk/>
            <pc:sldMk cId="382826174" sldId="1084"/>
            <ac:spMk id="7" creationId="{8A134A8E-94C3-0EE7-C065-45DB3136BA45}"/>
          </ac:spMkLst>
        </pc:spChg>
        <pc:picChg chg="add mod">
          <ac:chgData name="伊健 杜" userId="e69aded81da48593" providerId="LiveId" clId="{BCD66B68-7131-4D46-8514-0EB1CC7661F3}" dt="2022-10-17T14:30:51.107" v="3443" actId="1076"/>
          <ac:picMkLst>
            <pc:docMk/>
            <pc:sldMk cId="382826174" sldId="1084"/>
            <ac:picMk id="2" creationId="{F12E93B9-D5B9-C182-3874-839B34FA98D4}"/>
          </ac:picMkLst>
        </pc:picChg>
        <pc:picChg chg="del">
          <ac:chgData name="伊健 杜" userId="e69aded81da48593" providerId="LiveId" clId="{BCD66B68-7131-4D46-8514-0EB1CC7661F3}" dt="2022-10-17T14:29:37.619" v="3293" actId="478"/>
          <ac:picMkLst>
            <pc:docMk/>
            <pc:sldMk cId="382826174" sldId="1084"/>
            <ac:picMk id="4" creationId="{A938A59B-F4AB-37F5-2FC9-DF701706A00E}"/>
          </ac:picMkLst>
        </pc:picChg>
        <pc:picChg chg="del">
          <ac:chgData name="伊健 杜" userId="e69aded81da48593" providerId="LiveId" clId="{BCD66B68-7131-4D46-8514-0EB1CC7661F3}" dt="2022-10-17T14:29:37.619" v="3293" actId="478"/>
          <ac:picMkLst>
            <pc:docMk/>
            <pc:sldMk cId="382826174" sldId="1084"/>
            <ac:picMk id="5" creationId="{16466FA8-0DDA-7E12-F519-E1F3D3F572C2}"/>
          </ac:picMkLst>
        </pc:picChg>
        <pc:picChg chg="del">
          <ac:chgData name="伊健 杜" userId="e69aded81da48593" providerId="LiveId" clId="{BCD66B68-7131-4D46-8514-0EB1CC7661F3}" dt="2022-10-17T14:29:37.619" v="3293" actId="478"/>
          <ac:picMkLst>
            <pc:docMk/>
            <pc:sldMk cId="382826174" sldId="1084"/>
            <ac:picMk id="4098" creationId="{B51697BD-3265-6772-5CB8-02EB7E26C1FC}"/>
          </ac:picMkLst>
        </pc:picChg>
      </pc:sldChg>
      <pc:sldChg chg="addSp delSp modSp add mod">
        <pc:chgData name="伊健 杜" userId="e69aded81da48593" providerId="LiveId" clId="{BCD66B68-7131-4D46-8514-0EB1CC7661F3}" dt="2022-10-17T15:44:42.353" v="4875"/>
        <pc:sldMkLst>
          <pc:docMk/>
          <pc:sldMk cId="520258108" sldId="1085"/>
        </pc:sldMkLst>
        <pc:spChg chg="mod">
          <ac:chgData name="伊健 杜" userId="e69aded81da48593" providerId="LiveId" clId="{BCD66B68-7131-4D46-8514-0EB1CC7661F3}" dt="2022-10-17T15:44:42.353" v="4875"/>
          <ac:spMkLst>
            <pc:docMk/>
            <pc:sldMk cId="520258108" sldId="1085"/>
            <ac:spMk id="6" creationId="{F83A6AC8-56F1-EB9E-DD47-C1CFF9753BBA}"/>
          </ac:spMkLst>
        </pc:spChg>
        <pc:spChg chg="mod">
          <ac:chgData name="伊健 杜" userId="e69aded81da48593" providerId="LiveId" clId="{BCD66B68-7131-4D46-8514-0EB1CC7661F3}" dt="2022-10-17T15:44:42.353" v="4875"/>
          <ac:spMkLst>
            <pc:docMk/>
            <pc:sldMk cId="520258108" sldId="1085"/>
            <ac:spMk id="7" creationId="{8A134A8E-94C3-0EE7-C065-45DB3136BA45}"/>
          </ac:spMkLst>
        </pc:spChg>
        <pc:picChg chg="del">
          <ac:chgData name="伊健 杜" userId="e69aded81da48593" providerId="LiveId" clId="{BCD66B68-7131-4D46-8514-0EB1CC7661F3}" dt="2022-10-17T14:30:58.495" v="3445" actId="478"/>
          <ac:picMkLst>
            <pc:docMk/>
            <pc:sldMk cId="520258108" sldId="1085"/>
            <ac:picMk id="2" creationId="{F12E93B9-D5B9-C182-3874-839B34FA98D4}"/>
          </ac:picMkLst>
        </pc:picChg>
        <pc:picChg chg="add mod">
          <ac:chgData name="伊健 杜" userId="e69aded81da48593" providerId="LiveId" clId="{BCD66B68-7131-4D46-8514-0EB1CC7661F3}" dt="2022-10-17T14:36:26.107" v="3554" actId="1076"/>
          <ac:picMkLst>
            <pc:docMk/>
            <pc:sldMk cId="520258108" sldId="1085"/>
            <ac:picMk id="5122" creationId="{7E6F584F-9A78-D55C-68D2-7D219A107CBD}"/>
          </ac:picMkLst>
        </pc:picChg>
      </pc:sldChg>
      <pc:sldChg chg="delSp modSp new del mod">
        <pc:chgData name="伊健 杜" userId="e69aded81da48593" providerId="LiveId" clId="{BCD66B68-7131-4D46-8514-0EB1CC7661F3}" dt="2022-10-17T14:40:40.728" v="3585" actId="47"/>
        <pc:sldMkLst>
          <pc:docMk/>
          <pc:sldMk cId="3489215433" sldId="1086"/>
        </pc:sldMkLst>
        <pc:spChg chg="mod">
          <ac:chgData name="伊健 杜" userId="e69aded81da48593" providerId="LiveId" clId="{BCD66B68-7131-4D46-8514-0EB1CC7661F3}" dt="2022-10-17T14:40:31.819" v="3584" actId="20577"/>
          <ac:spMkLst>
            <pc:docMk/>
            <pc:sldMk cId="3489215433" sldId="1086"/>
            <ac:spMk id="2" creationId="{D5212730-385C-DB36-4638-F132C33B1BAA}"/>
          </ac:spMkLst>
        </pc:spChg>
        <pc:spChg chg="del">
          <ac:chgData name="伊健 杜" userId="e69aded81da48593" providerId="LiveId" clId="{BCD66B68-7131-4D46-8514-0EB1CC7661F3}" dt="2022-10-17T14:36:42.294" v="3556" actId="478"/>
          <ac:spMkLst>
            <pc:docMk/>
            <pc:sldMk cId="3489215433" sldId="1086"/>
            <ac:spMk id="3" creationId="{8B459749-DB75-F0E2-AF95-8645EE2D3D1C}"/>
          </ac:spMkLst>
        </pc:spChg>
      </pc:sldChg>
      <pc:sldChg chg="addSp delSp modSp add mod ord">
        <pc:chgData name="伊健 杜" userId="e69aded81da48593" providerId="LiveId" clId="{BCD66B68-7131-4D46-8514-0EB1CC7661F3}" dt="2022-10-17T15:44:42.353" v="4875"/>
        <pc:sldMkLst>
          <pc:docMk/>
          <pc:sldMk cId="4082069867" sldId="1086"/>
        </pc:sldMkLst>
        <pc:spChg chg="add mod">
          <ac:chgData name="伊健 杜" userId="e69aded81da48593" providerId="LiveId" clId="{BCD66B68-7131-4D46-8514-0EB1CC7661F3}" dt="2022-10-17T15:44:42.353" v="4875"/>
          <ac:spMkLst>
            <pc:docMk/>
            <pc:sldMk cId="4082069867" sldId="1086"/>
            <ac:spMk id="2" creationId="{0E0C6705-FF01-F46F-0B88-B0713ECB0BC1}"/>
          </ac:spMkLst>
        </pc:spChg>
        <pc:spChg chg="add mod">
          <ac:chgData name="伊健 杜" userId="e69aded81da48593" providerId="LiveId" clId="{BCD66B68-7131-4D46-8514-0EB1CC7661F3}" dt="2022-10-17T15:36:27.921" v="4568" actId="1076"/>
          <ac:spMkLst>
            <pc:docMk/>
            <pc:sldMk cId="4082069867" sldId="1086"/>
            <ac:spMk id="3" creationId="{771902C4-3792-C983-C260-4CC059341386}"/>
          </ac:spMkLst>
        </pc:spChg>
        <pc:spChg chg="add del mod">
          <ac:chgData name="伊健 杜" userId="e69aded81da48593" providerId="LiveId" clId="{BCD66B68-7131-4D46-8514-0EB1CC7661F3}" dt="2022-10-17T15:35:03.745" v="4484" actId="478"/>
          <ac:spMkLst>
            <pc:docMk/>
            <pc:sldMk cId="4082069867" sldId="1086"/>
            <ac:spMk id="4" creationId="{EC553344-62AF-298D-A710-031C70570C83}"/>
          </ac:spMkLst>
        </pc:spChg>
        <pc:spChg chg="del">
          <ac:chgData name="伊健 杜" userId="e69aded81da48593" providerId="LiveId" clId="{BCD66B68-7131-4D46-8514-0EB1CC7661F3}" dt="2022-10-17T15:12:11.664" v="4059" actId="478"/>
          <ac:spMkLst>
            <pc:docMk/>
            <pc:sldMk cId="4082069867" sldId="1086"/>
            <ac:spMk id="6" creationId="{F83A6AC8-56F1-EB9E-DD47-C1CFF9753BBA}"/>
          </ac:spMkLst>
        </pc:spChg>
        <pc:spChg chg="mod">
          <ac:chgData name="伊健 杜" userId="e69aded81da48593" providerId="LiveId" clId="{BCD66B68-7131-4D46-8514-0EB1CC7661F3}" dt="2022-10-17T15:44:42.353" v="4875"/>
          <ac:spMkLst>
            <pc:docMk/>
            <pc:sldMk cId="4082069867" sldId="1086"/>
            <ac:spMk id="7" creationId="{8A134A8E-94C3-0EE7-C065-45DB3136BA45}"/>
          </ac:spMkLst>
        </pc:spChg>
        <pc:spChg chg="add mod">
          <ac:chgData name="伊健 杜" userId="e69aded81da48593" providerId="LiveId" clId="{BCD66B68-7131-4D46-8514-0EB1CC7661F3}" dt="2022-10-17T15:37:55.721" v="4655" actId="13822"/>
          <ac:spMkLst>
            <pc:docMk/>
            <pc:sldMk cId="4082069867" sldId="1086"/>
            <ac:spMk id="9" creationId="{FDC1169C-8D72-7096-BACE-ECC7238DDDD7}"/>
          </ac:spMkLst>
        </pc:spChg>
        <pc:picChg chg="add mod">
          <ac:chgData name="伊健 杜" userId="e69aded81da48593" providerId="LiveId" clId="{BCD66B68-7131-4D46-8514-0EB1CC7661F3}" dt="2022-10-17T15:37:49.200" v="4653" actId="1076"/>
          <ac:picMkLst>
            <pc:docMk/>
            <pc:sldMk cId="4082069867" sldId="1086"/>
            <ac:picMk id="5" creationId="{2ABB5234-6F60-0F7A-9F0F-30943194E17A}"/>
          </ac:picMkLst>
        </pc:picChg>
        <pc:picChg chg="add mod">
          <ac:chgData name="伊健 杜" userId="e69aded81da48593" providerId="LiveId" clId="{BCD66B68-7131-4D46-8514-0EB1CC7661F3}" dt="2022-10-17T15:37:46.288" v="4650" actId="14100"/>
          <ac:picMkLst>
            <pc:docMk/>
            <pc:sldMk cId="4082069867" sldId="1086"/>
            <ac:picMk id="8" creationId="{1AF1562D-FE9B-9591-AD80-6720706F55B1}"/>
          </ac:picMkLst>
        </pc:picChg>
        <pc:picChg chg="del">
          <ac:chgData name="伊健 杜" userId="e69aded81da48593" providerId="LiveId" clId="{BCD66B68-7131-4D46-8514-0EB1CC7661F3}" dt="2022-10-17T14:44:19.914" v="3613" actId="478"/>
          <ac:picMkLst>
            <pc:docMk/>
            <pc:sldMk cId="4082069867" sldId="1086"/>
            <ac:picMk id="9218" creationId="{E5F24B5E-1823-9D08-FB41-340F572FD981}"/>
          </ac:picMkLst>
        </pc:picChg>
        <pc:picChg chg="add del mod">
          <ac:chgData name="伊健 杜" userId="e69aded81da48593" providerId="LiveId" clId="{BCD66B68-7131-4D46-8514-0EB1CC7661F3}" dt="2022-10-17T15:36:35.926" v="4570" actId="478"/>
          <ac:picMkLst>
            <pc:docMk/>
            <pc:sldMk cId="4082069867" sldId="1086"/>
            <ac:picMk id="10242" creationId="{8328C26D-1EAA-B7FD-BBED-CA95EEF05C56}"/>
          </ac:picMkLst>
        </pc:picChg>
        <pc:picChg chg="add del mod">
          <ac:chgData name="伊健 杜" userId="e69aded81da48593" providerId="LiveId" clId="{BCD66B68-7131-4D46-8514-0EB1CC7661F3}" dt="2022-10-17T15:36:35.926" v="4570" actId="478"/>
          <ac:picMkLst>
            <pc:docMk/>
            <pc:sldMk cId="4082069867" sldId="1086"/>
            <ac:picMk id="10244" creationId="{B31B6E55-6CF2-006B-AA17-F7E4F56E2245}"/>
          </ac:picMkLst>
        </pc:picChg>
      </pc:sldChg>
      <pc:sldChg chg="addSp delSp modSp add mod ord">
        <pc:chgData name="伊健 杜" userId="e69aded81da48593" providerId="LiveId" clId="{BCD66B68-7131-4D46-8514-0EB1CC7661F3}" dt="2022-10-17T16:34:15.257" v="5843"/>
        <pc:sldMkLst>
          <pc:docMk/>
          <pc:sldMk cId="1691849706" sldId="1087"/>
        </pc:sldMkLst>
        <pc:spChg chg="mod">
          <ac:chgData name="伊健 杜" userId="e69aded81da48593" providerId="LiveId" clId="{BCD66B68-7131-4D46-8514-0EB1CC7661F3}" dt="2022-10-17T15:04:54.872" v="3758" actId="20577"/>
          <ac:spMkLst>
            <pc:docMk/>
            <pc:sldMk cId="1691849706" sldId="1087"/>
            <ac:spMk id="6" creationId="{F83A6AC8-56F1-EB9E-DD47-C1CFF9753BBA}"/>
          </ac:spMkLst>
        </pc:spChg>
        <pc:spChg chg="mod">
          <ac:chgData name="伊健 杜" userId="e69aded81da48593" providerId="LiveId" clId="{BCD66B68-7131-4D46-8514-0EB1CC7661F3}" dt="2022-10-17T16:34:15.257" v="5843"/>
          <ac:spMkLst>
            <pc:docMk/>
            <pc:sldMk cId="1691849706" sldId="1087"/>
            <ac:spMk id="7" creationId="{8A134A8E-94C3-0EE7-C065-45DB3136BA45}"/>
          </ac:spMkLst>
        </pc:spChg>
        <pc:picChg chg="add mod">
          <ac:chgData name="伊健 杜" userId="e69aded81da48593" providerId="LiveId" clId="{BCD66B68-7131-4D46-8514-0EB1CC7661F3}" dt="2022-10-17T15:59:31.406" v="5012" actId="1076"/>
          <ac:picMkLst>
            <pc:docMk/>
            <pc:sldMk cId="1691849706" sldId="1087"/>
            <ac:picMk id="2050" creationId="{0DAF2F6C-688F-5EA1-CF31-D2309635C788}"/>
          </ac:picMkLst>
        </pc:picChg>
        <pc:picChg chg="del">
          <ac:chgData name="伊健 杜" userId="e69aded81da48593" providerId="LiveId" clId="{BCD66B68-7131-4D46-8514-0EB1CC7661F3}" dt="2022-10-17T15:05:06.982" v="3787" actId="478"/>
          <ac:picMkLst>
            <pc:docMk/>
            <pc:sldMk cId="1691849706" sldId="1087"/>
            <ac:picMk id="7170" creationId="{65F7601F-8909-F3A4-1F85-87EA205BAA5A}"/>
          </ac:picMkLst>
        </pc:picChg>
      </pc:sldChg>
      <pc:sldChg chg="addSp delSp modSp add mod">
        <pc:chgData name="伊健 杜" userId="e69aded81da48593" providerId="LiveId" clId="{BCD66B68-7131-4D46-8514-0EB1CC7661F3}" dt="2022-10-17T15:44:42.353" v="4875"/>
        <pc:sldMkLst>
          <pc:docMk/>
          <pc:sldMk cId="1664409466" sldId="1088"/>
        </pc:sldMkLst>
        <pc:spChg chg="mod">
          <ac:chgData name="伊健 杜" userId="e69aded81da48593" providerId="LiveId" clId="{BCD66B68-7131-4D46-8514-0EB1CC7661F3}" dt="2022-10-17T15:44:42.353" v="4875"/>
          <ac:spMkLst>
            <pc:docMk/>
            <pc:sldMk cId="1664409466" sldId="1088"/>
            <ac:spMk id="2" creationId="{1302A11A-625D-774F-23B3-739301B530C3}"/>
          </ac:spMkLst>
        </pc:spChg>
        <pc:spChg chg="add mod">
          <ac:chgData name="伊健 杜" userId="e69aded81da48593" providerId="LiveId" clId="{BCD66B68-7131-4D46-8514-0EB1CC7661F3}" dt="2022-10-17T15:07:34.045" v="3857" actId="1076"/>
          <ac:spMkLst>
            <pc:docMk/>
            <pc:sldMk cId="1664409466" sldId="1088"/>
            <ac:spMk id="4" creationId="{54D0D4B2-49CA-D07E-F089-C7217CBAB7D0}"/>
          </ac:spMkLst>
        </pc:spChg>
        <pc:spChg chg="add mod">
          <ac:chgData name="伊健 杜" userId="e69aded81da48593" providerId="LiveId" clId="{BCD66B68-7131-4D46-8514-0EB1CC7661F3}" dt="2022-10-17T15:08:05.723" v="3869" actId="1076"/>
          <ac:spMkLst>
            <pc:docMk/>
            <pc:sldMk cId="1664409466" sldId="1088"/>
            <ac:spMk id="5" creationId="{EE7F236C-F4E8-157B-B656-56870B9C75E6}"/>
          </ac:spMkLst>
        </pc:spChg>
        <pc:spChg chg="del">
          <ac:chgData name="伊健 杜" userId="e69aded81da48593" providerId="LiveId" clId="{BCD66B68-7131-4D46-8514-0EB1CC7661F3}" dt="2022-10-17T15:05:46.759" v="3828" actId="478"/>
          <ac:spMkLst>
            <pc:docMk/>
            <pc:sldMk cId="1664409466" sldId="1088"/>
            <ac:spMk id="6" creationId="{F664CF38-32CE-F1ED-1F82-42C5B7FE6DC9}"/>
          </ac:spMkLst>
        </pc:spChg>
        <pc:spChg chg="add mod">
          <ac:chgData name="伊健 杜" userId="e69aded81da48593" providerId="LiveId" clId="{BCD66B68-7131-4D46-8514-0EB1CC7661F3}" dt="2022-10-17T15:44:42.353" v="4875"/>
          <ac:spMkLst>
            <pc:docMk/>
            <pc:sldMk cId="1664409466" sldId="1088"/>
            <ac:spMk id="7" creationId="{C912D1C0-E427-2F31-708F-8577D17E8A64}"/>
          </ac:spMkLst>
        </pc:spChg>
        <pc:picChg chg="del">
          <ac:chgData name="伊健 杜" userId="e69aded81da48593" providerId="LiveId" clId="{BCD66B68-7131-4D46-8514-0EB1CC7661F3}" dt="2022-10-17T15:05:46.759" v="3828" actId="478"/>
          <ac:picMkLst>
            <pc:docMk/>
            <pc:sldMk cId="1664409466" sldId="1088"/>
            <ac:picMk id="3" creationId="{CFCFB0EC-95A6-F2C8-B9F3-A61C3C1C767F}"/>
          </ac:picMkLst>
        </pc:picChg>
        <pc:picChg chg="add mod">
          <ac:chgData name="伊健 杜" userId="e69aded81da48593" providerId="LiveId" clId="{BCD66B68-7131-4D46-8514-0EB1CC7661F3}" dt="2022-10-17T15:08:01.412" v="3868"/>
          <ac:picMkLst>
            <pc:docMk/>
            <pc:sldMk cId="1664409466" sldId="1088"/>
            <ac:picMk id="8" creationId="{368EBD32-3C99-D6DA-0AE5-887D7D27FADE}"/>
          </ac:picMkLst>
        </pc:picChg>
      </pc:sldChg>
      <pc:sldChg chg="modSp add">
        <pc:chgData name="伊健 杜" userId="e69aded81da48593" providerId="LiveId" clId="{BCD66B68-7131-4D46-8514-0EB1CC7661F3}" dt="2022-10-17T15:44:42.353" v="4875"/>
        <pc:sldMkLst>
          <pc:docMk/>
          <pc:sldMk cId="1213174787" sldId="1089"/>
        </pc:sldMkLst>
        <pc:spChg chg="mod">
          <ac:chgData name="伊健 杜" userId="e69aded81da48593" providerId="LiveId" clId="{BCD66B68-7131-4D46-8514-0EB1CC7661F3}" dt="2022-10-17T15:44:42.353" v="4875"/>
          <ac:spMkLst>
            <pc:docMk/>
            <pc:sldMk cId="1213174787" sldId="1089"/>
            <ac:spMk id="2" creationId="{3EE8A7AC-DCDC-46DD-FA1B-143B08162B5E}"/>
          </ac:spMkLst>
        </pc:spChg>
      </pc:sldChg>
      <pc:sldChg chg="addSp delSp modSp add mod">
        <pc:chgData name="伊健 杜" userId="e69aded81da48593" providerId="LiveId" clId="{BCD66B68-7131-4D46-8514-0EB1CC7661F3}" dt="2022-10-17T15:19:58.588" v="4131" actId="1076"/>
        <pc:sldMkLst>
          <pc:docMk/>
          <pc:sldMk cId="1045876542" sldId="1090"/>
        </pc:sldMkLst>
        <pc:spChg chg="add mod">
          <ac:chgData name="伊健 杜" userId="e69aded81da48593" providerId="LiveId" clId="{BCD66B68-7131-4D46-8514-0EB1CC7661F3}" dt="2022-10-17T15:19:23.724" v="4129" actId="14100"/>
          <ac:spMkLst>
            <pc:docMk/>
            <pc:sldMk cId="1045876542" sldId="1090"/>
            <ac:spMk id="2" creationId="{2134C6E9-4979-561E-E798-4FC29C482BB8}"/>
          </ac:spMkLst>
        </pc:spChg>
        <pc:spChg chg="del">
          <ac:chgData name="伊健 杜" userId="e69aded81da48593" providerId="LiveId" clId="{BCD66B68-7131-4D46-8514-0EB1CC7661F3}" dt="2022-10-17T15:16:52.385" v="4122" actId="478"/>
          <ac:spMkLst>
            <pc:docMk/>
            <pc:sldMk cId="1045876542" sldId="1090"/>
            <ac:spMk id="5" creationId="{1DB19E3C-D991-D689-61A3-E80D68C2FA2D}"/>
          </ac:spMkLst>
        </pc:spChg>
        <pc:picChg chg="del">
          <ac:chgData name="伊健 杜" userId="e69aded81da48593" providerId="LiveId" clId="{BCD66B68-7131-4D46-8514-0EB1CC7661F3}" dt="2022-10-17T15:16:52.385" v="4122" actId="478"/>
          <ac:picMkLst>
            <pc:docMk/>
            <pc:sldMk cId="1045876542" sldId="1090"/>
            <ac:picMk id="2050" creationId="{7FC48974-920D-75B8-C5B6-86B418B57C61}"/>
          </ac:picMkLst>
        </pc:picChg>
        <pc:picChg chg="del">
          <ac:chgData name="伊健 杜" userId="e69aded81da48593" providerId="LiveId" clId="{BCD66B68-7131-4D46-8514-0EB1CC7661F3}" dt="2022-10-17T15:16:49.947" v="4121" actId="478"/>
          <ac:picMkLst>
            <pc:docMk/>
            <pc:sldMk cId="1045876542" sldId="1090"/>
            <ac:picMk id="2052" creationId="{E9746163-D896-6944-975F-2F004ABEA268}"/>
          </ac:picMkLst>
        </pc:picChg>
        <pc:picChg chg="del">
          <ac:chgData name="伊健 杜" userId="e69aded81da48593" providerId="LiveId" clId="{BCD66B68-7131-4D46-8514-0EB1CC7661F3}" dt="2022-10-17T15:16:52.385" v="4122" actId="478"/>
          <ac:picMkLst>
            <pc:docMk/>
            <pc:sldMk cId="1045876542" sldId="1090"/>
            <ac:picMk id="2054" creationId="{E9662C3A-148F-0BDC-B3F8-1CA0D77D14B4}"/>
          </ac:picMkLst>
        </pc:picChg>
        <pc:picChg chg="add mod">
          <ac:chgData name="伊健 杜" userId="e69aded81da48593" providerId="LiveId" clId="{BCD66B68-7131-4D46-8514-0EB1CC7661F3}" dt="2022-10-17T15:19:15.637" v="4124" actId="1076"/>
          <ac:picMkLst>
            <pc:docMk/>
            <pc:sldMk cId="1045876542" sldId="1090"/>
            <ac:picMk id="6146" creationId="{FDF30636-FF1D-38CF-E78D-5EFBED1906E4}"/>
          </ac:picMkLst>
        </pc:picChg>
        <pc:picChg chg="add mod">
          <ac:chgData name="伊健 杜" userId="e69aded81da48593" providerId="LiveId" clId="{BCD66B68-7131-4D46-8514-0EB1CC7661F3}" dt="2022-10-17T15:19:58.588" v="4131" actId="1076"/>
          <ac:picMkLst>
            <pc:docMk/>
            <pc:sldMk cId="1045876542" sldId="1090"/>
            <ac:picMk id="6148" creationId="{FB004C94-BF55-BF53-18A8-FB206DCD2B2E}"/>
          </ac:picMkLst>
        </pc:picChg>
      </pc:sldChg>
      <pc:sldChg chg="addSp delSp modSp add mod">
        <pc:chgData name="伊健 杜" userId="e69aded81da48593" providerId="LiveId" clId="{BCD66B68-7131-4D46-8514-0EB1CC7661F3}" dt="2022-10-17T15:44:42.353" v="4875"/>
        <pc:sldMkLst>
          <pc:docMk/>
          <pc:sldMk cId="730838071" sldId="1091"/>
        </pc:sldMkLst>
        <pc:spChg chg="del mod">
          <ac:chgData name="伊健 杜" userId="e69aded81da48593" providerId="LiveId" clId="{BCD66B68-7131-4D46-8514-0EB1CC7661F3}" dt="2022-10-17T15:37:33.724" v="4645" actId="21"/>
          <ac:spMkLst>
            <pc:docMk/>
            <pc:sldMk cId="730838071" sldId="1091"/>
            <ac:spMk id="2" creationId="{2134C6E9-4979-561E-E798-4FC29C482BB8}"/>
          </ac:spMkLst>
        </pc:spChg>
        <pc:spChg chg="add del mod">
          <ac:chgData name="伊健 杜" userId="e69aded81da48593" providerId="LiveId" clId="{BCD66B68-7131-4D46-8514-0EB1CC7661F3}" dt="2022-10-17T15:21:56.776" v="4140" actId="478"/>
          <ac:spMkLst>
            <pc:docMk/>
            <pc:sldMk cId="730838071" sldId="1091"/>
            <ac:spMk id="3" creationId="{1A8E5F50-135C-FE3A-59BF-04CFA22F4912}"/>
          </ac:spMkLst>
        </pc:spChg>
        <pc:spChg chg="add mod">
          <ac:chgData name="伊健 杜" userId="e69aded81da48593" providerId="LiveId" clId="{BCD66B68-7131-4D46-8514-0EB1CC7661F3}" dt="2022-10-17T15:44:42.353" v="4875"/>
          <ac:spMkLst>
            <pc:docMk/>
            <pc:sldMk cId="730838071" sldId="1091"/>
            <ac:spMk id="4" creationId="{BD532B15-9B07-AFA8-D323-520DAAD706AC}"/>
          </ac:spMkLst>
        </pc:spChg>
        <pc:picChg chg="add mod">
          <ac:chgData name="伊健 杜" userId="e69aded81da48593" providerId="LiveId" clId="{BCD66B68-7131-4D46-8514-0EB1CC7661F3}" dt="2022-10-17T15:37:36.362" v="4646"/>
          <ac:picMkLst>
            <pc:docMk/>
            <pc:sldMk cId="730838071" sldId="1091"/>
            <ac:picMk id="5" creationId="{A21FD801-4928-40A9-8B6C-6DA7F31F6BA2}"/>
          </ac:picMkLst>
        </pc:picChg>
        <pc:picChg chg="add mod">
          <ac:chgData name="伊健 杜" userId="e69aded81da48593" providerId="LiveId" clId="{BCD66B68-7131-4D46-8514-0EB1CC7661F3}" dt="2022-10-17T15:37:36.362" v="4646"/>
          <ac:picMkLst>
            <pc:docMk/>
            <pc:sldMk cId="730838071" sldId="1091"/>
            <ac:picMk id="6" creationId="{99AB1249-4C67-AD75-F417-C93C48168E12}"/>
          </ac:picMkLst>
        </pc:picChg>
        <pc:picChg chg="del mod">
          <ac:chgData name="伊健 杜" userId="e69aded81da48593" providerId="LiveId" clId="{BCD66B68-7131-4D46-8514-0EB1CC7661F3}" dt="2022-10-17T15:20:03.223" v="4134" actId="478"/>
          <ac:picMkLst>
            <pc:docMk/>
            <pc:sldMk cId="730838071" sldId="1091"/>
            <ac:picMk id="6146" creationId="{FDF30636-FF1D-38CF-E78D-5EFBED1906E4}"/>
          </ac:picMkLst>
        </pc:picChg>
        <pc:picChg chg="del">
          <ac:chgData name="伊健 杜" userId="e69aded81da48593" providerId="LiveId" clId="{BCD66B68-7131-4D46-8514-0EB1CC7661F3}" dt="2022-10-17T15:20:03.223" v="4134" actId="478"/>
          <ac:picMkLst>
            <pc:docMk/>
            <pc:sldMk cId="730838071" sldId="1091"/>
            <ac:picMk id="6148" creationId="{FB004C94-BF55-BF53-18A8-FB206DCD2B2E}"/>
          </ac:picMkLst>
        </pc:picChg>
        <pc:picChg chg="add del mod">
          <ac:chgData name="伊健 杜" userId="e69aded81da48593" providerId="LiveId" clId="{BCD66B68-7131-4D46-8514-0EB1CC7661F3}" dt="2022-10-17T15:37:33.724" v="4645" actId="21"/>
          <ac:picMkLst>
            <pc:docMk/>
            <pc:sldMk cId="730838071" sldId="1091"/>
            <ac:picMk id="7170" creationId="{4390CE94-A8FD-2010-7E7A-3884C64C25E4}"/>
          </ac:picMkLst>
        </pc:picChg>
        <pc:picChg chg="add del mod">
          <ac:chgData name="伊健 杜" userId="e69aded81da48593" providerId="LiveId" clId="{BCD66B68-7131-4D46-8514-0EB1CC7661F3}" dt="2022-10-17T15:37:33.724" v="4645" actId="21"/>
          <ac:picMkLst>
            <pc:docMk/>
            <pc:sldMk cId="730838071" sldId="1091"/>
            <ac:picMk id="7172" creationId="{34DD91B6-7977-CC2A-FF3D-9C2AE87E9CDA}"/>
          </ac:picMkLst>
        </pc:picChg>
      </pc:sldChg>
      <pc:sldChg chg="addSp delSp modSp add mod">
        <pc:chgData name="伊健 杜" userId="e69aded81da48593" providerId="LiveId" clId="{BCD66B68-7131-4D46-8514-0EB1CC7661F3}" dt="2022-10-17T15:44:42.353" v="4875"/>
        <pc:sldMkLst>
          <pc:docMk/>
          <pc:sldMk cId="3327491522" sldId="1092"/>
        </pc:sldMkLst>
        <pc:spChg chg="del">
          <ac:chgData name="伊健 杜" userId="e69aded81da48593" providerId="LiveId" clId="{BCD66B68-7131-4D46-8514-0EB1CC7661F3}" dt="2022-10-17T15:22:39.715" v="4162" actId="478"/>
          <ac:spMkLst>
            <pc:docMk/>
            <pc:sldMk cId="3327491522" sldId="1092"/>
            <ac:spMk id="2" creationId="{2134C6E9-4979-561E-E798-4FC29C482BB8}"/>
          </ac:spMkLst>
        </pc:spChg>
        <pc:spChg chg="add del mod">
          <ac:chgData name="伊健 杜" userId="e69aded81da48593" providerId="LiveId" clId="{BCD66B68-7131-4D46-8514-0EB1CC7661F3}" dt="2022-10-17T15:23:47.792" v="4167" actId="478"/>
          <ac:spMkLst>
            <pc:docMk/>
            <pc:sldMk cId="3327491522" sldId="1092"/>
            <ac:spMk id="3" creationId="{7DB93D0B-DC20-32E4-22AA-CED6FB653E8C}"/>
          </ac:spMkLst>
        </pc:spChg>
        <pc:spChg chg="add mod">
          <ac:chgData name="伊健 杜" userId="e69aded81da48593" providerId="LiveId" clId="{BCD66B68-7131-4D46-8514-0EB1CC7661F3}" dt="2022-10-17T15:25:21.816" v="4215" actId="1076"/>
          <ac:spMkLst>
            <pc:docMk/>
            <pc:sldMk cId="3327491522" sldId="1092"/>
            <ac:spMk id="4" creationId="{63E445EB-346D-4C4C-88B6-320191AD4561}"/>
          </ac:spMkLst>
        </pc:spChg>
        <pc:spChg chg="add mod">
          <ac:chgData name="伊健 杜" userId="e69aded81da48593" providerId="LiveId" clId="{BCD66B68-7131-4D46-8514-0EB1CC7661F3}" dt="2022-10-17T15:25:21.816" v="4215" actId="1076"/>
          <ac:spMkLst>
            <pc:docMk/>
            <pc:sldMk cId="3327491522" sldId="1092"/>
            <ac:spMk id="5" creationId="{F20DB6F9-A507-C655-8721-BC74556E3D1A}"/>
          </ac:spMkLst>
        </pc:spChg>
        <pc:spChg chg="add mod">
          <ac:chgData name="伊健 杜" userId="e69aded81da48593" providerId="LiveId" clId="{BCD66B68-7131-4D46-8514-0EB1CC7661F3}" dt="2022-10-17T15:25:28.840" v="4218" actId="1076"/>
          <ac:spMkLst>
            <pc:docMk/>
            <pc:sldMk cId="3327491522" sldId="1092"/>
            <ac:spMk id="6" creationId="{FC271366-B031-8096-3D52-609115BB537B}"/>
          </ac:spMkLst>
        </pc:spChg>
        <pc:spChg chg="add mod">
          <ac:chgData name="伊健 杜" userId="e69aded81da48593" providerId="LiveId" clId="{BCD66B68-7131-4D46-8514-0EB1CC7661F3}" dt="2022-10-17T15:25:30.371" v="4219" actId="1076"/>
          <ac:spMkLst>
            <pc:docMk/>
            <pc:sldMk cId="3327491522" sldId="1092"/>
            <ac:spMk id="7" creationId="{8DC26F21-75CF-A1D2-F751-5E015883C4BF}"/>
          </ac:spMkLst>
        </pc:spChg>
        <pc:spChg chg="add mod">
          <ac:chgData name="伊健 杜" userId="e69aded81da48593" providerId="LiveId" clId="{BCD66B68-7131-4D46-8514-0EB1CC7661F3}" dt="2022-10-17T15:25:25.043" v="4217" actId="1076"/>
          <ac:spMkLst>
            <pc:docMk/>
            <pc:sldMk cId="3327491522" sldId="1092"/>
            <ac:spMk id="10" creationId="{6B0854ED-10C8-A21D-8D01-295A1BC60ABC}"/>
          </ac:spMkLst>
        </pc:spChg>
        <pc:spChg chg="add mod">
          <ac:chgData name="伊健 杜" userId="e69aded81da48593" providerId="LiveId" clId="{BCD66B68-7131-4D46-8514-0EB1CC7661F3}" dt="2022-10-17T15:25:25.043" v="4217" actId="1076"/>
          <ac:spMkLst>
            <pc:docMk/>
            <pc:sldMk cId="3327491522" sldId="1092"/>
            <ac:spMk id="11" creationId="{5F24EE0D-A0C5-E894-2DF8-78E0FDAF33C6}"/>
          </ac:spMkLst>
        </pc:spChg>
        <pc:spChg chg="add mod">
          <ac:chgData name="伊健 杜" userId="e69aded81da48593" providerId="LiveId" clId="{BCD66B68-7131-4D46-8514-0EB1CC7661F3}" dt="2022-10-17T15:44:42.353" v="4875"/>
          <ac:spMkLst>
            <pc:docMk/>
            <pc:sldMk cId="3327491522" sldId="1092"/>
            <ac:spMk id="12" creationId="{1878E38A-FAFC-B976-FA30-493AB9BA5556}"/>
          </ac:spMkLst>
        </pc:spChg>
        <pc:spChg chg="add mod">
          <ac:chgData name="伊健 杜" userId="e69aded81da48593" providerId="LiveId" clId="{BCD66B68-7131-4D46-8514-0EB1CC7661F3}" dt="2022-10-17T15:25:50.911" v="4238" actId="1076"/>
          <ac:spMkLst>
            <pc:docMk/>
            <pc:sldMk cId="3327491522" sldId="1092"/>
            <ac:spMk id="13" creationId="{7D553C24-3328-F065-905E-D74A1DBF3E2B}"/>
          </ac:spMkLst>
        </pc:spChg>
        <pc:picChg chg="add del mod">
          <ac:chgData name="伊健 杜" userId="e69aded81da48593" providerId="LiveId" clId="{BCD66B68-7131-4D46-8514-0EB1CC7661F3}" dt="2022-10-17T15:25:11.418" v="4213" actId="478"/>
          <ac:picMkLst>
            <pc:docMk/>
            <pc:sldMk cId="3327491522" sldId="1092"/>
            <ac:picMk id="8" creationId="{EBABE81E-0216-C765-9612-421750788706}"/>
          </ac:picMkLst>
        </pc:picChg>
        <pc:picChg chg="add mod">
          <ac:chgData name="伊健 杜" userId="e69aded81da48593" providerId="LiveId" clId="{BCD66B68-7131-4D46-8514-0EB1CC7661F3}" dt="2022-10-17T15:25:25.043" v="4217" actId="1076"/>
          <ac:picMkLst>
            <pc:docMk/>
            <pc:sldMk cId="3327491522" sldId="1092"/>
            <ac:picMk id="9" creationId="{FC3BD6A9-9C0E-D373-0874-DA07544475E0}"/>
          </ac:picMkLst>
        </pc:picChg>
        <pc:picChg chg="del">
          <ac:chgData name="伊健 杜" userId="e69aded81da48593" providerId="LiveId" clId="{BCD66B68-7131-4D46-8514-0EB1CC7661F3}" dt="2022-10-17T15:22:34.182" v="4161" actId="478"/>
          <ac:picMkLst>
            <pc:docMk/>
            <pc:sldMk cId="3327491522" sldId="1092"/>
            <ac:picMk id="7170" creationId="{4390CE94-A8FD-2010-7E7A-3884C64C25E4}"/>
          </ac:picMkLst>
        </pc:picChg>
        <pc:picChg chg="del">
          <ac:chgData name="伊健 杜" userId="e69aded81da48593" providerId="LiveId" clId="{BCD66B68-7131-4D46-8514-0EB1CC7661F3}" dt="2022-10-17T15:22:28.219" v="4160" actId="478"/>
          <ac:picMkLst>
            <pc:docMk/>
            <pc:sldMk cId="3327491522" sldId="1092"/>
            <ac:picMk id="7172" creationId="{34DD91B6-7977-CC2A-FF3D-9C2AE87E9CDA}"/>
          </ac:picMkLst>
        </pc:picChg>
        <pc:picChg chg="add mod">
          <ac:chgData name="伊健 杜" userId="e69aded81da48593" providerId="LiveId" clId="{BCD66B68-7131-4D46-8514-0EB1CC7661F3}" dt="2022-10-17T15:25:21.816" v="4215" actId="1076"/>
          <ac:picMkLst>
            <pc:docMk/>
            <pc:sldMk cId="3327491522" sldId="1092"/>
            <ac:picMk id="8194" creationId="{FCF6B3F1-B0B7-3689-120E-73A04B5B55B8}"/>
          </ac:picMkLst>
        </pc:picChg>
      </pc:sldChg>
      <pc:sldChg chg="addSp delSp modSp add mod">
        <pc:chgData name="伊健 杜" userId="e69aded81da48593" providerId="LiveId" clId="{BCD66B68-7131-4D46-8514-0EB1CC7661F3}" dt="2022-10-17T15:44:42.353" v="4875"/>
        <pc:sldMkLst>
          <pc:docMk/>
          <pc:sldMk cId="3746583694" sldId="1093"/>
        </pc:sldMkLst>
        <pc:spChg chg="mod">
          <ac:chgData name="伊健 杜" userId="e69aded81da48593" providerId="LiveId" clId="{BCD66B68-7131-4D46-8514-0EB1CC7661F3}" dt="2022-10-17T15:44:42.353" v="4875"/>
          <ac:spMkLst>
            <pc:docMk/>
            <pc:sldMk cId="3746583694" sldId="1093"/>
            <ac:spMk id="2" creationId="{1302A11A-625D-774F-23B3-739301B530C3}"/>
          </ac:spMkLst>
        </pc:spChg>
        <pc:spChg chg="del mod">
          <ac:chgData name="伊健 杜" userId="e69aded81da48593" providerId="LiveId" clId="{BCD66B68-7131-4D46-8514-0EB1CC7661F3}" dt="2022-10-17T15:27:24.685" v="4259" actId="478"/>
          <ac:spMkLst>
            <pc:docMk/>
            <pc:sldMk cId="3746583694" sldId="1093"/>
            <ac:spMk id="4" creationId="{54D0D4B2-49CA-D07E-F089-C7217CBAB7D0}"/>
          </ac:spMkLst>
        </pc:spChg>
        <pc:spChg chg="mod">
          <ac:chgData name="伊健 杜" userId="e69aded81da48593" providerId="LiveId" clId="{BCD66B68-7131-4D46-8514-0EB1CC7661F3}" dt="2022-10-17T15:27:28.589" v="4260" actId="1076"/>
          <ac:spMkLst>
            <pc:docMk/>
            <pc:sldMk cId="3746583694" sldId="1093"/>
            <ac:spMk id="5" creationId="{EE7F236C-F4E8-157B-B656-56870B9C75E6}"/>
          </ac:spMkLst>
        </pc:spChg>
        <pc:spChg chg="mod">
          <ac:chgData name="伊健 杜" userId="e69aded81da48593" providerId="LiveId" clId="{BCD66B68-7131-4D46-8514-0EB1CC7661F3}" dt="2022-10-17T15:44:42.353" v="4875"/>
          <ac:spMkLst>
            <pc:docMk/>
            <pc:sldMk cId="3746583694" sldId="1093"/>
            <ac:spMk id="7" creationId="{C912D1C0-E427-2F31-708F-8577D17E8A64}"/>
          </ac:spMkLst>
        </pc:spChg>
        <pc:picChg chg="del">
          <ac:chgData name="伊健 杜" userId="e69aded81da48593" providerId="LiveId" clId="{BCD66B68-7131-4D46-8514-0EB1CC7661F3}" dt="2022-10-17T15:28:29.747" v="4346" actId="478"/>
          <ac:picMkLst>
            <pc:docMk/>
            <pc:sldMk cId="3746583694" sldId="1093"/>
            <ac:picMk id="8" creationId="{368EBD32-3C99-D6DA-0AE5-887D7D27FADE}"/>
          </ac:picMkLst>
        </pc:picChg>
        <pc:picChg chg="add mod">
          <ac:chgData name="伊健 杜" userId="e69aded81da48593" providerId="LiveId" clId="{BCD66B68-7131-4D46-8514-0EB1CC7661F3}" dt="2022-10-17T15:31:02.630" v="4390" actId="1076"/>
          <ac:picMkLst>
            <pc:docMk/>
            <pc:sldMk cId="3746583694" sldId="1093"/>
            <ac:picMk id="9218" creationId="{1718D6B7-B273-D2D5-2B19-CED7872400C0}"/>
          </ac:picMkLst>
        </pc:picChg>
      </pc:sldChg>
      <pc:sldChg chg="addSp delSp modSp add mod">
        <pc:chgData name="伊健 杜" userId="e69aded81da48593" providerId="LiveId" clId="{BCD66B68-7131-4D46-8514-0EB1CC7661F3}" dt="2022-10-17T15:44:42.353" v="4875"/>
        <pc:sldMkLst>
          <pc:docMk/>
          <pc:sldMk cId="2483754863" sldId="1094"/>
        </pc:sldMkLst>
        <pc:spChg chg="mod">
          <ac:chgData name="伊健 杜" userId="e69aded81da48593" providerId="LiveId" clId="{BCD66B68-7131-4D46-8514-0EB1CC7661F3}" dt="2022-10-17T15:44:42.353" v="4875"/>
          <ac:spMkLst>
            <pc:docMk/>
            <pc:sldMk cId="2483754863" sldId="1094"/>
            <ac:spMk id="2" creationId="{1302A11A-625D-774F-23B3-739301B530C3}"/>
          </ac:spMkLst>
        </pc:spChg>
        <pc:spChg chg="mod">
          <ac:chgData name="伊健 杜" userId="e69aded81da48593" providerId="LiveId" clId="{BCD66B68-7131-4D46-8514-0EB1CC7661F3}" dt="2022-10-17T15:44:42.353" v="4875"/>
          <ac:spMkLst>
            <pc:docMk/>
            <pc:sldMk cId="2483754863" sldId="1094"/>
            <ac:spMk id="7" creationId="{C912D1C0-E427-2F31-708F-8577D17E8A64}"/>
          </ac:spMkLst>
        </pc:spChg>
        <pc:picChg chg="del">
          <ac:chgData name="伊健 杜" userId="e69aded81da48593" providerId="LiveId" clId="{BCD66B68-7131-4D46-8514-0EB1CC7661F3}" dt="2022-10-17T15:31:36.751" v="4467" actId="478"/>
          <ac:picMkLst>
            <pc:docMk/>
            <pc:sldMk cId="2483754863" sldId="1094"/>
            <ac:picMk id="9218" creationId="{1718D6B7-B273-D2D5-2B19-CED7872400C0}"/>
          </ac:picMkLst>
        </pc:picChg>
        <pc:picChg chg="add mod">
          <ac:chgData name="伊健 杜" userId="e69aded81da48593" providerId="LiveId" clId="{BCD66B68-7131-4D46-8514-0EB1CC7661F3}" dt="2022-10-17T15:32:42.643" v="4470" actId="1076"/>
          <ac:picMkLst>
            <pc:docMk/>
            <pc:sldMk cId="2483754863" sldId="1094"/>
            <ac:picMk id="10242" creationId="{F3939F8E-2689-8921-4B7B-BEA186599406}"/>
          </ac:picMkLst>
        </pc:picChg>
      </pc:sldChg>
      <pc:sldChg chg="addSp delSp modSp add mod">
        <pc:chgData name="伊健 杜" userId="e69aded81da48593" providerId="LiveId" clId="{BCD66B68-7131-4D46-8514-0EB1CC7661F3}" dt="2022-10-17T15:44:42.353" v="4875"/>
        <pc:sldMkLst>
          <pc:docMk/>
          <pc:sldMk cId="1210823189" sldId="1095"/>
        </pc:sldMkLst>
        <pc:spChg chg="del">
          <ac:chgData name="伊健 杜" userId="e69aded81da48593" providerId="LiveId" clId="{BCD66B68-7131-4D46-8514-0EB1CC7661F3}" dt="2022-10-17T15:35:26.451" v="4486" actId="478"/>
          <ac:spMkLst>
            <pc:docMk/>
            <pc:sldMk cId="1210823189" sldId="1095"/>
            <ac:spMk id="2" creationId="{1302A11A-625D-774F-23B3-739301B530C3}"/>
          </ac:spMkLst>
        </pc:spChg>
        <pc:spChg chg="add del mod">
          <ac:chgData name="伊健 杜" userId="e69aded81da48593" providerId="LiveId" clId="{BCD66B68-7131-4D46-8514-0EB1CC7661F3}" dt="2022-10-17T15:35:27.878" v="4487" actId="478"/>
          <ac:spMkLst>
            <pc:docMk/>
            <pc:sldMk cId="1210823189" sldId="1095"/>
            <ac:spMk id="4" creationId="{9319E449-3828-4582-B313-64DCA1C16597}"/>
          </ac:spMkLst>
        </pc:spChg>
        <pc:spChg chg="del">
          <ac:chgData name="伊健 杜" userId="e69aded81da48593" providerId="LiveId" clId="{BCD66B68-7131-4D46-8514-0EB1CC7661F3}" dt="2022-10-17T15:35:26.451" v="4486" actId="478"/>
          <ac:spMkLst>
            <pc:docMk/>
            <pc:sldMk cId="1210823189" sldId="1095"/>
            <ac:spMk id="5" creationId="{EE7F236C-F4E8-157B-B656-56870B9C75E6}"/>
          </ac:spMkLst>
        </pc:spChg>
        <pc:spChg chg="mod">
          <ac:chgData name="伊健 杜" userId="e69aded81da48593" providerId="LiveId" clId="{BCD66B68-7131-4D46-8514-0EB1CC7661F3}" dt="2022-10-17T15:44:42.353" v="4875"/>
          <ac:spMkLst>
            <pc:docMk/>
            <pc:sldMk cId="1210823189" sldId="1095"/>
            <ac:spMk id="7" creationId="{C912D1C0-E427-2F31-708F-8577D17E8A64}"/>
          </ac:spMkLst>
        </pc:spChg>
        <pc:picChg chg="del">
          <ac:chgData name="伊健 杜" userId="e69aded81da48593" providerId="LiveId" clId="{BCD66B68-7131-4D46-8514-0EB1CC7661F3}" dt="2022-10-17T15:32:50.556" v="4472" actId="478"/>
          <ac:picMkLst>
            <pc:docMk/>
            <pc:sldMk cId="1210823189" sldId="1095"/>
            <ac:picMk id="10242" creationId="{F3939F8E-2689-8921-4B7B-BEA186599406}"/>
          </ac:picMkLst>
        </pc:picChg>
      </pc:sldChg>
      <pc:sldChg chg="modSp add">
        <pc:chgData name="伊健 杜" userId="e69aded81da48593" providerId="LiveId" clId="{BCD66B68-7131-4D46-8514-0EB1CC7661F3}" dt="2022-10-17T15:44:42.353" v="4875"/>
        <pc:sldMkLst>
          <pc:docMk/>
          <pc:sldMk cId="3656494132" sldId="1096"/>
        </pc:sldMkLst>
        <pc:spChg chg="mod">
          <ac:chgData name="伊健 杜" userId="e69aded81da48593" providerId="LiveId" clId="{BCD66B68-7131-4D46-8514-0EB1CC7661F3}" dt="2022-10-17T15:44:42.353" v="4875"/>
          <ac:spMkLst>
            <pc:docMk/>
            <pc:sldMk cId="3656494132" sldId="1096"/>
            <ac:spMk id="2" creationId="{0E0C6705-FF01-F46F-0B88-B0713ECB0BC1}"/>
          </ac:spMkLst>
        </pc:spChg>
        <pc:spChg chg="mod">
          <ac:chgData name="伊健 杜" userId="e69aded81da48593" providerId="LiveId" clId="{BCD66B68-7131-4D46-8514-0EB1CC7661F3}" dt="2022-10-17T15:44:42.353" v="4875"/>
          <ac:spMkLst>
            <pc:docMk/>
            <pc:sldMk cId="3656494132" sldId="1096"/>
            <ac:spMk id="7" creationId="{8A134A8E-94C3-0EE7-C065-45DB3136BA45}"/>
          </ac:spMkLst>
        </pc:spChg>
      </pc:sldChg>
      <pc:sldChg chg="addSp delSp modSp add mod">
        <pc:chgData name="伊健 杜" userId="e69aded81da48593" providerId="LiveId" clId="{BCD66B68-7131-4D46-8514-0EB1CC7661F3}" dt="2022-10-17T15:44:42.353" v="4875"/>
        <pc:sldMkLst>
          <pc:docMk/>
          <pc:sldMk cId="1740091384" sldId="1097"/>
        </pc:sldMkLst>
        <pc:spChg chg="mod">
          <ac:chgData name="伊健 杜" userId="e69aded81da48593" providerId="LiveId" clId="{BCD66B68-7131-4D46-8514-0EB1CC7661F3}" dt="2022-10-17T15:44:42.353" v="4875"/>
          <ac:spMkLst>
            <pc:docMk/>
            <pc:sldMk cId="1740091384" sldId="1097"/>
            <ac:spMk id="2" creationId="{1302A11A-625D-774F-23B3-739301B530C3}"/>
          </ac:spMkLst>
        </pc:spChg>
        <pc:spChg chg="add mod">
          <ac:chgData name="伊健 杜" userId="e69aded81da48593" providerId="LiveId" clId="{BCD66B68-7131-4D46-8514-0EB1CC7661F3}" dt="2022-10-17T15:42:24.098" v="4690" actId="14100"/>
          <ac:spMkLst>
            <pc:docMk/>
            <pc:sldMk cId="1740091384" sldId="1097"/>
            <ac:spMk id="3" creationId="{A215FC4A-E6E8-CC97-2096-674B523A922B}"/>
          </ac:spMkLst>
        </pc:spChg>
        <pc:spChg chg="add mod">
          <ac:chgData name="伊健 杜" userId="e69aded81da48593" providerId="LiveId" clId="{BCD66B68-7131-4D46-8514-0EB1CC7661F3}" dt="2022-10-17T15:42:38.864" v="4701" actId="1076"/>
          <ac:spMkLst>
            <pc:docMk/>
            <pc:sldMk cId="1740091384" sldId="1097"/>
            <ac:spMk id="4" creationId="{B44205E2-554E-1E3A-A21C-FA415888C407}"/>
          </ac:spMkLst>
        </pc:spChg>
        <pc:spChg chg="add mod">
          <ac:chgData name="伊健 杜" userId="e69aded81da48593" providerId="LiveId" clId="{BCD66B68-7131-4D46-8514-0EB1CC7661F3}" dt="2022-10-17T15:44:42.353" v="4875"/>
          <ac:spMkLst>
            <pc:docMk/>
            <pc:sldMk cId="1740091384" sldId="1097"/>
            <ac:spMk id="5" creationId="{E51FA745-CB08-7A23-A702-435D99E57E65}"/>
          </ac:spMkLst>
        </pc:spChg>
        <pc:spChg chg="mod">
          <ac:chgData name="伊健 杜" userId="e69aded81da48593" providerId="LiveId" clId="{BCD66B68-7131-4D46-8514-0EB1CC7661F3}" dt="2022-10-17T15:44:42.353" v="4875"/>
          <ac:spMkLst>
            <pc:docMk/>
            <pc:sldMk cId="1740091384" sldId="1097"/>
            <ac:spMk id="6" creationId="{F664CF38-32CE-F1ED-1F82-42C5B7FE6DC9}"/>
          </ac:spMkLst>
        </pc:spChg>
        <pc:spChg chg="add mod">
          <ac:chgData name="伊健 杜" userId="e69aded81da48593" providerId="LiveId" clId="{BCD66B68-7131-4D46-8514-0EB1CC7661F3}" dt="2022-10-17T15:42:51.221" v="4705" actId="1076"/>
          <ac:spMkLst>
            <pc:docMk/>
            <pc:sldMk cId="1740091384" sldId="1097"/>
            <ac:spMk id="7" creationId="{347B831C-B5E9-B92E-7B0C-CD12DC60AD1E}"/>
          </ac:spMkLst>
        </pc:spChg>
        <pc:picChg chg="del">
          <ac:chgData name="伊健 杜" userId="e69aded81da48593" providerId="LiveId" clId="{BCD66B68-7131-4D46-8514-0EB1CC7661F3}" dt="2022-10-17T15:43:38.424" v="4758" actId="478"/>
          <ac:picMkLst>
            <pc:docMk/>
            <pc:sldMk cId="1740091384" sldId="1097"/>
            <ac:picMk id="1026" creationId="{1DB5DCF6-DF8C-DC41-588D-4DCFE22F1B19}"/>
          </ac:picMkLst>
        </pc:picChg>
        <pc:picChg chg="add mod">
          <ac:chgData name="伊健 杜" userId="e69aded81da48593" providerId="LiveId" clId="{BCD66B68-7131-4D46-8514-0EB1CC7661F3}" dt="2022-10-17T15:43:44.215" v="4763" actId="1076"/>
          <ac:picMkLst>
            <pc:docMk/>
            <pc:sldMk cId="1740091384" sldId="1097"/>
            <ac:picMk id="11266" creationId="{18A82ECB-32F5-E653-13EB-7A1354372790}"/>
          </ac:picMkLst>
        </pc:picChg>
      </pc:sldChg>
      <pc:sldChg chg="addSp delSp modSp add mod modNotesTx">
        <pc:chgData name="伊健 杜" userId="e69aded81da48593" providerId="LiveId" clId="{BCD66B68-7131-4D46-8514-0EB1CC7661F3}" dt="2022-10-17T17:33:44.709" v="5845" actId="20577"/>
        <pc:sldMkLst>
          <pc:docMk/>
          <pc:sldMk cId="4293511164" sldId="1098"/>
        </pc:sldMkLst>
        <pc:spChg chg="mod">
          <ac:chgData name="伊健 杜" userId="e69aded81da48593" providerId="LiveId" clId="{BCD66B68-7131-4D46-8514-0EB1CC7661F3}" dt="2022-10-17T15:44:42.353" v="4875"/>
          <ac:spMkLst>
            <pc:docMk/>
            <pc:sldMk cId="4293511164" sldId="1098"/>
            <ac:spMk id="2" creationId="{1302A11A-625D-774F-23B3-739301B530C3}"/>
          </ac:spMkLst>
        </pc:spChg>
        <pc:spChg chg="mod">
          <ac:chgData name="伊健 杜" userId="e69aded81da48593" providerId="LiveId" clId="{BCD66B68-7131-4D46-8514-0EB1CC7661F3}" dt="2022-10-17T15:44:42.353" v="4875"/>
          <ac:spMkLst>
            <pc:docMk/>
            <pc:sldMk cId="4293511164" sldId="1098"/>
            <ac:spMk id="5" creationId="{E51FA745-CB08-7A23-A702-435D99E57E65}"/>
          </ac:spMkLst>
        </pc:spChg>
        <pc:spChg chg="mod">
          <ac:chgData name="伊健 杜" userId="e69aded81da48593" providerId="LiveId" clId="{BCD66B68-7131-4D46-8514-0EB1CC7661F3}" dt="2022-10-17T15:44:42.353" v="4875"/>
          <ac:spMkLst>
            <pc:docMk/>
            <pc:sldMk cId="4293511164" sldId="1098"/>
            <ac:spMk id="6" creationId="{F664CF38-32CE-F1ED-1F82-42C5B7FE6DC9}"/>
          </ac:spMkLst>
        </pc:spChg>
        <pc:picChg chg="del mod">
          <ac:chgData name="伊健 杜" userId="e69aded81da48593" providerId="LiveId" clId="{BCD66B68-7131-4D46-8514-0EB1CC7661F3}" dt="2022-10-17T15:43:48.345" v="4766" actId="478"/>
          <ac:picMkLst>
            <pc:docMk/>
            <pc:sldMk cId="4293511164" sldId="1098"/>
            <ac:picMk id="11266" creationId="{18A82ECB-32F5-E653-13EB-7A1354372790}"/>
          </ac:picMkLst>
        </pc:picChg>
        <pc:picChg chg="add mod">
          <ac:chgData name="伊健 杜" userId="e69aded81da48593" providerId="LiveId" clId="{BCD66B68-7131-4D46-8514-0EB1CC7661F3}" dt="2022-10-17T15:44:31.912" v="4874" actId="1076"/>
          <ac:picMkLst>
            <pc:docMk/>
            <pc:sldMk cId="4293511164" sldId="1098"/>
            <ac:picMk id="14338" creationId="{B64AAAE8-B68A-3F94-6B9D-D654DBFCB1F6}"/>
          </ac:picMkLst>
        </pc:picChg>
      </pc:sldChg>
      <pc:sldChg chg="addSp delSp modSp add mod">
        <pc:chgData name="伊健 杜" userId="e69aded81da48593" providerId="LiveId" clId="{BCD66B68-7131-4D46-8514-0EB1CC7661F3}" dt="2022-10-17T16:34:15.257" v="5843"/>
        <pc:sldMkLst>
          <pc:docMk/>
          <pc:sldMk cId="3179529988" sldId="1099"/>
        </pc:sldMkLst>
        <pc:spChg chg="mod">
          <ac:chgData name="伊健 杜" userId="e69aded81da48593" providerId="LiveId" clId="{BCD66B68-7131-4D46-8514-0EB1CC7661F3}" dt="2022-10-17T15:59:35.775" v="5015" actId="20577"/>
          <ac:spMkLst>
            <pc:docMk/>
            <pc:sldMk cId="3179529988" sldId="1099"/>
            <ac:spMk id="6" creationId="{F83A6AC8-56F1-EB9E-DD47-C1CFF9753BBA}"/>
          </ac:spMkLst>
        </pc:spChg>
        <pc:spChg chg="mod">
          <ac:chgData name="伊健 杜" userId="e69aded81da48593" providerId="LiveId" clId="{BCD66B68-7131-4D46-8514-0EB1CC7661F3}" dt="2022-10-17T16:34:15.257" v="5843"/>
          <ac:spMkLst>
            <pc:docMk/>
            <pc:sldMk cId="3179529988" sldId="1099"/>
            <ac:spMk id="7" creationId="{8A134A8E-94C3-0EE7-C065-45DB3136BA45}"/>
          </ac:spMkLst>
        </pc:spChg>
        <pc:picChg chg="del">
          <ac:chgData name="伊健 杜" userId="e69aded81da48593" providerId="LiveId" clId="{BCD66B68-7131-4D46-8514-0EB1CC7661F3}" dt="2022-10-17T16:00:05.428" v="5137" actId="478"/>
          <ac:picMkLst>
            <pc:docMk/>
            <pc:sldMk cId="3179529988" sldId="1099"/>
            <ac:picMk id="2050" creationId="{0DAF2F6C-688F-5EA1-CF31-D2309635C788}"/>
          </ac:picMkLst>
        </pc:picChg>
        <pc:picChg chg="add mod">
          <ac:chgData name="伊健 杜" userId="e69aded81da48593" providerId="LiveId" clId="{BCD66B68-7131-4D46-8514-0EB1CC7661F3}" dt="2022-10-17T16:04:56.112" v="5241" actId="1076"/>
          <ac:picMkLst>
            <pc:docMk/>
            <pc:sldMk cId="3179529988" sldId="1099"/>
            <ac:picMk id="4098" creationId="{86C6CE8E-7883-1CFF-7F5B-9FE3D048D02E}"/>
          </ac:picMkLst>
        </pc:picChg>
      </pc:sldChg>
      <pc:sldChg chg="addSp modSp add mod">
        <pc:chgData name="伊健 杜" userId="e69aded81da48593" providerId="LiveId" clId="{BCD66B68-7131-4D46-8514-0EB1CC7661F3}" dt="2022-10-17T16:34:15.257" v="5843"/>
        <pc:sldMkLst>
          <pc:docMk/>
          <pc:sldMk cId="2352202527" sldId="1100"/>
        </pc:sldMkLst>
        <pc:spChg chg="mod">
          <ac:chgData name="伊健 杜" userId="e69aded81da48593" providerId="LiveId" clId="{BCD66B68-7131-4D46-8514-0EB1CC7661F3}" dt="2022-10-17T16:34:15.257" v="5843"/>
          <ac:spMkLst>
            <pc:docMk/>
            <pc:sldMk cId="2352202527" sldId="1100"/>
            <ac:spMk id="7" creationId="{8A134A8E-94C3-0EE7-C065-45DB3136BA45}"/>
          </ac:spMkLst>
        </pc:spChg>
        <pc:picChg chg="add mod">
          <ac:chgData name="伊健 杜" userId="e69aded81da48593" providerId="LiveId" clId="{BCD66B68-7131-4D46-8514-0EB1CC7661F3}" dt="2022-10-17T16:06:21.200" v="5245" actId="1076"/>
          <ac:picMkLst>
            <pc:docMk/>
            <pc:sldMk cId="2352202527" sldId="1100"/>
            <ac:picMk id="3074" creationId="{EA46FA7A-4907-4578-2B75-D16C001C1F29}"/>
          </ac:picMkLst>
        </pc:picChg>
      </pc:sldChg>
      <pc:sldChg chg="delSp modSp new mod">
        <pc:chgData name="伊健 杜" userId="e69aded81da48593" providerId="LiveId" clId="{BCD66B68-7131-4D46-8514-0EB1CC7661F3}" dt="2022-10-17T16:34:15.257" v="5843"/>
        <pc:sldMkLst>
          <pc:docMk/>
          <pc:sldMk cId="1005971083" sldId="1101"/>
        </pc:sldMkLst>
        <pc:spChg chg="mod">
          <ac:chgData name="伊健 杜" userId="e69aded81da48593" providerId="LiveId" clId="{BCD66B68-7131-4D46-8514-0EB1CC7661F3}" dt="2022-10-17T16:34:15.257" v="5843"/>
          <ac:spMkLst>
            <pc:docMk/>
            <pc:sldMk cId="1005971083" sldId="1101"/>
            <ac:spMk id="2" creationId="{28E4E05A-2CE6-A827-13DF-99EFA11BEC3F}"/>
          </ac:spMkLst>
        </pc:spChg>
        <pc:spChg chg="del">
          <ac:chgData name="伊健 杜" userId="e69aded81da48593" providerId="LiveId" clId="{BCD66B68-7131-4D46-8514-0EB1CC7661F3}" dt="2022-10-17T16:06:30.984" v="5247" actId="478"/>
          <ac:spMkLst>
            <pc:docMk/>
            <pc:sldMk cId="1005971083" sldId="1101"/>
            <ac:spMk id="3" creationId="{1AEE1D33-4A14-C32F-FC43-41CCC1523AB5}"/>
          </ac:spMkLst>
        </pc:spChg>
      </pc:sldChg>
      <pc:sldChg chg="addSp modSp add mod">
        <pc:chgData name="伊健 杜" userId="e69aded81da48593" providerId="LiveId" clId="{BCD66B68-7131-4D46-8514-0EB1CC7661F3}" dt="2022-10-17T16:34:15.257" v="5843"/>
        <pc:sldMkLst>
          <pc:docMk/>
          <pc:sldMk cId="3868215057" sldId="1102"/>
        </pc:sldMkLst>
        <pc:spChg chg="mod">
          <ac:chgData name="伊健 杜" userId="e69aded81da48593" providerId="LiveId" clId="{BCD66B68-7131-4D46-8514-0EB1CC7661F3}" dt="2022-10-17T16:34:15.257" v="5843"/>
          <ac:spMkLst>
            <pc:docMk/>
            <pc:sldMk cId="3868215057" sldId="1102"/>
            <ac:spMk id="2" creationId="{28E4E05A-2CE6-A827-13DF-99EFA11BEC3F}"/>
          </ac:spMkLst>
        </pc:spChg>
        <pc:picChg chg="add mod">
          <ac:chgData name="伊健 杜" userId="e69aded81da48593" providerId="LiveId" clId="{BCD66B68-7131-4D46-8514-0EB1CC7661F3}" dt="2022-10-17T16:21:30.482" v="5842" actId="1076"/>
          <ac:picMkLst>
            <pc:docMk/>
            <pc:sldMk cId="3868215057" sldId="1102"/>
            <ac:picMk id="8194" creationId="{D719689A-DD0A-1086-629D-95ECE6CB2706}"/>
          </ac:picMkLst>
        </pc:picChg>
      </pc:sldChg>
      <pc:sldChg chg="addSp delSp modSp add mod">
        <pc:chgData name="伊健 杜" userId="e69aded81da48593" providerId="LiveId" clId="{BCD66B68-7131-4D46-8514-0EB1CC7661F3}" dt="2022-10-17T16:34:15.257" v="5843"/>
        <pc:sldMkLst>
          <pc:docMk/>
          <pc:sldMk cId="462148205" sldId="1103"/>
        </pc:sldMkLst>
        <pc:spChg chg="mod">
          <ac:chgData name="伊健 杜" userId="e69aded81da48593" providerId="LiveId" clId="{BCD66B68-7131-4D46-8514-0EB1CC7661F3}" dt="2022-10-17T16:34:15.257" v="5843"/>
          <ac:spMkLst>
            <pc:docMk/>
            <pc:sldMk cId="462148205" sldId="1103"/>
            <ac:spMk id="6" creationId="{F83A6AC8-56F1-EB9E-DD47-C1CFF9753BBA}"/>
          </ac:spMkLst>
        </pc:spChg>
        <pc:spChg chg="mod">
          <ac:chgData name="伊健 杜" userId="e69aded81da48593" providerId="LiveId" clId="{BCD66B68-7131-4D46-8514-0EB1CC7661F3}" dt="2022-10-17T16:34:15.257" v="5843"/>
          <ac:spMkLst>
            <pc:docMk/>
            <pc:sldMk cId="462148205" sldId="1103"/>
            <ac:spMk id="7" creationId="{8A134A8E-94C3-0EE7-C065-45DB3136BA45}"/>
          </ac:spMkLst>
        </pc:spChg>
        <pc:picChg chg="del">
          <ac:chgData name="伊健 杜" userId="e69aded81da48593" providerId="LiveId" clId="{BCD66B68-7131-4D46-8514-0EB1CC7661F3}" dt="2022-10-17T16:09:09.901" v="5409" actId="478"/>
          <ac:picMkLst>
            <pc:docMk/>
            <pc:sldMk cId="462148205" sldId="1103"/>
            <ac:picMk id="2050" creationId="{0DAF2F6C-688F-5EA1-CF31-D2309635C788}"/>
          </ac:picMkLst>
        </pc:picChg>
        <pc:picChg chg="add mod">
          <ac:chgData name="伊健 杜" userId="e69aded81da48593" providerId="LiveId" clId="{BCD66B68-7131-4D46-8514-0EB1CC7661F3}" dt="2022-10-17T16:10:22.199" v="5465" actId="1076"/>
          <ac:picMkLst>
            <pc:docMk/>
            <pc:sldMk cId="462148205" sldId="1103"/>
            <ac:picMk id="5122" creationId="{CA04FE56-0CD3-999C-E562-FBA3A137DF7B}"/>
          </ac:picMkLst>
        </pc:picChg>
      </pc:sldChg>
      <pc:sldChg chg="addSp delSp modSp add mod">
        <pc:chgData name="伊健 杜" userId="e69aded81da48593" providerId="LiveId" clId="{BCD66B68-7131-4D46-8514-0EB1CC7661F3}" dt="2022-10-17T16:34:15.257" v="5843"/>
        <pc:sldMkLst>
          <pc:docMk/>
          <pc:sldMk cId="3933180734" sldId="1104"/>
        </pc:sldMkLst>
        <pc:spChg chg="mod">
          <ac:chgData name="伊健 杜" userId="e69aded81da48593" providerId="LiveId" clId="{BCD66B68-7131-4D46-8514-0EB1CC7661F3}" dt="2022-10-17T16:34:15.257" v="5843"/>
          <ac:spMkLst>
            <pc:docMk/>
            <pc:sldMk cId="3933180734" sldId="1104"/>
            <ac:spMk id="6" creationId="{F83A6AC8-56F1-EB9E-DD47-C1CFF9753BBA}"/>
          </ac:spMkLst>
        </pc:spChg>
        <pc:spChg chg="mod">
          <ac:chgData name="伊健 杜" userId="e69aded81da48593" providerId="LiveId" clId="{BCD66B68-7131-4D46-8514-0EB1CC7661F3}" dt="2022-10-17T16:34:15.257" v="5843"/>
          <ac:spMkLst>
            <pc:docMk/>
            <pc:sldMk cId="3933180734" sldId="1104"/>
            <ac:spMk id="7" creationId="{8A134A8E-94C3-0EE7-C065-45DB3136BA45}"/>
          </ac:spMkLst>
        </pc:spChg>
        <pc:picChg chg="del">
          <ac:chgData name="伊健 杜" userId="e69aded81da48593" providerId="LiveId" clId="{BCD66B68-7131-4D46-8514-0EB1CC7661F3}" dt="2022-10-17T16:10:51.797" v="5546" actId="478"/>
          <ac:picMkLst>
            <pc:docMk/>
            <pc:sldMk cId="3933180734" sldId="1104"/>
            <ac:picMk id="5122" creationId="{CA04FE56-0CD3-999C-E562-FBA3A137DF7B}"/>
          </ac:picMkLst>
        </pc:picChg>
        <pc:picChg chg="add mod">
          <ac:chgData name="伊健 杜" userId="e69aded81da48593" providerId="LiveId" clId="{BCD66B68-7131-4D46-8514-0EB1CC7661F3}" dt="2022-10-17T16:11:43.842" v="5550" actId="1076"/>
          <ac:picMkLst>
            <pc:docMk/>
            <pc:sldMk cId="3933180734" sldId="1104"/>
            <ac:picMk id="6146" creationId="{57EA3EFF-5321-3D60-26A3-1D65EEE1ADF5}"/>
          </ac:picMkLst>
        </pc:picChg>
      </pc:sldChg>
      <pc:sldChg chg="addSp delSp modSp add mod">
        <pc:chgData name="伊健 杜" userId="e69aded81da48593" providerId="LiveId" clId="{BCD66B68-7131-4D46-8514-0EB1CC7661F3}" dt="2022-10-17T16:34:15.257" v="5843"/>
        <pc:sldMkLst>
          <pc:docMk/>
          <pc:sldMk cId="2445975202" sldId="1105"/>
        </pc:sldMkLst>
        <pc:spChg chg="mod">
          <ac:chgData name="伊健 杜" userId="e69aded81da48593" providerId="LiveId" clId="{BCD66B68-7131-4D46-8514-0EB1CC7661F3}" dt="2022-10-17T16:34:15.257" v="5843"/>
          <ac:spMkLst>
            <pc:docMk/>
            <pc:sldMk cId="2445975202" sldId="1105"/>
            <ac:spMk id="2" creationId="{28E4E05A-2CE6-A827-13DF-99EFA11BEC3F}"/>
          </ac:spMkLst>
        </pc:spChg>
        <pc:spChg chg="add mod">
          <ac:chgData name="伊健 杜" userId="e69aded81da48593" providerId="LiveId" clId="{BCD66B68-7131-4D46-8514-0EB1CC7661F3}" dt="2022-10-17T16:34:15.257" v="5843"/>
          <ac:spMkLst>
            <pc:docMk/>
            <pc:sldMk cId="2445975202" sldId="1105"/>
            <ac:spMk id="3" creationId="{2BB51041-DD50-4F22-94E0-FA3BEA87A18E}"/>
          </ac:spMkLst>
        </pc:spChg>
        <pc:picChg chg="add del mod">
          <ac:chgData name="伊健 杜" userId="e69aded81da48593" providerId="LiveId" clId="{BCD66B68-7131-4D46-8514-0EB1CC7661F3}" dt="2022-10-17T16:14:36.266" v="5647" actId="478"/>
          <ac:picMkLst>
            <pc:docMk/>
            <pc:sldMk cId="2445975202" sldId="1105"/>
            <ac:picMk id="4" creationId="{7D33A0FF-80C4-633D-30EA-79CD1E20DD67}"/>
          </ac:picMkLst>
        </pc:picChg>
        <pc:picChg chg="add mod">
          <ac:chgData name="伊健 杜" userId="e69aded81da48593" providerId="LiveId" clId="{BCD66B68-7131-4D46-8514-0EB1CC7661F3}" dt="2022-10-17T16:13:31.600" v="5646" actId="1076"/>
          <ac:picMkLst>
            <pc:docMk/>
            <pc:sldMk cId="2445975202" sldId="1105"/>
            <ac:picMk id="5" creationId="{31375362-13F8-B48C-DBD0-E0108F62920E}"/>
          </ac:picMkLst>
        </pc:picChg>
        <pc:picChg chg="add mod">
          <ac:chgData name="伊健 杜" userId="e69aded81da48593" providerId="LiveId" clId="{BCD66B68-7131-4D46-8514-0EB1CC7661F3}" dt="2022-10-17T16:13:31.600" v="5646" actId="1076"/>
          <ac:picMkLst>
            <pc:docMk/>
            <pc:sldMk cId="2445975202" sldId="1105"/>
            <ac:picMk id="6" creationId="{37873C62-564D-B32F-CFDA-ADCF73CD6330}"/>
          </ac:picMkLst>
        </pc:picChg>
        <pc:picChg chg="add del mod">
          <ac:chgData name="伊健 杜" userId="e69aded81da48593" providerId="LiveId" clId="{BCD66B68-7131-4D46-8514-0EB1CC7661F3}" dt="2022-10-17T16:15:12.725" v="5654" actId="478"/>
          <ac:picMkLst>
            <pc:docMk/>
            <pc:sldMk cId="2445975202" sldId="1105"/>
            <ac:picMk id="7170" creationId="{066DB58F-4CB3-7179-3C50-BC5FD7D2EF65}"/>
          </ac:picMkLst>
        </pc:picChg>
        <pc:picChg chg="add mod">
          <ac:chgData name="伊健 杜" userId="e69aded81da48593" providerId="LiveId" clId="{BCD66B68-7131-4D46-8514-0EB1CC7661F3}" dt="2022-10-17T16:15:15.057" v="5656" actId="1076"/>
          <ac:picMkLst>
            <pc:docMk/>
            <pc:sldMk cId="2445975202" sldId="1105"/>
            <ac:picMk id="7172" creationId="{148F9ED5-2388-7D5E-A050-083F529FFD80}"/>
          </ac:picMkLst>
        </pc:picChg>
        <pc:picChg chg="add mod">
          <ac:chgData name="伊健 杜" userId="e69aded81da48593" providerId="LiveId" clId="{BCD66B68-7131-4D46-8514-0EB1CC7661F3}" dt="2022-10-17T16:15:57.787" v="5659" actId="14100"/>
          <ac:picMkLst>
            <pc:docMk/>
            <pc:sldMk cId="2445975202" sldId="1105"/>
            <ac:picMk id="7174" creationId="{7E344C56-0465-44CE-FD4B-F5AAFAA008F0}"/>
          </ac:picMkLst>
        </pc:picChg>
      </pc:sldChg>
      <pc:sldChg chg="modSp add">
        <pc:chgData name="伊健 杜" userId="e69aded81da48593" providerId="LiveId" clId="{BCD66B68-7131-4D46-8514-0EB1CC7661F3}" dt="2022-10-17T16:34:15.257" v="5843"/>
        <pc:sldMkLst>
          <pc:docMk/>
          <pc:sldMk cId="4021544420" sldId="1106"/>
        </pc:sldMkLst>
        <pc:spChg chg="mod">
          <ac:chgData name="伊健 杜" userId="e69aded81da48593" providerId="LiveId" clId="{BCD66B68-7131-4D46-8514-0EB1CC7661F3}" dt="2022-10-17T16:34:15.257" v="5843"/>
          <ac:spMkLst>
            <pc:docMk/>
            <pc:sldMk cId="4021544420" sldId="1106"/>
            <ac:spMk id="2" creationId="{28E4E05A-2CE6-A827-13DF-99EFA11BEC3F}"/>
          </ac:spMkLst>
        </pc:spChg>
      </pc:sldChg>
    </pc:docChg>
  </pc:docChgLst>
  <pc:docChgLst>
    <pc:chgData name="伊健 杜" userId="e69aded81da48593" providerId="LiveId" clId="{531402EC-17DD-40C4-9069-9F80CDC93544}"/>
    <pc:docChg chg="undo custSel addSld delSld modSld sldOrd">
      <pc:chgData name="伊健 杜" userId="e69aded81da48593" providerId="LiveId" clId="{531402EC-17DD-40C4-9069-9F80CDC93544}" dt="2022-09-11T23:00:39.119" v="4500"/>
      <pc:docMkLst>
        <pc:docMk/>
      </pc:docMkLst>
      <pc:sldChg chg="modSp mod">
        <pc:chgData name="伊健 杜" userId="e69aded81da48593" providerId="LiveId" clId="{531402EC-17DD-40C4-9069-9F80CDC93544}" dt="2022-09-07T18:08:29.593" v="13"/>
        <pc:sldMkLst>
          <pc:docMk/>
          <pc:sldMk cId="3180688205" sldId="256"/>
        </pc:sldMkLst>
        <pc:spChg chg="mod">
          <ac:chgData name="伊健 杜" userId="e69aded81da48593" providerId="LiveId" clId="{531402EC-17DD-40C4-9069-9F80CDC93544}" dt="2022-09-07T18:08:29.593" v="13"/>
          <ac:spMkLst>
            <pc:docMk/>
            <pc:sldMk cId="3180688205" sldId="256"/>
            <ac:spMk id="2" creationId="{1F01E9DD-2818-4BD0-9996-984FE0985E67}"/>
          </ac:spMkLst>
        </pc:spChg>
      </pc:sldChg>
      <pc:sldChg chg="addSp delSp modSp add mod modAnim">
        <pc:chgData name="伊健 杜" userId="e69aded81da48593" providerId="LiveId" clId="{531402EC-17DD-40C4-9069-9F80CDC93544}" dt="2022-09-08T07:51:11.729" v="583"/>
        <pc:sldMkLst>
          <pc:docMk/>
          <pc:sldMk cId="0" sldId="268"/>
        </pc:sldMkLst>
        <pc:spChg chg="del">
          <ac:chgData name="伊健 杜" userId="e69aded81da48593" providerId="LiveId" clId="{531402EC-17DD-40C4-9069-9F80CDC93544}" dt="2022-09-08T07:40:00.601" v="434" actId="478"/>
          <ac:spMkLst>
            <pc:docMk/>
            <pc:sldMk cId="0" sldId="268"/>
            <ac:spMk id="2" creationId="{00000000-0000-0000-0000-000000000000}"/>
          </ac:spMkLst>
        </pc:spChg>
        <pc:spChg chg="del">
          <ac:chgData name="伊健 杜" userId="e69aded81da48593" providerId="LiveId" clId="{531402EC-17DD-40C4-9069-9F80CDC93544}" dt="2022-09-08T07:40:12.979" v="443" actId="478"/>
          <ac:spMkLst>
            <pc:docMk/>
            <pc:sldMk cId="0" sldId="268"/>
            <ac:spMk id="3" creationId="{00000000-0000-0000-0000-000000000000}"/>
          </ac:spMkLst>
        </pc:spChg>
        <pc:spChg chg="del mod">
          <ac:chgData name="伊健 杜" userId="e69aded81da48593" providerId="LiveId" clId="{531402EC-17DD-40C4-9069-9F80CDC93544}" dt="2022-09-08T07:40:11.959" v="442" actId="478"/>
          <ac:spMkLst>
            <pc:docMk/>
            <pc:sldMk cId="0" sldId="268"/>
            <ac:spMk id="4" creationId="{00000000-0000-0000-0000-000000000000}"/>
          </ac:spMkLst>
        </pc:spChg>
        <pc:spChg chg="del">
          <ac:chgData name="伊健 杜" userId="e69aded81da48593" providerId="LiveId" clId="{531402EC-17DD-40C4-9069-9F80CDC93544}" dt="2022-09-08T07:40:17.958" v="447" actId="478"/>
          <ac:spMkLst>
            <pc:docMk/>
            <pc:sldMk cId="0" sldId="268"/>
            <ac:spMk id="5" creationId="{00000000-0000-0000-0000-000000000000}"/>
          </ac:spMkLst>
        </pc:spChg>
        <pc:spChg chg="del">
          <ac:chgData name="伊健 杜" userId="e69aded81da48593" providerId="LiveId" clId="{531402EC-17DD-40C4-9069-9F80CDC93544}" dt="2022-09-08T07:40:15.836" v="445" actId="478"/>
          <ac:spMkLst>
            <pc:docMk/>
            <pc:sldMk cId="0" sldId="268"/>
            <ac:spMk id="6" creationId="{00000000-0000-0000-0000-000000000000}"/>
          </ac:spMkLst>
        </pc:spChg>
        <pc:spChg chg="add del mod">
          <ac:chgData name="伊健 杜" userId="e69aded81da48593" providerId="LiveId" clId="{531402EC-17DD-40C4-9069-9F80CDC93544}" dt="2022-09-08T07:40:02.213" v="435" actId="478"/>
          <ac:spMkLst>
            <pc:docMk/>
            <pc:sldMk cId="0" sldId="268"/>
            <ac:spMk id="12" creationId="{2FE46C08-F505-33B8-893F-8AA55223A82B}"/>
          </ac:spMkLst>
        </pc:spChg>
        <pc:spChg chg="add del mod">
          <ac:chgData name="伊健 杜" userId="e69aded81da48593" providerId="LiveId" clId="{531402EC-17DD-40C4-9069-9F80CDC93544}" dt="2022-09-08T07:40:14.741" v="444" actId="478"/>
          <ac:spMkLst>
            <pc:docMk/>
            <pc:sldMk cId="0" sldId="268"/>
            <ac:spMk id="14" creationId="{6D9217D3-E384-C4BD-84DC-4BA4F572C218}"/>
          </ac:spMkLst>
        </pc:spChg>
        <pc:spChg chg="add mod">
          <ac:chgData name="伊健 杜" userId="e69aded81da48593" providerId="LiveId" clId="{531402EC-17DD-40C4-9069-9F80CDC93544}" dt="2022-09-08T07:47:05.132" v="461" actId="688"/>
          <ac:spMkLst>
            <pc:docMk/>
            <pc:sldMk cId="0" sldId="268"/>
            <ac:spMk id="15" creationId="{78D0FABC-AEC7-562D-C804-16EF400B0322}"/>
          </ac:spMkLst>
        </pc:spChg>
        <pc:spChg chg="add mod">
          <ac:chgData name="伊健 杜" userId="e69aded81da48593" providerId="LiveId" clId="{531402EC-17DD-40C4-9069-9F80CDC93544}" dt="2022-09-08T07:47:07.603" v="463" actId="1076"/>
          <ac:spMkLst>
            <pc:docMk/>
            <pc:sldMk cId="0" sldId="268"/>
            <ac:spMk id="16" creationId="{27682E03-062B-E2DF-D395-914D5CC28E53}"/>
          </ac:spMkLst>
        </pc:spChg>
        <pc:spChg chg="add mod">
          <ac:chgData name="伊健 杜" userId="e69aded81da48593" providerId="LiveId" clId="{531402EC-17DD-40C4-9069-9F80CDC93544}" dt="2022-09-08T07:50:27.722" v="549" actId="14100"/>
          <ac:spMkLst>
            <pc:docMk/>
            <pc:sldMk cId="0" sldId="268"/>
            <ac:spMk id="17" creationId="{0EDA3855-B2C4-740A-EFBE-0E3F6D02148F}"/>
          </ac:spMkLst>
        </pc:spChg>
        <pc:spChg chg="add mod">
          <ac:chgData name="伊健 杜" userId="e69aded81da48593" providerId="LiveId" clId="{531402EC-17DD-40C4-9069-9F80CDC93544}" dt="2022-09-08T07:47:22.693" v="473" actId="688"/>
          <ac:spMkLst>
            <pc:docMk/>
            <pc:sldMk cId="0" sldId="268"/>
            <ac:spMk id="18" creationId="{354FC820-03B0-AED9-FBBA-01680607E97F}"/>
          </ac:spMkLst>
        </pc:spChg>
        <pc:spChg chg="add mod">
          <ac:chgData name="伊健 杜" userId="e69aded81da48593" providerId="LiveId" clId="{531402EC-17DD-40C4-9069-9F80CDC93544}" dt="2022-09-08T07:47:52.774" v="517" actId="20577"/>
          <ac:spMkLst>
            <pc:docMk/>
            <pc:sldMk cId="0" sldId="268"/>
            <ac:spMk id="19" creationId="{B9C643B4-A6EC-E57B-192D-E2513A1C8CB4}"/>
          </ac:spMkLst>
        </pc:spChg>
        <pc:spChg chg="add del mod">
          <ac:chgData name="伊健 杜" userId="e69aded81da48593" providerId="LiveId" clId="{531402EC-17DD-40C4-9069-9F80CDC93544}" dt="2022-09-08T07:51:11.729" v="583"/>
          <ac:spMkLst>
            <pc:docMk/>
            <pc:sldMk cId="0" sldId="268"/>
            <ac:spMk id="20" creationId="{CD423FAC-BCAA-4CD5-C394-15D56F2D48D6}"/>
          </ac:spMkLst>
        </pc:spChg>
        <pc:spChg chg="add mod">
          <ac:chgData name="伊健 杜" userId="e69aded81da48593" providerId="LiveId" clId="{531402EC-17DD-40C4-9069-9F80CDC93544}" dt="2022-09-08T07:49:36.495" v="534" actId="1076"/>
          <ac:spMkLst>
            <pc:docMk/>
            <pc:sldMk cId="0" sldId="268"/>
            <ac:spMk id="21" creationId="{2B36E23F-C9C0-AD87-4176-980F2FE1EAE5}"/>
          </ac:spMkLst>
        </pc:spChg>
        <pc:spChg chg="add mod">
          <ac:chgData name="伊健 杜" userId="e69aded81da48593" providerId="LiveId" clId="{531402EC-17DD-40C4-9069-9F80CDC93544}" dt="2022-09-08T07:50:26.149" v="548" actId="1076"/>
          <ac:spMkLst>
            <pc:docMk/>
            <pc:sldMk cId="0" sldId="268"/>
            <ac:spMk id="22" creationId="{D13A348C-0FF3-B51D-1D12-43E78F44BE33}"/>
          </ac:spMkLst>
        </pc:spChg>
        <pc:spChg chg="add mod">
          <ac:chgData name="伊健 杜" userId="e69aded81da48593" providerId="LiveId" clId="{531402EC-17DD-40C4-9069-9F80CDC93544}" dt="2022-09-08T07:50:45.074" v="561" actId="1076"/>
          <ac:spMkLst>
            <pc:docMk/>
            <pc:sldMk cId="0" sldId="268"/>
            <ac:spMk id="23" creationId="{1AF04876-3A1E-25C8-40F9-C8F7AE7AA221}"/>
          </ac:spMkLst>
        </pc:spChg>
        <pc:spChg chg="add mod">
          <ac:chgData name="伊健 杜" userId="e69aded81da48593" providerId="LiveId" clId="{531402EC-17DD-40C4-9069-9F80CDC93544}" dt="2022-09-08T07:51:10.033" v="580" actId="1076"/>
          <ac:spMkLst>
            <pc:docMk/>
            <pc:sldMk cId="0" sldId="268"/>
            <ac:spMk id="24" creationId="{6630302F-46C8-B9D7-52AE-426C29F837B8}"/>
          </ac:spMkLst>
        </pc:spChg>
        <pc:picChg chg="mod">
          <ac:chgData name="伊健 杜" userId="e69aded81da48593" providerId="LiveId" clId="{531402EC-17DD-40C4-9069-9F80CDC93544}" dt="2022-09-08T07:40:03.090" v="436" actId="1076"/>
          <ac:picMkLst>
            <pc:docMk/>
            <pc:sldMk cId="0" sldId="268"/>
            <ac:picMk id="7" creationId="{00000000-0000-0000-0000-000000000000}"/>
          </ac:picMkLst>
        </pc:picChg>
        <pc:picChg chg="mod">
          <ac:chgData name="伊健 杜" userId="e69aded81da48593" providerId="LiveId" clId="{531402EC-17DD-40C4-9069-9F80CDC93544}" dt="2022-09-08T07:45:21.003" v="454" actId="1076"/>
          <ac:picMkLst>
            <pc:docMk/>
            <pc:sldMk cId="0" sldId="268"/>
            <ac:picMk id="8" creationId="{00000000-0000-0000-0000-000000000000}"/>
          </ac:picMkLst>
        </pc:picChg>
        <pc:picChg chg="mod">
          <ac:chgData name="伊健 杜" userId="e69aded81da48593" providerId="LiveId" clId="{531402EC-17DD-40C4-9069-9F80CDC93544}" dt="2022-09-08T07:50:24.112" v="547" actId="1076"/>
          <ac:picMkLst>
            <pc:docMk/>
            <pc:sldMk cId="0" sldId="268"/>
            <ac:picMk id="9" creationId="{00000000-0000-0000-0000-000000000000}"/>
          </ac:picMkLst>
        </pc:picChg>
        <pc:picChg chg="mod">
          <ac:chgData name="伊健 杜" userId="e69aded81da48593" providerId="LiveId" clId="{531402EC-17DD-40C4-9069-9F80CDC93544}" dt="2022-09-08T07:50:37.914" v="554" actId="1076"/>
          <ac:picMkLst>
            <pc:docMk/>
            <pc:sldMk cId="0" sldId="268"/>
            <ac:picMk id="10" creationId="{00000000-0000-0000-0000-000000000000}"/>
          </ac:picMkLst>
        </pc:picChg>
        <pc:picChg chg="add mod">
          <ac:chgData name="伊健 杜" userId="e69aded81da48593" providerId="LiveId" clId="{531402EC-17DD-40C4-9069-9F80CDC93544}" dt="2022-09-08T07:51:11.136" v="581" actId="1076"/>
          <ac:picMkLst>
            <pc:docMk/>
            <pc:sldMk cId="0" sldId="268"/>
            <ac:picMk id="8194" creationId="{9CE154B4-2679-03B5-2E4E-1FB0762CB9B3}"/>
          </ac:picMkLst>
        </pc:picChg>
      </pc:sldChg>
      <pc:sldChg chg="add del">
        <pc:chgData name="伊健 杜" userId="e69aded81da48593" providerId="LiveId" clId="{531402EC-17DD-40C4-9069-9F80CDC93544}" dt="2022-09-07T18:08:03.378" v="2" actId="47"/>
        <pc:sldMkLst>
          <pc:docMk/>
          <pc:sldMk cId="0" sldId="281"/>
        </pc:sldMkLst>
      </pc:sldChg>
      <pc:sldChg chg="add del">
        <pc:chgData name="伊健 杜" userId="e69aded81da48593" providerId="LiveId" clId="{531402EC-17DD-40C4-9069-9F80CDC93544}" dt="2022-09-07T18:08:03.378" v="2" actId="47"/>
        <pc:sldMkLst>
          <pc:docMk/>
          <pc:sldMk cId="2626716164" sldId="350"/>
        </pc:sldMkLst>
      </pc:sldChg>
      <pc:sldChg chg="add del">
        <pc:chgData name="伊健 杜" userId="e69aded81da48593" providerId="LiveId" clId="{531402EC-17DD-40C4-9069-9F80CDC93544}" dt="2022-09-07T18:08:03.378" v="2" actId="47"/>
        <pc:sldMkLst>
          <pc:docMk/>
          <pc:sldMk cId="3940987383" sldId="351"/>
        </pc:sldMkLst>
      </pc:sldChg>
      <pc:sldChg chg="add del">
        <pc:chgData name="伊健 杜" userId="e69aded81da48593" providerId="LiveId" clId="{531402EC-17DD-40C4-9069-9F80CDC93544}" dt="2022-09-07T18:08:14.386" v="3" actId="47"/>
        <pc:sldMkLst>
          <pc:docMk/>
          <pc:sldMk cId="3724778850" sldId="432"/>
        </pc:sldMkLst>
      </pc:sldChg>
      <pc:sldChg chg="modSp add mod">
        <pc:chgData name="伊健 杜" userId="e69aded81da48593" providerId="LiveId" clId="{531402EC-17DD-40C4-9069-9F80CDC93544}" dt="2022-09-11T23:00:39.119" v="4500"/>
        <pc:sldMkLst>
          <pc:docMk/>
          <pc:sldMk cId="1437134219" sldId="524"/>
        </pc:sldMkLst>
        <pc:spChg chg="mod">
          <ac:chgData name="伊健 杜" userId="e69aded81da48593" providerId="LiveId" clId="{531402EC-17DD-40C4-9069-9F80CDC93544}" dt="2022-09-11T23:00:39.119" v="4500"/>
          <ac:spMkLst>
            <pc:docMk/>
            <pc:sldMk cId="1437134219" sldId="524"/>
            <ac:spMk id="6" creationId="{49D758B4-247D-41D6-B5F9-5A1A1F2313BA}"/>
          </ac:spMkLst>
        </pc:spChg>
      </pc:sldChg>
      <pc:sldChg chg="modSp add">
        <pc:chgData name="伊健 杜" userId="e69aded81da48593" providerId="LiveId" clId="{531402EC-17DD-40C4-9069-9F80CDC93544}" dt="2022-09-11T23:00:39.119" v="4500"/>
        <pc:sldMkLst>
          <pc:docMk/>
          <pc:sldMk cId="3551850107" sldId="526"/>
        </pc:sldMkLst>
        <pc:spChg chg="mod">
          <ac:chgData name="伊健 杜" userId="e69aded81da48593" providerId="LiveId" clId="{531402EC-17DD-40C4-9069-9F80CDC93544}" dt="2022-09-11T23:00:39.119" v="4500"/>
          <ac:spMkLst>
            <pc:docMk/>
            <pc:sldMk cId="3551850107" sldId="526"/>
            <ac:spMk id="5" creationId="{23FF1512-B1B8-486D-97E2-CF91D032DDED}"/>
          </ac:spMkLst>
        </pc:spChg>
      </pc:sldChg>
      <pc:sldChg chg="add del">
        <pc:chgData name="伊健 杜" userId="e69aded81da48593" providerId="LiveId" clId="{531402EC-17DD-40C4-9069-9F80CDC93544}" dt="2022-09-07T18:08:14.386" v="3" actId="47"/>
        <pc:sldMkLst>
          <pc:docMk/>
          <pc:sldMk cId="4090569073" sldId="529"/>
        </pc:sldMkLst>
      </pc:sldChg>
      <pc:sldChg chg="addSp delSp modSp add del mod">
        <pc:chgData name="伊健 杜" userId="e69aded81da48593" providerId="LiveId" clId="{531402EC-17DD-40C4-9069-9F80CDC93544}" dt="2022-09-08T11:24:43.614" v="1486" actId="20577"/>
        <pc:sldMkLst>
          <pc:docMk/>
          <pc:sldMk cId="351764247" sldId="533"/>
        </pc:sldMkLst>
        <pc:spChg chg="mod">
          <ac:chgData name="伊健 杜" userId="e69aded81da48593" providerId="LiveId" clId="{531402EC-17DD-40C4-9069-9F80CDC93544}" dt="2022-09-08T11:24:43.614" v="1486" actId="20577"/>
          <ac:spMkLst>
            <pc:docMk/>
            <pc:sldMk cId="351764247" sldId="533"/>
            <ac:spMk id="5" creationId="{00000000-0000-0000-0000-000000000000}"/>
          </ac:spMkLst>
        </pc:spChg>
        <pc:picChg chg="del">
          <ac:chgData name="伊健 杜" userId="e69aded81da48593" providerId="LiveId" clId="{531402EC-17DD-40C4-9069-9F80CDC93544}" dt="2022-09-08T06:24:21.609" v="36" actId="478"/>
          <ac:picMkLst>
            <pc:docMk/>
            <pc:sldMk cId="351764247" sldId="533"/>
            <ac:picMk id="2" creationId="{00000000-0000-0000-0000-000000000000}"/>
          </ac:picMkLst>
        </pc:picChg>
        <pc:picChg chg="add mod">
          <ac:chgData name="伊健 杜" userId="e69aded81da48593" providerId="LiveId" clId="{531402EC-17DD-40C4-9069-9F80CDC93544}" dt="2022-09-08T06:26:23.193" v="42" actId="1076"/>
          <ac:picMkLst>
            <pc:docMk/>
            <pc:sldMk cId="351764247" sldId="533"/>
            <ac:picMk id="1026" creationId="{EED01B3D-7101-BA00-0C73-6F6270FEACC4}"/>
          </ac:picMkLst>
        </pc:picChg>
      </pc:sldChg>
      <pc:sldChg chg="add del">
        <pc:chgData name="伊健 杜" userId="e69aded81da48593" providerId="LiveId" clId="{531402EC-17DD-40C4-9069-9F80CDC93544}" dt="2022-09-08T11:24:13.145" v="1477" actId="47"/>
        <pc:sldMkLst>
          <pc:docMk/>
          <pc:sldMk cId="929717935" sldId="534"/>
        </pc:sldMkLst>
      </pc:sldChg>
      <pc:sldChg chg="add del">
        <pc:chgData name="伊健 杜" userId="e69aded81da48593" providerId="LiveId" clId="{531402EC-17DD-40C4-9069-9F80CDC93544}" dt="2022-09-07T18:08:14.386" v="3" actId="47"/>
        <pc:sldMkLst>
          <pc:docMk/>
          <pc:sldMk cId="170455245" sldId="545"/>
        </pc:sldMkLst>
      </pc:sldChg>
      <pc:sldChg chg="addSp delSp modSp add del mod modAnim">
        <pc:chgData name="伊健 杜" userId="e69aded81da48593" providerId="LiveId" clId="{531402EC-17DD-40C4-9069-9F80CDC93544}" dt="2022-09-11T19:14:12.208" v="3132" actId="1076"/>
        <pc:sldMkLst>
          <pc:docMk/>
          <pc:sldMk cId="3530567302" sldId="550"/>
        </pc:sldMkLst>
        <pc:spChg chg="add del">
          <ac:chgData name="伊健 杜" userId="e69aded81da48593" providerId="LiveId" clId="{531402EC-17DD-40C4-9069-9F80CDC93544}" dt="2022-09-09T07:14:06.061" v="1510"/>
          <ac:spMkLst>
            <pc:docMk/>
            <pc:sldMk cId="3530567302" sldId="550"/>
            <ac:spMk id="2" creationId="{D9443DFF-5B89-CEB0-29D9-F860CA64DDED}"/>
          </ac:spMkLst>
        </pc:spChg>
        <pc:spChg chg="add mod">
          <ac:chgData name="伊健 杜" userId="e69aded81da48593" providerId="LiveId" clId="{531402EC-17DD-40C4-9069-9F80CDC93544}" dt="2022-09-08T07:21:52.057" v="287" actId="1076"/>
          <ac:spMkLst>
            <pc:docMk/>
            <pc:sldMk cId="3530567302" sldId="550"/>
            <ac:spMk id="3" creationId="{E470495F-EAEA-1501-3D53-46B4A3C06733}"/>
          </ac:spMkLst>
        </pc:spChg>
        <pc:spChg chg="add del mod">
          <ac:chgData name="伊健 杜" userId="e69aded81da48593" providerId="LiveId" clId="{531402EC-17DD-40C4-9069-9F80CDC93544}" dt="2022-09-08T07:19:26.640" v="220"/>
          <ac:spMkLst>
            <pc:docMk/>
            <pc:sldMk cId="3530567302" sldId="550"/>
            <ac:spMk id="4" creationId="{4C5BB3A8-8E79-AE17-82DC-B000C2B459CA}"/>
          </ac:spMkLst>
        </pc:spChg>
        <pc:spChg chg="mod">
          <ac:chgData name="伊健 杜" userId="e69aded81da48593" providerId="LiveId" clId="{531402EC-17DD-40C4-9069-9F80CDC93544}" dt="2022-09-09T07:14:10.372" v="1513" actId="1076"/>
          <ac:spMkLst>
            <pc:docMk/>
            <pc:sldMk cId="3530567302" sldId="550"/>
            <ac:spMk id="5" creationId="{00000000-0000-0000-0000-000000000000}"/>
          </ac:spMkLst>
        </pc:spChg>
        <pc:spChg chg="add mod">
          <ac:chgData name="伊健 杜" userId="e69aded81da48593" providerId="LiveId" clId="{531402EC-17DD-40C4-9069-9F80CDC93544}" dt="2022-09-11T19:14:09.786" v="3131" actId="1076"/>
          <ac:spMkLst>
            <pc:docMk/>
            <pc:sldMk cId="3530567302" sldId="550"/>
            <ac:spMk id="6" creationId="{7C25336C-5B01-674D-DAD9-8FD2D5CDF04E}"/>
          </ac:spMkLst>
        </pc:spChg>
        <pc:spChg chg="add del mod">
          <ac:chgData name="伊健 杜" userId="e69aded81da48593" providerId="LiveId" clId="{531402EC-17DD-40C4-9069-9F80CDC93544}" dt="2022-09-08T07:19:38.720" v="232" actId="478"/>
          <ac:spMkLst>
            <pc:docMk/>
            <pc:sldMk cId="3530567302" sldId="550"/>
            <ac:spMk id="7" creationId="{AE4FD813-9A3B-123E-5B01-9DCC12F81454}"/>
          </ac:spMkLst>
        </pc:spChg>
        <pc:spChg chg="add mod">
          <ac:chgData name="伊健 杜" userId="e69aded81da48593" providerId="LiveId" clId="{531402EC-17DD-40C4-9069-9F80CDC93544}" dt="2022-09-08T07:22:16.121" v="307" actId="1076"/>
          <ac:spMkLst>
            <pc:docMk/>
            <pc:sldMk cId="3530567302" sldId="550"/>
            <ac:spMk id="8" creationId="{E6C5E7AC-DF1B-B00D-D413-A76ECD42709D}"/>
          </ac:spMkLst>
        </pc:spChg>
        <pc:spChg chg="add mod">
          <ac:chgData name="伊健 杜" userId="e69aded81da48593" providerId="LiveId" clId="{531402EC-17DD-40C4-9069-9F80CDC93544}" dt="2022-09-11T19:14:12.208" v="3132" actId="1076"/>
          <ac:spMkLst>
            <pc:docMk/>
            <pc:sldMk cId="3530567302" sldId="550"/>
            <ac:spMk id="9" creationId="{91019879-3B66-42A9-53E4-4542BBD9FED0}"/>
          </ac:spMkLst>
        </pc:spChg>
        <pc:spChg chg="add mod">
          <ac:chgData name="伊健 杜" userId="e69aded81da48593" providerId="LiveId" clId="{531402EC-17DD-40C4-9069-9F80CDC93544}" dt="2022-09-08T07:23:25.139" v="340" actId="13822"/>
          <ac:spMkLst>
            <pc:docMk/>
            <pc:sldMk cId="3530567302" sldId="550"/>
            <ac:spMk id="10" creationId="{0A639568-419E-D611-E649-C0FAACA47EA4}"/>
          </ac:spMkLst>
        </pc:spChg>
        <pc:picChg chg="del mod">
          <ac:chgData name="伊健 杜" userId="e69aded81da48593" providerId="LiveId" clId="{531402EC-17DD-40C4-9069-9F80CDC93544}" dt="2022-09-08T07:18:57.339" v="200" actId="478"/>
          <ac:picMkLst>
            <pc:docMk/>
            <pc:sldMk cId="3530567302" sldId="550"/>
            <ac:picMk id="2" creationId="{00000000-0000-0000-0000-000000000000}"/>
          </ac:picMkLst>
        </pc:picChg>
        <pc:picChg chg="add mod">
          <ac:chgData name="伊健 杜" userId="e69aded81da48593" providerId="LiveId" clId="{531402EC-17DD-40C4-9069-9F80CDC93544}" dt="2022-09-08T07:21:49.185" v="286" actId="1076"/>
          <ac:picMkLst>
            <pc:docMk/>
            <pc:sldMk cId="3530567302" sldId="550"/>
            <ac:picMk id="5122" creationId="{97A1F574-196B-11BE-D7A5-D53851C25EDA}"/>
          </ac:picMkLst>
        </pc:picChg>
        <pc:picChg chg="add mod">
          <ac:chgData name="伊健 杜" userId="e69aded81da48593" providerId="LiveId" clId="{531402EC-17DD-40C4-9069-9F80CDC93544}" dt="2022-09-08T07:22:08.323" v="298" actId="1076"/>
          <ac:picMkLst>
            <pc:docMk/>
            <pc:sldMk cId="3530567302" sldId="550"/>
            <ac:picMk id="5124" creationId="{10CD34A0-4CDB-8BB4-9BED-A4270887ACC8}"/>
          </ac:picMkLst>
        </pc:picChg>
      </pc:sldChg>
      <pc:sldChg chg="add del">
        <pc:chgData name="伊健 杜" userId="e69aded81da48593" providerId="LiveId" clId="{531402EC-17DD-40C4-9069-9F80CDC93544}" dt="2022-09-08T11:24:13.145" v="1477" actId="47"/>
        <pc:sldMkLst>
          <pc:docMk/>
          <pc:sldMk cId="770386409" sldId="551"/>
        </pc:sldMkLst>
      </pc:sldChg>
      <pc:sldChg chg="addSp delSp modSp new mod ord">
        <pc:chgData name="伊健 杜" userId="e69aded81da48593" providerId="LiveId" clId="{531402EC-17DD-40C4-9069-9F80CDC93544}" dt="2022-09-08T07:16:38.806" v="184" actId="1440"/>
        <pc:sldMkLst>
          <pc:docMk/>
          <pc:sldMk cId="272651860" sldId="552"/>
        </pc:sldMkLst>
        <pc:spChg chg="del">
          <ac:chgData name="伊健 杜" userId="e69aded81da48593" providerId="LiveId" clId="{531402EC-17DD-40C4-9069-9F80CDC93544}" dt="2022-09-08T07:10:39.625" v="123" actId="478"/>
          <ac:spMkLst>
            <pc:docMk/>
            <pc:sldMk cId="272651860" sldId="552"/>
            <ac:spMk id="2" creationId="{096FE75C-9024-F759-9FD8-C73F7BC14765}"/>
          </ac:spMkLst>
        </pc:spChg>
        <pc:spChg chg="del">
          <ac:chgData name="伊健 杜" userId="e69aded81da48593" providerId="LiveId" clId="{531402EC-17DD-40C4-9069-9F80CDC93544}" dt="2022-09-08T07:10:39.625" v="123" actId="478"/>
          <ac:spMkLst>
            <pc:docMk/>
            <pc:sldMk cId="272651860" sldId="552"/>
            <ac:spMk id="3" creationId="{F7812AE5-252A-E595-E541-5EFF89089C53}"/>
          </ac:spMkLst>
        </pc:spChg>
        <pc:spChg chg="add mod">
          <ac:chgData name="伊健 杜" userId="e69aded81da48593" providerId="LiveId" clId="{531402EC-17DD-40C4-9069-9F80CDC93544}" dt="2022-09-08T07:11:23.191" v="150" actId="1076"/>
          <ac:spMkLst>
            <pc:docMk/>
            <pc:sldMk cId="272651860" sldId="552"/>
            <ac:spMk id="5" creationId="{514E68A6-00E8-67B6-857B-4E5D46C0B845}"/>
          </ac:spMkLst>
        </pc:spChg>
        <pc:picChg chg="add mod">
          <ac:chgData name="伊健 杜" userId="e69aded81da48593" providerId="LiveId" clId="{531402EC-17DD-40C4-9069-9F80CDC93544}" dt="2022-09-08T07:10:48.800" v="129" actId="1076"/>
          <ac:picMkLst>
            <pc:docMk/>
            <pc:sldMk cId="272651860" sldId="552"/>
            <ac:picMk id="4" creationId="{00555E9A-5E9C-FA9D-39D9-86F108CD9D44}"/>
          </ac:picMkLst>
        </pc:picChg>
        <pc:picChg chg="add del mod">
          <ac:chgData name="伊健 杜" userId="e69aded81da48593" providerId="LiveId" clId="{531402EC-17DD-40C4-9069-9F80CDC93544}" dt="2022-09-08T07:15:32.466" v="176" actId="478"/>
          <ac:picMkLst>
            <pc:docMk/>
            <pc:sldMk cId="272651860" sldId="552"/>
            <ac:picMk id="3074" creationId="{631FFEF6-ACD5-6B57-1479-F03F1965C15F}"/>
          </ac:picMkLst>
        </pc:picChg>
        <pc:picChg chg="add mod">
          <ac:chgData name="伊健 杜" userId="e69aded81da48593" providerId="LiveId" clId="{531402EC-17DD-40C4-9069-9F80CDC93544}" dt="2022-09-08T07:16:38.806" v="184" actId="1440"/>
          <ac:picMkLst>
            <pc:docMk/>
            <pc:sldMk cId="272651860" sldId="552"/>
            <ac:picMk id="3076" creationId="{CBF31390-AEE4-2C3A-07CF-84E9E338EB7D}"/>
          </ac:picMkLst>
        </pc:picChg>
      </pc:sldChg>
      <pc:sldChg chg="addSp delSp modSp new mod ord">
        <pc:chgData name="伊健 杜" userId="e69aded81da48593" providerId="LiveId" clId="{531402EC-17DD-40C4-9069-9F80CDC93544}" dt="2022-09-08T11:26:00.964" v="1500" actId="1076"/>
        <pc:sldMkLst>
          <pc:docMk/>
          <pc:sldMk cId="1296948113" sldId="553"/>
        </pc:sldMkLst>
        <pc:spChg chg="mod">
          <ac:chgData name="伊健 杜" userId="e69aded81da48593" providerId="LiveId" clId="{531402EC-17DD-40C4-9069-9F80CDC93544}" dt="2022-09-08T11:25:49.070" v="1492" actId="20577"/>
          <ac:spMkLst>
            <pc:docMk/>
            <pc:sldMk cId="1296948113" sldId="553"/>
            <ac:spMk id="2" creationId="{DFB4DF0C-A79D-2E06-1BAA-7A8EC1576ED4}"/>
          </ac:spMkLst>
        </pc:spChg>
        <pc:spChg chg="del">
          <ac:chgData name="伊健 杜" userId="e69aded81da48593" providerId="LiveId" clId="{531402EC-17DD-40C4-9069-9F80CDC93544}" dt="2022-09-08T06:27:08.638" v="89" actId="478"/>
          <ac:spMkLst>
            <pc:docMk/>
            <pc:sldMk cId="1296948113" sldId="553"/>
            <ac:spMk id="3" creationId="{F02AB213-A906-9D1F-D36C-02E27131C5FE}"/>
          </ac:spMkLst>
        </pc:spChg>
        <pc:spChg chg="add mod">
          <ac:chgData name="伊健 杜" userId="e69aded81da48593" providerId="LiveId" clId="{531402EC-17DD-40C4-9069-9F80CDC93544}" dt="2022-09-08T07:12:09.010" v="159" actId="14100"/>
          <ac:spMkLst>
            <pc:docMk/>
            <pc:sldMk cId="1296948113" sldId="553"/>
            <ac:spMk id="5" creationId="{99719CF7-A5D1-6584-E61C-232AB2089847}"/>
          </ac:spMkLst>
        </pc:spChg>
        <pc:spChg chg="add del">
          <ac:chgData name="伊健 杜" userId="e69aded81da48593" providerId="LiveId" clId="{531402EC-17DD-40C4-9069-9F80CDC93544}" dt="2022-09-08T11:24:55.974" v="1489"/>
          <ac:spMkLst>
            <pc:docMk/>
            <pc:sldMk cId="1296948113" sldId="553"/>
            <ac:spMk id="6" creationId="{1F763CDF-241B-43B4-9E01-5AB1D2273067}"/>
          </ac:spMkLst>
        </pc:spChg>
        <pc:spChg chg="add mod">
          <ac:chgData name="伊健 杜" userId="e69aded81da48593" providerId="LiveId" clId="{531402EC-17DD-40C4-9069-9F80CDC93544}" dt="2022-09-08T11:26:00.964" v="1500" actId="1076"/>
          <ac:spMkLst>
            <pc:docMk/>
            <pc:sldMk cId="1296948113" sldId="553"/>
            <ac:spMk id="7" creationId="{2372D31D-BE0B-08BC-0016-BA1CB33FCC17}"/>
          </ac:spMkLst>
        </pc:spChg>
        <pc:picChg chg="add del mod">
          <ac:chgData name="伊健 杜" userId="e69aded81da48593" providerId="LiveId" clId="{531402EC-17DD-40C4-9069-9F80CDC93544}" dt="2022-09-08T07:12:11.072" v="160" actId="478"/>
          <ac:picMkLst>
            <pc:docMk/>
            <pc:sldMk cId="1296948113" sldId="553"/>
            <ac:picMk id="4" creationId="{4E4A6FE8-689D-17D6-5942-D43543270062}"/>
          </ac:picMkLst>
        </pc:picChg>
        <pc:picChg chg="add mod">
          <ac:chgData name="伊健 杜" userId="e69aded81da48593" providerId="LiveId" clId="{531402EC-17DD-40C4-9069-9F80CDC93544}" dt="2022-09-08T07:12:05.207" v="157" actId="1076"/>
          <ac:picMkLst>
            <pc:docMk/>
            <pc:sldMk cId="1296948113" sldId="553"/>
            <ac:picMk id="2050" creationId="{35F62033-99D8-77FA-4651-2FB541AC6443}"/>
          </ac:picMkLst>
        </pc:picChg>
        <pc:picChg chg="add mod">
          <ac:chgData name="伊健 杜" userId="e69aded81da48593" providerId="LiveId" clId="{531402EC-17DD-40C4-9069-9F80CDC93544}" dt="2022-09-08T07:12:12.551" v="162" actId="1076"/>
          <ac:picMkLst>
            <pc:docMk/>
            <pc:sldMk cId="1296948113" sldId="553"/>
            <ac:picMk id="2052" creationId="{E9047EE1-4C2E-FC05-943A-9E7746D9F7E4}"/>
          </ac:picMkLst>
        </pc:picChg>
      </pc:sldChg>
      <pc:sldChg chg="addSp delSp modSp add mod ord">
        <pc:chgData name="伊健 杜" userId="e69aded81da48593" providerId="LiveId" clId="{531402EC-17DD-40C4-9069-9F80CDC93544}" dt="2022-09-08T07:16:56.061" v="188" actId="1076"/>
        <pc:sldMkLst>
          <pc:docMk/>
          <pc:sldMk cId="4184378258" sldId="554"/>
        </pc:sldMkLst>
        <pc:spChg chg="mod">
          <ac:chgData name="伊健 杜" userId="e69aded81da48593" providerId="LiveId" clId="{531402EC-17DD-40C4-9069-9F80CDC93544}" dt="2022-09-08T07:14:47.747" v="175" actId="1076"/>
          <ac:spMkLst>
            <pc:docMk/>
            <pc:sldMk cId="4184378258" sldId="554"/>
            <ac:spMk id="5" creationId="{514E68A6-00E8-67B6-857B-4E5D46C0B845}"/>
          </ac:spMkLst>
        </pc:spChg>
        <pc:picChg chg="del">
          <ac:chgData name="伊健 杜" userId="e69aded81da48593" providerId="LiveId" clId="{531402EC-17DD-40C4-9069-9F80CDC93544}" dt="2022-09-08T07:14:37.658" v="164" actId="478"/>
          <ac:picMkLst>
            <pc:docMk/>
            <pc:sldMk cId="4184378258" sldId="554"/>
            <ac:picMk id="3074" creationId="{631FFEF6-ACD5-6B57-1479-F03F1965C15F}"/>
          </ac:picMkLst>
        </pc:picChg>
        <pc:picChg chg="add del mod">
          <ac:chgData name="伊健 杜" userId="e69aded81da48593" providerId="LiveId" clId="{531402EC-17DD-40C4-9069-9F80CDC93544}" dt="2022-09-08T07:16:42.051" v="185" actId="478"/>
          <ac:picMkLst>
            <pc:docMk/>
            <pc:sldMk cId="4184378258" sldId="554"/>
            <ac:picMk id="4098" creationId="{76A5C036-5BFA-34D1-F302-AB13637E85A3}"/>
          </ac:picMkLst>
        </pc:picChg>
        <pc:picChg chg="add mod">
          <ac:chgData name="伊健 杜" userId="e69aded81da48593" providerId="LiveId" clId="{531402EC-17DD-40C4-9069-9F80CDC93544}" dt="2022-09-08T07:16:56.061" v="188" actId="1076"/>
          <ac:picMkLst>
            <pc:docMk/>
            <pc:sldMk cId="4184378258" sldId="554"/>
            <ac:picMk id="4100" creationId="{8D9B38D5-B4F6-549B-B641-9462D318D13E}"/>
          </ac:picMkLst>
        </pc:picChg>
      </pc:sldChg>
      <pc:sldChg chg="addSp delSp modSp add mod delAnim">
        <pc:chgData name="伊健 杜" userId="e69aded81da48593" providerId="LiveId" clId="{531402EC-17DD-40C4-9069-9F80CDC93544}" dt="2022-09-08T07:25:13.578" v="401" actId="1076"/>
        <pc:sldMkLst>
          <pc:docMk/>
          <pc:sldMk cId="1631623774" sldId="555"/>
        </pc:sldMkLst>
        <pc:spChg chg="add mod">
          <ac:chgData name="伊健 杜" userId="e69aded81da48593" providerId="LiveId" clId="{531402EC-17DD-40C4-9069-9F80CDC93544}" dt="2022-09-08T07:25:13.578" v="401" actId="1076"/>
          <ac:spMkLst>
            <pc:docMk/>
            <pc:sldMk cId="1631623774" sldId="555"/>
            <ac:spMk id="2" creationId="{D3AD4A55-4626-5BDE-FA65-7104DBAAF3B3}"/>
          </ac:spMkLst>
        </pc:spChg>
        <pc:spChg chg="del">
          <ac:chgData name="伊健 杜" userId="e69aded81da48593" providerId="LiveId" clId="{531402EC-17DD-40C4-9069-9F80CDC93544}" dt="2022-09-08T07:24:01.963" v="345" actId="478"/>
          <ac:spMkLst>
            <pc:docMk/>
            <pc:sldMk cId="1631623774" sldId="555"/>
            <ac:spMk id="3" creationId="{E470495F-EAEA-1501-3D53-46B4A3C06733}"/>
          </ac:spMkLst>
        </pc:spChg>
        <pc:spChg chg="add mod">
          <ac:chgData name="伊健 杜" userId="e69aded81da48593" providerId="LiveId" clId="{531402EC-17DD-40C4-9069-9F80CDC93544}" dt="2022-09-08T07:25:13.578" v="401" actId="1076"/>
          <ac:spMkLst>
            <pc:docMk/>
            <pc:sldMk cId="1631623774" sldId="555"/>
            <ac:spMk id="4" creationId="{7BBFD771-A15C-6688-9F11-5D1EEAA85FA5}"/>
          </ac:spMkLst>
        </pc:spChg>
        <pc:spChg chg="mod">
          <ac:chgData name="伊健 杜" userId="e69aded81da48593" providerId="LiveId" clId="{531402EC-17DD-40C4-9069-9F80CDC93544}" dt="2022-09-08T07:24:59.648" v="398" actId="1076"/>
          <ac:spMkLst>
            <pc:docMk/>
            <pc:sldMk cId="1631623774" sldId="555"/>
            <ac:spMk id="5" creationId="{00000000-0000-0000-0000-000000000000}"/>
          </ac:spMkLst>
        </pc:spChg>
        <pc:spChg chg="del">
          <ac:chgData name="伊健 杜" userId="e69aded81da48593" providerId="LiveId" clId="{531402EC-17DD-40C4-9069-9F80CDC93544}" dt="2022-09-08T07:23:58.532" v="343" actId="478"/>
          <ac:spMkLst>
            <pc:docMk/>
            <pc:sldMk cId="1631623774" sldId="555"/>
            <ac:spMk id="6" creationId="{7C25336C-5B01-674D-DAD9-8FD2D5CDF04E}"/>
          </ac:spMkLst>
        </pc:spChg>
        <pc:spChg chg="add mod">
          <ac:chgData name="伊健 杜" userId="e69aded81da48593" providerId="LiveId" clId="{531402EC-17DD-40C4-9069-9F80CDC93544}" dt="2022-09-08T07:25:13.578" v="401" actId="1076"/>
          <ac:spMkLst>
            <pc:docMk/>
            <pc:sldMk cId="1631623774" sldId="555"/>
            <ac:spMk id="7" creationId="{0DEE9C6B-369E-9FF3-EB9A-A6B969AC6B13}"/>
          </ac:spMkLst>
        </pc:spChg>
        <pc:spChg chg="del">
          <ac:chgData name="伊健 杜" userId="e69aded81da48593" providerId="LiveId" clId="{531402EC-17DD-40C4-9069-9F80CDC93544}" dt="2022-09-08T07:23:58.532" v="343" actId="478"/>
          <ac:spMkLst>
            <pc:docMk/>
            <pc:sldMk cId="1631623774" sldId="555"/>
            <ac:spMk id="8" creationId="{E6C5E7AC-DF1B-B00D-D413-A76ECD42709D}"/>
          </ac:spMkLst>
        </pc:spChg>
        <pc:spChg chg="del">
          <ac:chgData name="伊健 杜" userId="e69aded81da48593" providerId="LiveId" clId="{531402EC-17DD-40C4-9069-9F80CDC93544}" dt="2022-09-08T07:24:00.705" v="344" actId="478"/>
          <ac:spMkLst>
            <pc:docMk/>
            <pc:sldMk cId="1631623774" sldId="555"/>
            <ac:spMk id="9" creationId="{91019879-3B66-42A9-53E4-4542BBD9FED0}"/>
          </ac:spMkLst>
        </pc:spChg>
        <pc:spChg chg="del mod">
          <ac:chgData name="伊健 杜" userId="e69aded81da48593" providerId="LiveId" clId="{531402EC-17DD-40C4-9069-9F80CDC93544}" dt="2022-09-08T07:24:32.578" v="365" actId="478"/>
          <ac:spMkLst>
            <pc:docMk/>
            <pc:sldMk cId="1631623774" sldId="555"/>
            <ac:spMk id="10" creationId="{0A639568-419E-D611-E649-C0FAACA47EA4}"/>
          </ac:spMkLst>
        </pc:spChg>
        <pc:spChg chg="add mod">
          <ac:chgData name="伊健 杜" userId="e69aded81da48593" providerId="LiveId" clId="{531402EC-17DD-40C4-9069-9F80CDC93544}" dt="2022-09-08T07:25:13.578" v="401" actId="1076"/>
          <ac:spMkLst>
            <pc:docMk/>
            <pc:sldMk cId="1631623774" sldId="555"/>
            <ac:spMk id="11" creationId="{C3826E15-BB5D-F236-E3DF-6CB9A599E59B}"/>
          </ac:spMkLst>
        </pc:spChg>
        <pc:picChg chg="del">
          <ac:chgData name="伊健 杜" userId="e69aded81da48593" providerId="LiveId" clId="{531402EC-17DD-40C4-9069-9F80CDC93544}" dt="2022-09-08T07:23:58.532" v="343" actId="478"/>
          <ac:picMkLst>
            <pc:docMk/>
            <pc:sldMk cId="1631623774" sldId="555"/>
            <ac:picMk id="5122" creationId="{97A1F574-196B-11BE-D7A5-D53851C25EDA}"/>
          </ac:picMkLst>
        </pc:picChg>
        <pc:picChg chg="del">
          <ac:chgData name="伊健 杜" userId="e69aded81da48593" providerId="LiveId" clId="{531402EC-17DD-40C4-9069-9F80CDC93544}" dt="2022-09-08T07:23:58.532" v="343" actId="478"/>
          <ac:picMkLst>
            <pc:docMk/>
            <pc:sldMk cId="1631623774" sldId="555"/>
            <ac:picMk id="5124" creationId="{10CD34A0-4CDB-8BB4-9BED-A4270887ACC8}"/>
          </ac:picMkLst>
        </pc:picChg>
        <pc:picChg chg="add mod">
          <ac:chgData name="伊健 杜" userId="e69aded81da48593" providerId="LiveId" clId="{531402EC-17DD-40C4-9069-9F80CDC93544}" dt="2022-09-08T07:25:08.221" v="400" actId="1076"/>
          <ac:picMkLst>
            <pc:docMk/>
            <pc:sldMk cId="1631623774" sldId="555"/>
            <ac:picMk id="6146" creationId="{27D9342A-2075-9950-2352-AA5B4C8C3666}"/>
          </ac:picMkLst>
        </pc:picChg>
      </pc:sldChg>
      <pc:sldChg chg="addSp delSp modSp add mod">
        <pc:chgData name="伊健 杜" userId="e69aded81da48593" providerId="LiveId" clId="{531402EC-17DD-40C4-9069-9F80CDC93544}" dt="2022-09-09T07:13:51.832" v="1507" actId="1076"/>
        <pc:sldMkLst>
          <pc:docMk/>
          <pc:sldMk cId="4206941983" sldId="556"/>
        </pc:sldMkLst>
        <pc:spChg chg="add del">
          <ac:chgData name="伊健 杜" userId="e69aded81da48593" providerId="LiveId" clId="{531402EC-17DD-40C4-9069-9F80CDC93544}" dt="2022-09-09T07:13:45.958" v="1503"/>
          <ac:spMkLst>
            <pc:docMk/>
            <pc:sldMk cId="4206941983" sldId="556"/>
            <ac:spMk id="2" creationId="{64553B80-38F5-7CA2-93DC-4C2E08E0157C}"/>
          </ac:spMkLst>
        </pc:spChg>
        <pc:spChg chg="mod">
          <ac:chgData name="伊健 杜" userId="e69aded81da48593" providerId="LiveId" clId="{531402EC-17DD-40C4-9069-9F80CDC93544}" dt="2022-09-09T07:13:51.832" v="1507" actId="1076"/>
          <ac:spMkLst>
            <pc:docMk/>
            <pc:sldMk cId="4206941983" sldId="556"/>
            <ac:spMk id="5" creationId="{00000000-0000-0000-0000-000000000000}"/>
          </ac:spMkLst>
        </pc:spChg>
        <pc:picChg chg="del">
          <ac:chgData name="伊健 杜" userId="e69aded81da48593" providerId="LiveId" clId="{531402EC-17DD-40C4-9069-9F80CDC93544}" dt="2022-09-08T07:32:39.648" v="425" actId="478"/>
          <ac:picMkLst>
            <pc:docMk/>
            <pc:sldMk cId="4206941983" sldId="556"/>
            <ac:picMk id="1026" creationId="{EED01B3D-7101-BA00-0C73-6F6270FEACC4}"/>
          </ac:picMkLst>
        </pc:picChg>
        <pc:picChg chg="add mod">
          <ac:chgData name="伊健 杜" userId="e69aded81da48593" providerId="LiveId" clId="{531402EC-17DD-40C4-9069-9F80CDC93544}" dt="2022-09-08T07:34:34.098" v="427" actId="1076"/>
          <ac:picMkLst>
            <pc:docMk/>
            <pc:sldMk cId="4206941983" sldId="556"/>
            <ac:picMk id="7170" creationId="{214B4ED9-6AB4-5F38-D4DD-2139424B60BE}"/>
          </ac:picMkLst>
        </pc:picChg>
        <pc:picChg chg="add mod">
          <ac:chgData name="伊健 杜" userId="e69aded81da48593" providerId="LiveId" clId="{531402EC-17DD-40C4-9069-9F80CDC93544}" dt="2022-09-08T07:37:05.773" v="429" actId="1076"/>
          <ac:picMkLst>
            <pc:docMk/>
            <pc:sldMk cId="4206941983" sldId="556"/>
            <ac:picMk id="7172" creationId="{EA634D35-641B-C559-53D2-34DB516AA6F0}"/>
          </ac:picMkLst>
        </pc:picChg>
      </pc:sldChg>
      <pc:sldChg chg="addSp delSp modSp new mod">
        <pc:chgData name="伊健 杜" userId="e69aded81da48593" providerId="LiveId" clId="{531402EC-17DD-40C4-9069-9F80CDC93544}" dt="2022-09-08T08:32:26.473" v="684"/>
        <pc:sldMkLst>
          <pc:docMk/>
          <pc:sldMk cId="4280656927" sldId="557"/>
        </pc:sldMkLst>
        <pc:spChg chg="del">
          <ac:chgData name="伊健 杜" userId="e69aded81da48593" providerId="LiveId" clId="{531402EC-17DD-40C4-9069-9F80CDC93544}" dt="2022-09-08T07:37:25.395" v="432" actId="478"/>
          <ac:spMkLst>
            <pc:docMk/>
            <pc:sldMk cId="4280656927" sldId="557"/>
            <ac:spMk id="2" creationId="{2258694B-FB0C-680A-47B8-220803E4F79D}"/>
          </ac:spMkLst>
        </pc:spChg>
        <pc:spChg chg="del">
          <ac:chgData name="伊健 杜" userId="e69aded81da48593" providerId="LiveId" clId="{531402EC-17DD-40C4-9069-9F80CDC93544}" dt="2022-09-08T07:37:21.339" v="431" actId="478"/>
          <ac:spMkLst>
            <pc:docMk/>
            <pc:sldMk cId="4280656927" sldId="557"/>
            <ac:spMk id="3" creationId="{9492051C-4146-1B3A-5D03-87BDF4776B42}"/>
          </ac:spMkLst>
        </pc:spChg>
        <pc:picChg chg="add del mod">
          <ac:chgData name="伊健 杜" userId="e69aded81da48593" providerId="LiveId" clId="{531402EC-17DD-40C4-9069-9F80CDC93544}" dt="2022-09-08T08:29:59.644" v="683" actId="478"/>
          <ac:picMkLst>
            <pc:docMk/>
            <pc:sldMk cId="4280656927" sldId="557"/>
            <ac:picMk id="9218" creationId="{B4AE24C2-11CB-8883-1E4D-6054C4CEDC70}"/>
          </ac:picMkLst>
        </pc:picChg>
        <pc:picChg chg="add">
          <ac:chgData name="伊健 杜" userId="e69aded81da48593" providerId="LiveId" clId="{531402EC-17DD-40C4-9069-9F80CDC93544}" dt="2022-09-08T08:32:26.473" v="684"/>
          <ac:picMkLst>
            <pc:docMk/>
            <pc:sldMk cId="4280656927" sldId="557"/>
            <ac:picMk id="9220" creationId="{AC6574AC-3A44-30A0-BDE4-446E086CB4B3}"/>
          </ac:picMkLst>
        </pc:picChg>
      </pc:sldChg>
      <pc:sldChg chg="addSp add">
        <pc:chgData name="伊健 杜" userId="e69aded81da48593" providerId="LiveId" clId="{531402EC-17DD-40C4-9069-9F80CDC93544}" dt="2022-09-08T08:32:35.936" v="685"/>
        <pc:sldMkLst>
          <pc:docMk/>
          <pc:sldMk cId="622670879" sldId="558"/>
        </pc:sldMkLst>
        <pc:picChg chg="add">
          <ac:chgData name="伊健 杜" userId="e69aded81da48593" providerId="LiveId" clId="{531402EC-17DD-40C4-9069-9F80CDC93544}" dt="2022-09-08T08:32:35.936" v="685"/>
          <ac:picMkLst>
            <pc:docMk/>
            <pc:sldMk cId="622670879" sldId="558"/>
            <ac:picMk id="11266" creationId="{8749B257-80A7-6C2F-D3E3-BE188D21CD1B}"/>
          </ac:picMkLst>
        </pc:picChg>
      </pc:sldChg>
      <pc:sldChg chg="addSp delSp modSp add mod modAnim">
        <pc:chgData name="伊健 杜" userId="e69aded81da48593" providerId="LiveId" clId="{531402EC-17DD-40C4-9069-9F80CDC93544}" dt="2022-09-11T12:29:35.341" v="2350"/>
        <pc:sldMkLst>
          <pc:docMk/>
          <pc:sldMk cId="2864649712" sldId="559"/>
        </pc:sldMkLst>
        <pc:spChg chg="add del">
          <ac:chgData name="伊健 杜" userId="e69aded81da48593" providerId="LiveId" clId="{531402EC-17DD-40C4-9069-9F80CDC93544}" dt="2022-09-09T07:14:30.771" v="1518"/>
          <ac:spMkLst>
            <pc:docMk/>
            <pc:sldMk cId="2864649712" sldId="559"/>
            <ac:spMk id="2" creationId="{C3D9D6D1-A98E-D4C0-0699-0C75711767B9}"/>
          </ac:spMkLst>
        </pc:spChg>
        <pc:spChg chg="add del">
          <ac:chgData name="伊健 杜" userId="e69aded81da48593" providerId="LiveId" clId="{531402EC-17DD-40C4-9069-9F80CDC93544}" dt="2022-09-08T07:54:57.981" v="593" actId="478"/>
          <ac:spMkLst>
            <pc:docMk/>
            <pc:sldMk cId="2864649712" sldId="559"/>
            <ac:spMk id="4" creationId="{4590DCBE-4BA3-5562-D60B-1C151757519E}"/>
          </ac:spMkLst>
        </pc:spChg>
        <pc:spChg chg="add del">
          <ac:chgData name="伊健 杜" userId="e69aded81da48593" providerId="LiveId" clId="{531402EC-17DD-40C4-9069-9F80CDC93544}" dt="2022-09-09T07:14:45.900" v="1524"/>
          <ac:spMkLst>
            <pc:docMk/>
            <pc:sldMk cId="2864649712" sldId="559"/>
            <ac:spMk id="4" creationId="{96F08BDF-27F6-E7DF-B6E7-C1BB518DD81E}"/>
          </ac:spMkLst>
        </pc:spChg>
        <pc:spChg chg="mod">
          <ac:chgData name="伊健 杜" userId="e69aded81da48593" providerId="LiveId" clId="{531402EC-17DD-40C4-9069-9F80CDC93544}" dt="2022-09-11T12:29:35.341" v="2350"/>
          <ac:spMkLst>
            <pc:docMk/>
            <pc:sldMk cId="2864649712" sldId="559"/>
            <ac:spMk id="5" creationId="{00000000-0000-0000-0000-000000000000}"/>
          </ac:spMkLst>
        </pc:spChg>
        <pc:spChg chg="add del mod">
          <ac:chgData name="伊健 杜" userId="e69aded81da48593" providerId="LiveId" clId="{531402EC-17DD-40C4-9069-9F80CDC93544}" dt="2022-09-08T07:56:27.175" v="619" actId="478"/>
          <ac:spMkLst>
            <pc:docMk/>
            <pc:sldMk cId="2864649712" sldId="559"/>
            <ac:spMk id="8" creationId="{B6F62A83-D377-EADD-E0E1-BACBDE0D1885}"/>
          </ac:spMkLst>
        </pc:spChg>
        <pc:spChg chg="add del mod">
          <ac:chgData name="伊健 杜" userId="e69aded81da48593" providerId="LiveId" clId="{531402EC-17DD-40C4-9069-9F80CDC93544}" dt="2022-09-08T07:56:26.224" v="618" actId="478"/>
          <ac:spMkLst>
            <pc:docMk/>
            <pc:sldMk cId="2864649712" sldId="559"/>
            <ac:spMk id="9" creationId="{D0B9AA68-9A04-A142-4F57-A63AE3F4CC52}"/>
          </ac:spMkLst>
        </pc:spChg>
        <pc:spChg chg="add del mod">
          <ac:chgData name="伊健 杜" userId="e69aded81da48593" providerId="LiveId" clId="{531402EC-17DD-40C4-9069-9F80CDC93544}" dt="2022-09-08T07:56:25.620" v="617" actId="478"/>
          <ac:spMkLst>
            <pc:docMk/>
            <pc:sldMk cId="2864649712" sldId="559"/>
            <ac:spMk id="10" creationId="{97A7A241-D36D-C5AA-77F5-545B1891CAC2}"/>
          </ac:spMkLst>
        </pc:spChg>
        <pc:spChg chg="add mod">
          <ac:chgData name="伊健 杜" userId="e69aded81da48593" providerId="LiveId" clId="{531402EC-17DD-40C4-9069-9F80CDC93544}" dt="2022-09-09T07:14:46.996" v="1525"/>
          <ac:spMkLst>
            <pc:docMk/>
            <pc:sldMk cId="2864649712" sldId="559"/>
            <ac:spMk id="11" creationId="{520A2859-4FDB-4734-A773-67E87A8F1F45}"/>
          </ac:spMkLst>
        </pc:spChg>
        <pc:spChg chg="add mod">
          <ac:chgData name="伊健 杜" userId="e69aded81da48593" providerId="LiveId" clId="{531402EC-17DD-40C4-9069-9F80CDC93544}" dt="2022-09-09T07:14:49.248" v="1526" actId="1076"/>
          <ac:spMkLst>
            <pc:docMk/>
            <pc:sldMk cId="2864649712" sldId="559"/>
            <ac:spMk id="12" creationId="{6E376E3C-0CBC-EB31-15C6-D8406CF262E4}"/>
          </ac:spMkLst>
        </pc:spChg>
        <pc:spChg chg="add mod">
          <ac:chgData name="伊健 杜" userId="e69aded81da48593" providerId="LiveId" clId="{531402EC-17DD-40C4-9069-9F80CDC93544}" dt="2022-09-09T07:14:33.821" v="1520" actId="1076"/>
          <ac:spMkLst>
            <pc:docMk/>
            <pc:sldMk cId="2864649712" sldId="559"/>
            <ac:spMk id="13" creationId="{CA931882-57C2-0D88-D04C-7BE8839B6ACB}"/>
          </ac:spMkLst>
        </pc:spChg>
        <pc:picChg chg="add mod ord">
          <ac:chgData name="伊健 杜" userId="e69aded81da48593" providerId="LiveId" clId="{531402EC-17DD-40C4-9069-9F80CDC93544}" dt="2022-09-08T07:56:41.044" v="625" actId="1076"/>
          <ac:picMkLst>
            <pc:docMk/>
            <pc:sldMk cId="2864649712" sldId="559"/>
            <ac:picMk id="3" creationId="{47B5AE9B-8D29-3D7E-1FA0-F52BEF5B2438}"/>
          </ac:picMkLst>
        </pc:picChg>
        <pc:picChg chg="del">
          <ac:chgData name="伊健 杜" userId="e69aded81da48593" providerId="LiveId" clId="{531402EC-17DD-40C4-9069-9F80CDC93544}" dt="2022-09-08T07:52:40.337" v="586" actId="478"/>
          <ac:picMkLst>
            <pc:docMk/>
            <pc:sldMk cId="2864649712" sldId="559"/>
            <ac:picMk id="7170" creationId="{214B4ED9-6AB4-5F38-D4DD-2139424B60BE}"/>
          </ac:picMkLst>
        </pc:picChg>
        <pc:picChg chg="del">
          <ac:chgData name="伊健 杜" userId="e69aded81da48593" providerId="LiveId" clId="{531402EC-17DD-40C4-9069-9F80CDC93544}" dt="2022-09-08T07:52:41.485" v="587" actId="478"/>
          <ac:picMkLst>
            <pc:docMk/>
            <pc:sldMk cId="2864649712" sldId="559"/>
            <ac:picMk id="7172" creationId="{EA634D35-641B-C559-53D2-34DB516AA6F0}"/>
          </ac:picMkLst>
        </pc:picChg>
        <pc:cxnChg chg="add del mod">
          <ac:chgData name="伊健 杜" userId="e69aded81da48593" providerId="LiveId" clId="{531402EC-17DD-40C4-9069-9F80CDC93544}" dt="2022-09-08T07:55:25.928" v="596" actId="478"/>
          <ac:cxnSpMkLst>
            <pc:docMk/>
            <pc:sldMk cId="2864649712" sldId="559"/>
            <ac:cxnSpMk id="7" creationId="{2ED395CF-958E-F6C0-0AD6-30169E46793B}"/>
          </ac:cxnSpMkLst>
        </pc:cxnChg>
      </pc:sldChg>
      <pc:sldChg chg="addSp delSp new mod">
        <pc:chgData name="伊健 杜" userId="e69aded81da48593" providerId="LiveId" clId="{531402EC-17DD-40C4-9069-9F80CDC93544}" dt="2022-09-08T08:34:05.201" v="688"/>
        <pc:sldMkLst>
          <pc:docMk/>
          <pc:sldMk cId="1628338440" sldId="560"/>
        </pc:sldMkLst>
        <pc:spChg chg="del">
          <ac:chgData name="伊健 杜" userId="e69aded81da48593" providerId="LiveId" clId="{531402EC-17DD-40C4-9069-9F80CDC93544}" dt="2022-09-08T08:34:04.545" v="687" actId="478"/>
          <ac:spMkLst>
            <pc:docMk/>
            <pc:sldMk cId="1628338440" sldId="560"/>
            <ac:spMk id="2" creationId="{4AD62F28-2349-3BB4-FEF6-16F7022B7256}"/>
          </ac:spMkLst>
        </pc:spChg>
        <pc:spChg chg="del">
          <ac:chgData name="伊健 杜" userId="e69aded81da48593" providerId="LiveId" clId="{531402EC-17DD-40C4-9069-9F80CDC93544}" dt="2022-09-08T08:34:04.545" v="687" actId="478"/>
          <ac:spMkLst>
            <pc:docMk/>
            <pc:sldMk cId="1628338440" sldId="560"/>
            <ac:spMk id="3" creationId="{3789ACA8-C14E-7717-1CD4-F969C782B6EF}"/>
          </ac:spMkLst>
        </pc:spChg>
        <pc:picChg chg="add">
          <ac:chgData name="伊健 杜" userId="e69aded81da48593" providerId="LiveId" clId="{531402EC-17DD-40C4-9069-9F80CDC93544}" dt="2022-09-08T08:34:05.201" v="688"/>
          <ac:picMkLst>
            <pc:docMk/>
            <pc:sldMk cId="1628338440" sldId="560"/>
            <ac:picMk id="12290" creationId="{C032F622-918B-B960-8085-BB75537420CA}"/>
          </ac:picMkLst>
        </pc:picChg>
      </pc:sldChg>
      <pc:sldChg chg="addSp delSp new mod">
        <pc:chgData name="伊健 杜" userId="e69aded81da48593" providerId="LiveId" clId="{531402EC-17DD-40C4-9069-9F80CDC93544}" dt="2022-09-08T08:34:45.934" v="691"/>
        <pc:sldMkLst>
          <pc:docMk/>
          <pc:sldMk cId="3635318586" sldId="561"/>
        </pc:sldMkLst>
        <pc:spChg chg="del">
          <ac:chgData name="伊健 杜" userId="e69aded81da48593" providerId="LiveId" clId="{531402EC-17DD-40C4-9069-9F80CDC93544}" dt="2022-09-08T08:34:45.508" v="690" actId="478"/>
          <ac:spMkLst>
            <pc:docMk/>
            <pc:sldMk cId="3635318586" sldId="561"/>
            <ac:spMk id="2" creationId="{D9852BD2-E744-AEA4-5C86-D01657C2DD7C}"/>
          </ac:spMkLst>
        </pc:spChg>
        <pc:spChg chg="del">
          <ac:chgData name="伊健 杜" userId="e69aded81da48593" providerId="LiveId" clId="{531402EC-17DD-40C4-9069-9F80CDC93544}" dt="2022-09-08T08:34:45.508" v="690" actId="478"/>
          <ac:spMkLst>
            <pc:docMk/>
            <pc:sldMk cId="3635318586" sldId="561"/>
            <ac:spMk id="3" creationId="{3BF357A3-3F0B-C2D7-9285-29CDD39AA398}"/>
          </ac:spMkLst>
        </pc:spChg>
        <pc:picChg chg="add">
          <ac:chgData name="伊健 杜" userId="e69aded81da48593" providerId="LiveId" clId="{531402EC-17DD-40C4-9069-9F80CDC93544}" dt="2022-09-08T08:34:45.934" v="691"/>
          <ac:picMkLst>
            <pc:docMk/>
            <pc:sldMk cId="3635318586" sldId="561"/>
            <ac:picMk id="13314" creationId="{C1438686-C70E-0AB4-5EE3-795292081796}"/>
          </ac:picMkLst>
        </pc:picChg>
      </pc:sldChg>
      <pc:sldChg chg="addSp delSp modSp new mod">
        <pc:chgData name="伊健 杜" userId="e69aded81da48593" providerId="LiveId" clId="{531402EC-17DD-40C4-9069-9F80CDC93544}" dt="2022-09-08T08:35:21.570" v="698" actId="1076"/>
        <pc:sldMkLst>
          <pc:docMk/>
          <pc:sldMk cId="522429702" sldId="562"/>
        </pc:sldMkLst>
        <pc:spChg chg="del">
          <ac:chgData name="伊健 杜" userId="e69aded81da48593" providerId="LiveId" clId="{531402EC-17DD-40C4-9069-9F80CDC93544}" dt="2022-09-08T08:35:06.710" v="693" actId="478"/>
          <ac:spMkLst>
            <pc:docMk/>
            <pc:sldMk cId="522429702" sldId="562"/>
            <ac:spMk id="2" creationId="{22D84198-8B79-842F-DDB0-70EEA4388464}"/>
          </ac:spMkLst>
        </pc:spChg>
        <pc:spChg chg="del">
          <ac:chgData name="伊健 杜" userId="e69aded81da48593" providerId="LiveId" clId="{531402EC-17DD-40C4-9069-9F80CDC93544}" dt="2022-09-08T08:35:06.710" v="693" actId="478"/>
          <ac:spMkLst>
            <pc:docMk/>
            <pc:sldMk cId="522429702" sldId="562"/>
            <ac:spMk id="3" creationId="{CB3FAE61-1C2C-05DC-6B84-16CE3323A17D}"/>
          </ac:spMkLst>
        </pc:spChg>
        <pc:picChg chg="add del">
          <ac:chgData name="伊健 杜" userId="e69aded81da48593" providerId="LiveId" clId="{531402EC-17DD-40C4-9069-9F80CDC93544}" dt="2022-09-08T08:35:09.803" v="695" actId="478"/>
          <ac:picMkLst>
            <pc:docMk/>
            <pc:sldMk cId="522429702" sldId="562"/>
            <ac:picMk id="5" creationId="{E41A93B3-E41D-78AF-0922-5F92F2904F42}"/>
          </ac:picMkLst>
        </pc:picChg>
        <pc:picChg chg="add mod">
          <ac:chgData name="伊健 杜" userId="e69aded81da48593" providerId="LiveId" clId="{531402EC-17DD-40C4-9069-9F80CDC93544}" dt="2022-09-08T08:35:21.570" v="698" actId="1076"/>
          <ac:picMkLst>
            <pc:docMk/>
            <pc:sldMk cId="522429702" sldId="562"/>
            <ac:picMk id="14338" creationId="{5E8A03BD-CC02-1254-5F06-3E59C94300FA}"/>
          </ac:picMkLst>
        </pc:picChg>
      </pc:sldChg>
      <pc:sldChg chg="add del">
        <pc:chgData name="伊健 杜" userId="e69aded81da48593" providerId="LiveId" clId="{531402EC-17DD-40C4-9069-9F80CDC93544}" dt="2022-09-07T18:08:14.386" v="3" actId="47"/>
        <pc:sldMkLst>
          <pc:docMk/>
          <pc:sldMk cId="2985495157" sldId="563"/>
        </pc:sldMkLst>
      </pc:sldChg>
      <pc:sldChg chg="addSp delSp new mod">
        <pc:chgData name="伊健 杜" userId="e69aded81da48593" providerId="LiveId" clId="{531402EC-17DD-40C4-9069-9F80CDC93544}" dt="2022-09-08T08:35:35.916" v="701"/>
        <pc:sldMkLst>
          <pc:docMk/>
          <pc:sldMk cId="3856980748" sldId="563"/>
        </pc:sldMkLst>
        <pc:spChg chg="del">
          <ac:chgData name="伊健 杜" userId="e69aded81da48593" providerId="LiveId" clId="{531402EC-17DD-40C4-9069-9F80CDC93544}" dt="2022-09-08T08:35:35.232" v="700" actId="478"/>
          <ac:spMkLst>
            <pc:docMk/>
            <pc:sldMk cId="3856980748" sldId="563"/>
            <ac:spMk id="2" creationId="{C8B3CE72-5679-A15D-34A1-30CB1A6C0814}"/>
          </ac:spMkLst>
        </pc:spChg>
        <pc:spChg chg="del">
          <ac:chgData name="伊健 杜" userId="e69aded81da48593" providerId="LiveId" clId="{531402EC-17DD-40C4-9069-9F80CDC93544}" dt="2022-09-08T08:35:35.232" v="700" actId="478"/>
          <ac:spMkLst>
            <pc:docMk/>
            <pc:sldMk cId="3856980748" sldId="563"/>
            <ac:spMk id="3" creationId="{752EB6BE-EC7B-CB5F-5981-D57106CAE84B}"/>
          </ac:spMkLst>
        </pc:spChg>
        <pc:picChg chg="add">
          <ac:chgData name="伊健 杜" userId="e69aded81da48593" providerId="LiveId" clId="{531402EC-17DD-40C4-9069-9F80CDC93544}" dt="2022-09-08T08:35:35.916" v="701"/>
          <ac:picMkLst>
            <pc:docMk/>
            <pc:sldMk cId="3856980748" sldId="563"/>
            <ac:picMk id="15362" creationId="{9BD75212-1386-FA98-96FC-6EB39F5AD954}"/>
          </ac:picMkLst>
        </pc:picChg>
      </pc:sldChg>
      <pc:sldChg chg="addSp new ord">
        <pc:chgData name="伊健 杜" userId="e69aded81da48593" providerId="LiveId" clId="{531402EC-17DD-40C4-9069-9F80CDC93544}" dt="2022-09-08T08:36:18.177" v="705"/>
        <pc:sldMkLst>
          <pc:docMk/>
          <pc:sldMk cId="308552847" sldId="564"/>
        </pc:sldMkLst>
        <pc:picChg chg="add">
          <ac:chgData name="伊健 杜" userId="e69aded81da48593" providerId="LiveId" clId="{531402EC-17DD-40C4-9069-9F80CDC93544}" dt="2022-09-08T08:36:18.177" v="705"/>
          <ac:picMkLst>
            <pc:docMk/>
            <pc:sldMk cId="308552847" sldId="564"/>
            <ac:picMk id="16386" creationId="{2737EBB5-5E9B-36BF-B1FF-76EBBCEFE0D5}"/>
          </ac:picMkLst>
        </pc:picChg>
      </pc:sldChg>
      <pc:sldChg chg="addSp delSp modSp new mod">
        <pc:chgData name="伊健 杜" userId="e69aded81da48593" providerId="LiveId" clId="{531402EC-17DD-40C4-9069-9F80CDC93544}" dt="2022-09-08T09:52:42.479" v="872" actId="207"/>
        <pc:sldMkLst>
          <pc:docMk/>
          <pc:sldMk cId="2559525265" sldId="565"/>
        </pc:sldMkLst>
        <pc:spChg chg="mod">
          <ac:chgData name="伊健 杜" userId="e69aded81da48593" providerId="LiveId" clId="{531402EC-17DD-40C4-9069-9F80CDC93544}" dt="2022-09-08T09:52:33.708" v="869" actId="1076"/>
          <ac:spMkLst>
            <pc:docMk/>
            <pc:sldMk cId="2559525265" sldId="565"/>
            <ac:spMk id="2" creationId="{BA718AB1-3610-6368-CAE9-4EAD84E42E5D}"/>
          </ac:spMkLst>
        </pc:spChg>
        <pc:spChg chg="del">
          <ac:chgData name="伊健 杜" userId="e69aded81da48593" providerId="LiveId" clId="{531402EC-17DD-40C4-9069-9F80CDC93544}" dt="2022-09-08T08:41:27.661" v="707" actId="478"/>
          <ac:spMkLst>
            <pc:docMk/>
            <pc:sldMk cId="2559525265" sldId="565"/>
            <ac:spMk id="3" creationId="{60909F5C-223D-B29B-F958-7FCBCF513E22}"/>
          </ac:spMkLst>
        </pc:spChg>
        <pc:spChg chg="add mod">
          <ac:chgData name="伊健 杜" userId="e69aded81da48593" providerId="LiveId" clId="{531402EC-17DD-40C4-9069-9F80CDC93544}" dt="2022-09-08T09:52:42.479" v="872" actId="207"/>
          <ac:spMkLst>
            <pc:docMk/>
            <pc:sldMk cId="2559525265" sldId="565"/>
            <ac:spMk id="4" creationId="{AB10C4C4-8897-5FCF-88D7-880418BECCE3}"/>
          </ac:spMkLst>
        </pc:spChg>
        <pc:spChg chg="add mod">
          <ac:chgData name="伊健 杜" userId="e69aded81da48593" providerId="LiveId" clId="{531402EC-17DD-40C4-9069-9F80CDC93544}" dt="2022-09-08T09:52:18.064" v="865" actId="1076"/>
          <ac:spMkLst>
            <pc:docMk/>
            <pc:sldMk cId="2559525265" sldId="565"/>
            <ac:spMk id="6" creationId="{73A41983-5C20-2554-044C-D5C9197DFA43}"/>
          </ac:spMkLst>
        </pc:spChg>
        <pc:picChg chg="add mod">
          <ac:chgData name="伊健 杜" userId="e69aded81da48593" providerId="LiveId" clId="{531402EC-17DD-40C4-9069-9F80CDC93544}" dt="2022-09-08T09:52:18.064" v="865" actId="1076"/>
          <ac:picMkLst>
            <pc:docMk/>
            <pc:sldMk cId="2559525265" sldId="565"/>
            <ac:picMk id="5" creationId="{42D37DE6-9871-E3D8-0A61-6ABEAF54FA80}"/>
          </ac:picMkLst>
        </pc:picChg>
        <pc:picChg chg="add mod">
          <ac:chgData name="伊健 杜" userId="e69aded81da48593" providerId="LiveId" clId="{531402EC-17DD-40C4-9069-9F80CDC93544}" dt="2022-09-08T09:52:20.734" v="867" actId="1076"/>
          <ac:picMkLst>
            <pc:docMk/>
            <pc:sldMk cId="2559525265" sldId="565"/>
            <ac:picMk id="17410" creationId="{C1283C63-862B-9B6C-AAC8-DBF7EF61B351}"/>
          </ac:picMkLst>
        </pc:picChg>
      </pc:sldChg>
      <pc:sldChg chg="addSp delSp modSp add mod modAnim">
        <pc:chgData name="伊健 杜" userId="e69aded81da48593" providerId="LiveId" clId="{531402EC-17DD-40C4-9069-9F80CDC93544}" dt="2022-09-08T10:11:38.800" v="1175" actId="1076"/>
        <pc:sldMkLst>
          <pc:docMk/>
          <pc:sldMk cId="2215827503" sldId="566"/>
        </pc:sldMkLst>
        <pc:spChg chg="mod">
          <ac:chgData name="伊健 杜" userId="e69aded81da48593" providerId="LiveId" clId="{531402EC-17DD-40C4-9069-9F80CDC93544}" dt="2022-09-08T09:52:56.503" v="874" actId="1076"/>
          <ac:spMkLst>
            <pc:docMk/>
            <pc:sldMk cId="2215827503" sldId="566"/>
            <ac:spMk id="2" creationId="{BA718AB1-3610-6368-CAE9-4EAD84E42E5D}"/>
          </ac:spMkLst>
        </pc:spChg>
        <pc:spChg chg="add mod">
          <ac:chgData name="伊健 杜" userId="e69aded81da48593" providerId="LiveId" clId="{531402EC-17DD-40C4-9069-9F80CDC93544}" dt="2022-09-08T10:01:09.749" v="967" actId="14100"/>
          <ac:spMkLst>
            <pc:docMk/>
            <pc:sldMk cId="2215827503" sldId="566"/>
            <ac:spMk id="3" creationId="{4D819C13-4EB9-2F43-FF37-418B8046D6E0}"/>
          </ac:spMkLst>
        </pc:spChg>
        <pc:spChg chg="mod">
          <ac:chgData name="伊健 杜" userId="e69aded81da48593" providerId="LiveId" clId="{531402EC-17DD-40C4-9069-9F80CDC93544}" dt="2022-09-08T10:05:36.633" v="1085" actId="1076"/>
          <ac:spMkLst>
            <pc:docMk/>
            <pc:sldMk cId="2215827503" sldId="566"/>
            <ac:spMk id="4" creationId="{AB10C4C4-8897-5FCF-88D7-880418BECCE3}"/>
          </ac:spMkLst>
        </pc:spChg>
        <pc:spChg chg="mod">
          <ac:chgData name="伊健 杜" userId="e69aded81da48593" providerId="LiveId" clId="{531402EC-17DD-40C4-9069-9F80CDC93544}" dt="2022-09-08T09:55:05.338" v="935" actId="1076"/>
          <ac:spMkLst>
            <pc:docMk/>
            <pc:sldMk cId="2215827503" sldId="566"/>
            <ac:spMk id="6" creationId="{73A41983-5C20-2554-044C-D5C9197DFA43}"/>
          </ac:spMkLst>
        </pc:spChg>
        <pc:spChg chg="add mod">
          <ac:chgData name="伊健 杜" userId="e69aded81da48593" providerId="LiveId" clId="{531402EC-17DD-40C4-9069-9F80CDC93544}" dt="2022-09-08T09:55:16.652" v="939" actId="1076"/>
          <ac:spMkLst>
            <pc:docMk/>
            <pc:sldMk cId="2215827503" sldId="566"/>
            <ac:spMk id="9" creationId="{3654AB39-B246-5E96-6FCB-A2FE037102F2}"/>
          </ac:spMkLst>
        </pc:spChg>
        <pc:spChg chg="add mod">
          <ac:chgData name="伊健 杜" userId="e69aded81da48593" providerId="LiveId" clId="{531402EC-17DD-40C4-9069-9F80CDC93544}" dt="2022-09-08T10:11:36.194" v="1174" actId="1076"/>
          <ac:spMkLst>
            <pc:docMk/>
            <pc:sldMk cId="2215827503" sldId="566"/>
            <ac:spMk id="10" creationId="{21A3E9DA-A477-9FA4-A30F-DEBCC8EBE84F}"/>
          </ac:spMkLst>
        </pc:spChg>
        <pc:spChg chg="add del mod">
          <ac:chgData name="伊健 杜" userId="e69aded81da48593" providerId="LiveId" clId="{531402EC-17DD-40C4-9069-9F80CDC93544}" dt="2022-09-08T09:54:39.804" v="924" actId="478"/>
          <ac:spMkLst>
            <pc:docMk/>
            <pc:sldMk cId="2215827503" sldId="566"/>
            <ac:spMk id="11" creationId="{07A8B456-B2BC-6E10-E469-45B594371B6B}"/>
          </ac:spMkLst>
        </pc:spChg>
        <pc:spChg chg="add mod">
          <ac:chgData name="伊健 杜" userId="e69aded81da48593" providerId="LiveId" clId="{531402EC-17DD-40C4-9069-9F80CDC93544}" dt="2022-09-08T10:11:38.800" v="1175" actId="1076"/>
          <ac:spMkLst>
            <pc:docMk/>
            <pc:sldMk cId="2215827503" sldId="566"/>
            <ac:spMk id="12" creationId="{8F6E4C8E-4B45-A6F1-8781-3C67747D438A}"/>
          </ac:spMkLst>
        </pc:spChg>
        <pc:spChg chg="add mod">
          <ac:chgData name="伊健 杜" userId="e69aded81da48593" providerId="LiveId" clId="{531402EC-17DD-40C4-9069-9F80CDC93544}" dt="2022-09-08T10:06:07.891" v="1092" actId="1076"/>
          <ac:spMkLst>
            <pc:docMk/>
            <pc:sldMk cId="2215827503" sldId="566"/>
            <ac:spMk id="14" creationId="{88B866BC-87FC-9AC4-527A-9A37A35D2E0E}"/>
          </ac:spMkLst>
        </pc:spChg>
        <pc:picChg chg="del">
          <ac:chgData name="伊健 杜" userId="e69aded81da48593" providerId="LiveId" clId="{531402EC-17DD-40C4-9069-9F80CDC93544}" dt="2022-09-08T09:53:04.189" v="878" actId="478"/>
          <ac:picMkLst>
            <pc:docMk/>
            <pc:sldMk cId="2215827503" sldId="566"/>
            <ac:picMk id="5" creationId="{42D37DE6-9871-E3D8-0A61-6ABEAF54FA80}"/>
          </ac:picMkLst>
        </pc:picChg>
        <pc:picChg chg="mod">
          <ac:chgData name="伊健 杜" userId="e69aded81da48593" providerId="LiveId" clId="{531402EC-17DD-40C4-9069-9F80CDC93544}" dt="2022-09-08T09:55:08.156" v="936" actId="1076"/>
          <ac:picMkLst>
            <pc:docMk/>
            <pc:sldMk cId="2215827503" sldId="566"/>
            <ac:picMk id="17410" creationId="{C1283C63-862B-9B6C-AAC8-DBF7EF61B351}"/>
          </ac:picMkLst>
        </pc:picChg>
        <pc:picChg chg="add mod">
          <ac:chgData name="伊健 杜" userId="e69aded81da48593" providerId="LiveId" clId="{531402EC-17DD-40C4-9069-9F80CDC93544}" dt="2022-09-08T10:01:13.970" v="969" actId="1076"/>
          <ac:picMkLst>
            <pc:docMk/>
            <pc:sldMk cId="2215827503" sldId="566"/>
            <ac:picMk id="18434" creationId="{C93749E3-300C-AD9B-4EBE-54DE1F1D4012}"/>
          </ac:picMkLst>
        </pc:picChg>
        <pc:picChg chg="add mod">
          <ac:chgData name="伊健 杜" userId="e69aded81da48593" providerId="LiveId" clId="{531402EC-17DD-40C4-9069-9F80CDC93544}" dt="2022-09-08T10:01:15.033" v="970" actId="1076"/>
          <ac:picMkLst>
            <pc:docMk/>
            <pc:sldMk cId="2215827503" sldId="566"/>
            <ac:picMk id="18436" creationId="{ED6B9866-D400-4823-0823-2A54A06F4283}"/>
          </ac:picMkLst>
        </pc:picChg>
        <pc:picChg chg="add mod">
          <ac:chgData name="伊健 杜" userId="e69aded81da48593" providerId="LiveId" clId="{531402EC-17DD-40C4-9069-9F80CDC93544}" dt="2022-09-08T10:01:16.785" v="972" actId="1076"/>
          <ac:picMkLst>
            <pc:docMk/>
            <pc:sldMk cId="2215827503" sldId="566"/>
            <ac:picMk id="18438" creationId="{B1CAF510-0B4A-9097-D9B7-E52D36820EE4}"/>
          </ac:picMkLst>
        </pc:picChg>
        <pc:picChg chg="add mod">
          <ac:chgData name="伊健 杜" userId="e69aded81da48593" providerId="LiveId" clId="{531402EC-17DD-40C4-9069-9F80CDC93544}" dt="2022-09-08T10:01:17.681" v="973" actId="1076"/>
          <ac:picMkLst>
            <pc:docMk/>
            <pc:sldMk cId="2215827503" sldId="566"/>
            <ac:picMk id="18440" creationId="{31D3A249-920E-2F54-2A52-17AF31D55960}"/>
          </ac:picMkLst>
        </pc:picChg>
        <pc:picChg chg="add mod">
          <ac:chgData name="伊健 杜" userId="e69aded81da48593" providerId="LiveId" clId="{531402EC-17DD-40C4-9069-9F80CDC93544}" dt="2022-09-08T10:01:15.947" v="971" actId="1076"/>
          <ac:picMkLst>
            <pc:docMk/>
            <pc:sldMk cId="2215827503" sldId="566"/>
            <ac:picMk id="18442" creationId="{050E079B-5FFA-5378-1241-0ED29348985B}"/>
          </ac:picMkLst>
        </pc:picChg>
        <pc:cxnChg chg="add mod">
          <ac:chgData name="伊健 杜" userId="e69aded81da48593" providerId="LiveId" clId="{531402EC-17DD-40C4-9069-9F80CDC93544}" dt="2022-09-08T10:01:12.137" v="968" actId="14100"/>
          <ac:cxnSpMkLst>
            <pc:docMk/>
            <pc:sldMk cId="2215827503" sldId="566"/>
            <ac:cxnSpMk id="8" creationId="{9B7C2E7A-7C48-2388-E8EE-74F24A697416}"/>
          </ac:cxnSpMkLst>
        </pc:cxnChg>
      </pc:sldChg>
      <pc:sldChg chg="add del">
        <pc:chgData name="伊健 杜" userId="e69aded81da48593" providerId="LiveId" clId="{531402EC-17DD-40C4-9069-9F80CDC93544}" dt="2022-09-07T18:08:14.386" v="3" actId="47"/>
        <pc:sldMkLst>
          <pc:docMk/>
          <pc:sldMk cId="1434059187" sldId="567"/>
        </pc:sldMkLst>
      </pc:sldChg>
      <pc:sldChg chg="addSp modSp add mod modAnim">
        <pc:chgData name="伊健 杜" userId="e69aded81da48593" providerId="LiveId" clId="{531402EC-17DD-40C4-9069-9F80CDC93544}" dt="2022-09-08T10:11:22.110" v="1171" actId="1076"/>
        <pc:sldMkLst>
          <pc:docMk/>
          <pc:sldMk cId="1528000990" sldId="567"/>
        </pc:sldMkLst>
        <pc:spChg chg="mod">
          <ac:chgData name="伊健 杜" userId="e69aded81da48593" providerId="LiveId" clId="{531402EC-17DD-40C4-9069-9F80CDC93544}" dt="2022-09-08T10:02:36.157" v="1013" actId="14100"/>
          <ac:spMkLst>
            <pc:docMk/>
            <pc:sldMk cId="1528000990" sldId="567"/>
            <ac:spMk id="3" creationId="{4D819C13-4EB9-2F43-FF37-418B8046D6E0}"/>
          </ac:spMkLst>
        </pc:spChg>
        <pc:spChg chg="mod">
          <ac:chgData name="伊健 杜" userId="e69aded81da48593" providerId="LiveId" clId="{531402EC-17DD-40C4-9069-9F80CDC93544}" dt="2022-09-08T10:07:11.001" v="1111" actId="1076"/>
          <ac:spMkLst>
            <pc:docMk/>
            <pc:sldMk cId="1528000990" sldId="567"/>
            <ac:spMk id="4" creationId="{AB10C4C4-8897-5FCF-88D7-880418BECCE3}"/>
          </ac:spMkLst>
        </pc:spChg>
        <pc:spChg chg="mod">
          <ac:chgData name="伊健 杜" userId="e69aded81da48593" providerId="LiveId" clId="{531402EC-17DD-40C4-9069-9F80CDC93544}" dt="2022-09-08T10:02:38.707" v="1014" actId="1076"/>
          <ac:spMkLst>
            <pc:docMk/>
            <pc:sldMk cId="1528000990" sldId="567"/>
            <ac:spMk id="6" creationId="{73A41983-5C20-2554-044C-D5C9197DFA43}"/>
          </ac:spMkLst>
        </pc:spChg>
        <pc:spChg chg="add mod">
          <ac:chgData name="伊健 杜" userId="e69aded81da48593" providerId="LiveId" clId="{531402EC-17DD-40C4-9069-9F80CDC93544}" dt="2022-09-08T10:07:05.130" v="1110" actId="20577"/>
          <ac:spMkLst>
            <pc:docMk/>
            <pc:sldMk cId="1528000990" sldId="567"/>
            <ac:spMk id="7" creationId="{E7A5BD1F-E845-0523-5946-A696A3F17A80}"/>
          </ac:spMkLst>
        </pc:spChg>
        <pc:spChg chg="mod">
          <ac:chgData name="伊健 杜" userId="e69aded81da48593" providerId="LiveId" clId="{531402EC-17DD-40C4-9069-9F80CDC93544}" dt="2022-09-08T10:02:27.747" v="1008" actId="1076"/>
          <ac:spMkLst>
            <pc:docMk/>
            <pc:sldMk cId="1528000990" sldId="567"/>
            <ac:spMk id="9" creationId="{3654AB39-B246-5E96-6FCB-A2FE037102F2}"/>
          </ac:spMkLst>
        </pc:spChg>
        <pc:spChg chg="mod">
          <ac:chgData name="伊健 杜" userId="e69aded81da48593" providerId="LiveId" clId="{531402EC-17DD-40C4-9069-9F80CDC93544}" dt="2022-09-08T10:11:19.420" v="1170" actId="1076"/>
          <ac:spMkLst>
            <pc:docMk/>
            <pc:sldMk cId="1528000990" sldId="567"/>
            <ac:spMk id="10" creationId="{21A3E9DA-A477-9FA4-A30F-DEBCC8EBE84F}"/>
          </ac:spMkLst>
        </pc:spChg>
        <pc:spChg chg="mod">
          <ac:chgData name="伊健 杜" userId="e69aded81da48593" providerId="LiveId" clId="{531402EC-17DD-40C4-9069-9F80CDC93544}" dt="2022-09-08T10:11:22.110" v="1171" actId="1076"/>
          <ac:spMkLst>
            <pc:docMk/>
            <pc:sldMk cId="1528000990" sldId="567"/>
            <ac:spMk id="12" creationId="{8F6E4C8E-4B45-A6F1-8781-3C67747D438A}"/>
          </ac:spMkLst>
        </pc:spChg>
        <pc:picChg chg="mod">
          <ac:chgData name="伊健 杜" userId="e69aded81da48593" providerId="LiveId" clId="{531402EC-17DD-40C4-9069-9F80CDC93544}" dt="2022-09-08T10:01:48.308" v="982" actId="1076"/>
          <ac:picMkLst>
            <pc:docMk/>
            <pc:sldMk cId="1528000990" sldId="567"/>
            <ac:picMk id="17410" creationId="{C1283C63-862B-9B6C-AAC8-DBF7EF61B351}"/>
          </ac:picMkLst>
        </pc:picChg>
        <pc:picChg chg="mod">
          <ac:chgData name="伊健 杜" userId="e69aded81da48593" providerId="LiveId" clId="{531402EC-17DD-40C4-9069-9F80CDC93544}" dt="2022-09-08T10:02:28.491" v="1009" actId="1076"/>
          <ac:picMkLst>
            <pc:docMk/>
            <pc:sldMk cId="1528000990" sldId="567"/>
            <ac:picMk id="18434" creationId="{C93749E3-300C-AD9B-4EBE-54DE1F1D4012}"/>
          </ac:picMkLst>
        </pc:picChg>
        <pc:picChg chg="mod">
          <ac:chgData name="伊健 杜" userId="e69aded81da48593" providerId="LiveId" clId="{531402EC-17DD-40C4-9069-9F80CDC93544}" dt="2022-09-08T10:02:03.167" v="989" actId="1076"/>
          <ac:picMkLst>
            <pc:docMk/>
            <pc:sldMk cId="1528000990" sldId="567"/>
            <ac:picMk id="18436" creationId="{ED6B9866-D400-4823-0823-2A54A06F4283}"/>
          </ac:picMkLst>
        </pc:picChg>
        <pc:cxnChg chg="mod">
          <ac:chgData name="伊健 杜" userId="e69aded81da48593" providerId="LiveId" clId="{531402EC-17DD-40C4-9069-9F80CDC93544}" dt="2022-09-08T10:01:44.163" v="980" actId="14100"/>
          <ac:cxnSpMkLst>
            <pc:docMk/>
            <pc:sldMk cId="1528000990" sldId="567"/>
            <ac:cxnSpMk id="8" creationId="{9B7C2E7A-7C48-2388-E8EE-74F24A697416}"/>
          </ac:cxnSpMkLst>
        </pc:cxnChg>
      </pc:sldChg>
      <pc:sldChg chg="add del">
        <pc:chgData name="伊健 杜" userId="e69aded81da48593" providerId="LiveId" clId="{531402EC-17DD-40C4-9069-9F80CDC93544}" dt="2022-09-07T18:08:14.386" v="3" actId="47"/>
        <pc:sldMkLst>
          <pc:docMk/>
          <pc:sldMk cId="1067000475" sldId="568"/>
        </pc:sldMkLst>
      </pc:sldChg>
      <pc:sldChg chg="addSp modSp add mod modAnim">
        <pc:chgData name="伊健 杜" userId="e69aded81da48593" providerId="LiveId" clId="{531402EC-17DD-40C4-9069-9F80CDC93544}" dt="2022-09-08T10:11:29.636" v="1173" actId="1076"/>
        <pc:sldMkLst>
          <pc:docMk/>
          <pc:sldMk cId="2523345187" sldId="568"/>
        </pc:sldMkLst>
        <pc:spChg chg="mod">
          <ac:chgData name="伊健 杜" userId="e69aded81da48593" providerId="LiveId" clId="{531402EC-17DD-40C4-9069-9F80CDC93544}" dt="2022-09-08T10:03:50.458" v="1037" actId="1076"/>
          <ac:spMkLst>
            <pc:docMk/>
            <pc:sldMk cId="2523345187" sldId="568"/>
            <ac:spMk id="3" creationId="{4D819C13-4EB9-2F43-FF37-418B8046D6E0}"/>
          </ac:spMkLst>
        </pc:spChg>
        <pc:spChg chg="mod">
          <ac:chgData name="伊健 杜" userId="e69aded81da48593" providerId="LiveId" clId="{531402EC-17DD-40C4-9069-9F80CDC93544}" dt="2022-09-08T10:07:58.104" v="1123" actId="20577"/>
          <ac:spMkLst>
            <pc:docMk/>
            <pc:sldMk cId="2523345187" sldId="568"/>
            <ac:spMk id="4" creationId="{AB10C4C4-8897-5FCF-88D7-880418BECCE3}"/>
          </ac:spMkLst>
        </pc:spChg>
        <pc:spChg chg="add mod">
          <ac:chgData name="伊健 杜" userId="e69aded81da48593" providerId="LiveId" clId="{531402EC-17DD-40C4-9069-9F80CDC93544}" dt="2022-09-08T10:08:38.333" v="1163" actId="1076"/>
          <ac:spMkLst>
            <pc:docMk/>
            <pc:sldMk cId="2523345187" sldId="568"/>
            <ac:spMk id="5" creationId="{531D2625-AB90-3F9F-904F-9F4734395CAB}"/>
          </ac:spMkLst>
        </pc:spChg>
        <pc:spChg chg="mod">
          <ac:chgData name="伊健 杜" userId="e69aded81da48593" providerId="LiveId" clId="{531402EC-17DD-40C4-9069-9F80CDC93544}" dt="2022-09-08T10:05:11.959" v="1075" actId="1076"/>
          <ac:spMkLst>
            <pc:docMk/>
            <pc:sldMk cId="2523345187" sldId="568"/>
            <ac:spMk id="6" creationId="{73A41983-5C20-2554-044C-D5C9197DFA43}"/>
          </ac:spMkLst>
        </pc:spChg>
        <pc:spChg chg="mod">
          <ac:chgData name="伊健 杜" userId="e69aded81da48593" providerId="LiveId" clId="{531402EC-17DD-40C4-9069-9F80CDC93544}" dt="2022-09-08T10:04:14.736" v="1066" actId="20577"/>
          <ac:spMkLst>
            <pc:docMk/>
            <pc:sldMk cId="2523345187" sldId="568"/>
            <ac:spMk id="9" creationId="{3654AB39-B246-5E96-6FCB-A2FE037102F2}"/>
          </ac:spMkLst>
        </pc:spChg>
        <pc:spChg chg="mod">
          <ac:chgData name="伊健 杜" userId="e69aded81da48593" providerId="LiveId" clId="{531402EC-17DD-40C4-9069-9F80CDC93544}" dt="2022-09-08T10:11:26.030" v="1172" actId="1076"/>
          <ac:spMkLst>
            <pc:docMk/>
            <pc:sldMk cId="2523345187" sldId="568"/>
            <ac:spMk id="10" creationId="{21A3E9DA-A477-9FA4-A30F-DEBCC8EBE84F}"/>
          </ac:spMkLst>
        </pc:spChg>
        <pc:spChg chg="mod">
          <ac:chgData name="伊健 杜" userId="e69aded81da48593" providerId="LiveId" clId="{531402EC-17DD-40C4-9069-9F80CDC93544}" dt="2022-09-08T10:11:29.636" v="1173" actId="1076"/>
          <ac:spMkLst>
            <pc:docMk/>
            <pc:sldMk cId="2523345187" sldId="568"/>
            <ac:spMk id="12" creationId="{8F6E4C8E-4B45-A6F1-8781-3C67747D438A}"/>
          </ac:spMkLst>
        </pc:spChg>
        <pc:picChg chg="mod">
          <ac:chgData name="伊健 杜" userId="e69aded81da48593" providerId="LiveId" clId="{531402EC-17DD-40C4-9069-9F80CDC93544}" dt="2022-09-08T10:03:36.005" v="1032" actId="1076"/>
          <ac:picMkLst>
            <pc:docMk/>
            <pc:sldMk cId="2523345187" sldId="568"/>
            <ac:picMk id="18434" creationId="{C93749E3-300C-AD9B-4EBE-54DE1F1D4012}"/>
          </ac:picMkLst>
        </pc:picChg>
        <pc:picChg chg="mod">
          <ac:chgData name="伊健 杜" userId="e69aded81da48593" providerId="LiveId" clId="{531402EC-17DD-40C4-9069-9F80CDC93544}" dt="2022-09-08T10:03:42.041" v="1035" actId="1076"/>
          <ac:picMkLst>
            <pc:docMk/>
            <pc:sldMk cId="2523345187" sldId="568"/>
            <ac:picMk id="18436" creationId="{ED6B9866-D400-4823-0823-2A54A06F4283}"/>
          </ac:picMkLst>
        </pc:picChg>
        <pc:cxnChg chg="mod">
          <ac:chgData name="伊健 杜" userId="e69aded81da48593" providerId="LiveId" clId="{531402EC-17DD-40C4-9069-9F80CDC93544}" dt="2022-09-08T10:03:44.783" v="1036" actId="1076"/>
          <ac:cxnSpMkLst>
            <pc:docMk/>
            <pc:sldMk cId="2523345187" sldId="568"/>
            <ac:cxnSpMk id="8" creationId="{9B7C2E7A-7C48-2388-E8EE-74F24A697416}"/>
          </ac:cxnSpMkLst>
        </pc:cxnChg>
      </pc:sldChg>
      <pc:sldChg chg="addSp delSp modSp add mod">
        <pc:chgData name="伊健 杜" userId="e69aded81da48593" providerId="LiveId" clId="{531402EC-17DD-40C4-9069-9F80CDC93544}" dt="2022-09-08T11:05:16.583" v="1319" actId="1076"/>
        <pc:sldMkLst>
          <pc:docMk/>
          <pc:sldMk cId="1556728297" sldId="569"/>
        </pc:sldMkLst>
        <pc:spChg chg="mod">
          <ac:chgData name="伊健 杜" userId="e69aded81da48593" providerId="LiveId" clId="{531402EC-17DD-40C4-9069-9F80CDC93544}" dt="2022-09-08T11:05:16.583" v="1319" actId="1076"/>
          <ac:spMkLst>
            <pc:docMk/>
            <pc:sldMk cId="1556728297" sldId="569"/>
            <ac:spMk id="2" creationId="{BA718AB1-3610-6368-CAE9-4EAD84E42E5D}"/>
          </ac:spMkLst>
        </pc:spChg>
        <pc:spChg chg="mod">
          <ac:chgData name="伊健 杜" userId="e69aded81da48593" providerId="LiveId" clId="{531402EC-17DD-40C4-9069-9F80CDC93544}" dt="2022-09-08T11:03:20.299" v="1237" actId="14100"/>
          <ac:spMkLst>
            <pc:docMk/>
            <pc:sldMk cId="1556728297" sldId="569"/>
            <ac:spMk id="3" creationId="{4D819C13-4EB9-2F43-FF37-418B8046D6E0}"/>
          </ac:spMkLst>
        </pc:spChg>
        <pc:spChg chg="mod">
          <ac:chgData name="伊健 杜" userId="e69aded81da48593" providerId="LiveId" clId="{531402EC-17DD-40C4-9069-9F80CDC93544}" dt="2022-09-08T11:04:08.291" v="1283" actId="27636"/>
          <ac:spMkLst>
            <pc:docMk/>
            <pc:sldMk cId="1556728297" sldId="569"/>
            <ac:spMk id="4" creationId="{AB10C4C4-8897-5FCF-88D7-880418BECCE3}"/>
          </ac:spMkLst>
        </pc:spChg>
        <pc:spChg chg="mod">
          <ac:chgData name="伊健 杜" userId="e69aded81da48593" providerId="LiveId" clId="{531402EC-17DD-40C4-9069-9F80CDC93544}" dt="2022-09-08T11:05:11.425" v="1318" actId="1076"/>
          <ac:spMkLst>
            <pc:docMk/>
            <pc:sldMk cId="1556728297" sldId="569"/>
            <ac:spMk id="5" creationId="{531D2625-AB90-3F9F-904F-9F4734395CAB}"/>
          </ac:spMkLst>
        </pc:spChg>
        <pc:spChg chg="del">
          <ac:chgData name="伊健 杜" userId="e69aded81da48593" providerId="LiveId" clId="{531402EC-17DD-40C4-9069-9F80CDC93544}" dt="2022-09-08T11:02:42.743" v="1215" actId="478"/>
          <ac:spMkLst>
            <pc:docMk/>
            <pc:sldMk cId="1556728297" sldId="569"/>
            <ac:spMk id="6" creationId="{73A41983-5C20-2554-044C-D5C9197DFA43}"/>
          </ac:spMkLst>
        </pc:spChg>
        <pc:spChg chg="add mod">
          <ac:chgData name="伊健 杜" userId="e69aded81da48593" providerId="LiveId" clId="{531402EC-17DD-40C4-9069-9F80CDC93544}" dt="2022-09-08T11:03:23.578" v="1239" actId="14100"/>
          <ac:spMkLst>
            <pc:docMk/>
            <pc:sldMk cId="1556728297" sldId="569"/>
            <ac:spMk id="7" creationId="{5A7FE8D5-5985-1903-58A0-DF109626992A}"/>
          </ac:spMkLst>
        </pc:spChg>
        <pc:spChg chg="mod">
          <ac:chgData name="伊健 杜" userId="e69aded81da48593" providerId="LiveId" clId="{531402EC-17DD-40C4-9069-9F80CDC93544}" dt="2022-09-08T11:03:40.634" v="1253" actId="207"/>
          <ac:spMkLst>
            <pc:docMk/>
            <pc:sldMk cId="1556728297" sldId="569"/>
            <ac:spMk id="9" creationId="{3654AB39-B246-5E96-6FCB-A2FE037102F2}"/>
          </ac:spMkLst>
        </pc:spChg>
        <pc:spChg chg="mod">
          <ac:chgData name="伊健 杜" userId="e69aded81da48593" providerId="LiveId" clId="{531402EC-17DD-40C4-9069-9F80CDC93544}" dt="2022-09-08T11:02:10.497" v="1203" actId="1076"/>
          <ac:spMkLst>
            <pc:docMk/>
            <pc:sldMk cId="1556728297" sldId="569"/>
            <ac:spMk id="10" creationId="{21A3E9DA-A477-9FA4-A30F-DEBCC8EBE84F}"/>
          </ac:spMkLst>
        </pc:spChg>
        <pc:spChg chg="add mod">
          <ac:chgData name="伊健 杜" userId="e69aded81da48593" providerId="LiveId" clId="{531402EC-17DD-40C4-9069-9F80CDC93544}" dt="2022-09-08T11:03:59.192" v="1274" actId="207"/>
          <ac:spMkLst>
            <pc:docMk/>
            <pc:sldMk cId="1556728297" sldId="569"/>
            <ac:spMk id="11" creationId="{D4463B7B-D680-51AA-6C18-23775CD6D2B4}"/>
          </ac:spMkLst>
        </pc:spChg>
        <pc:spChg chg="mod">
          <ac:chgData name="伊健 杜" userId="e69aded81da48593" providerId="LiveId" clId="{531402EC-17DD-40C4-9069-9F80CDC93544}" dt="2022-09-08T11:03:12.533" v="1232" actId="1076"/>
          <ac:spMkLst>
            <pc:docMk/>
            <pc:sldMk cId="1556728297" sldId="569"/>
            <ac:spMk id="12" creationId="{8F6E4C8E-4B45-A6F1-8781-3C67747D438A}"/>
          </ac:spMkLst>
        </pc:spChg>
        <pc:spChg chg="add mod">
          <ac:chgData name="伊健 杜" userId="e69aded81da48593" providerId="LiveId" clId="{531402EC-17DD-40C4-9069-9F80CDC93544}" dt="2022-09-08T11:04:33.927" v="1288" actId="14100"/>
          <ac:spMkLst>
            <pc:docMk/>
            <pc:sldMk cId="1556728297" sldId="569"/>
            <ac:spMk id="13" creationId="{A5E090CF-78E3-E735-7053-0FD18F1BCE93}"/>
          </ac:spMkLst>
        </pc:spChg>
        <pc:picChg chg="del mod">
          <ac:chgData name="伊健 杜" userId="e69aded81da48593" providerId="LiveId" clId="{531402EC-17DD-40C4-9069-9F80CDC93544}" dt="2022-09-08T11:03:09.504" v="1231" actId="478"/>
          <ac:picMkLst>
            <pc:docMk/>
            <pc:sldMk cId="1556728297" sldId="569"/>
            <ac:picMk id="17410" creationId="{C1283C63-862B-9B6C-AAC8-DBF7EF61B351}"/>
          </ac:picMkLst>
        </pc:picChg>
        <pc:picChg chg="mod">
          <ac:chgData name="伊健 杜" userId="e69aded81da48593" providerId="LiveId" clId="{531402EC-17DD-40C4-9069-9F80CDC93544}" dt="2022-09-08T11:03:25.651" v="1240" actId="1076"/>
          <ac:picMkLst>
            <pc:docMk/>
            <pc:sldMk cId="1556728297" sldId="569"/>
            <ac:picMk id="18434" creationId="{C93749E3-300C-AD9B-4EBE-54DE1F1D4012}"/>
          </ac:picMkLst>
        </pc:picChg>
        <pc:picChg chg="del mod">
          <ac:chgData name="伊健 杜" userId="e69aded81da48593" providerId="LiveId" clId="{531402EC-17DD-40C4-9069-9F80CDC93544}" dt="2022-09-08T11:03:08.877" v="1229" actId="478"/>
          <ac:picMkLst>
            <pc:docMk/>
            <pc:sldMk cId="1556728297" sldId="569"/>
            <ac:picMk id="18436" creationId="{ED6B9866-D400-4823-0823-2A54A06F4283}"/>
          </ac:picMkLst>
        </pc:picChg>
        <pc:picChg chg="mod">
          <ac:chgData name="伊健 杜" userId="e69aded81da48593" providerId="LiveId" clId="{531402EC-17DD-40C4-9069-9F80CDC93544}" dt="2022-09-08T11:02:15.857" v="1206" actId="1076"/>
          <ac:picMkLst>
            <pc:docMk/>
            <pc:sldMk cId="1556728297" sldId="569"/>
            <ac:picMk id="18438" creationId="{B1CAF510-0B4A-9097-D9B7-E52D36820EE4}"/>
          </ac:picMkLst>
        </pc:picChg>
        <pc:picChg chg="mod">
          <ac:chgData name="伊健 杜" userId="e69aded81da48593" providerId="LiveId" clId="{531402EC-17DD-40C4-9069-9F80CDC93544}" dt="2022-09-08T11:02:40.032" v="1214" actId="1076"/>
          <ac:picMkLst>
            <pc:docMk/>
            <pc:sldMk cId="1556728297" sldId="569"/>
            <ac:picMk id="18440" creationId="{31D3A249-920E-2F54-2A52-17AF31D55960}"/>
          </ac:picMkLst>
        </pc:picChg>
        <pc:picChg chg="mod">
          <ac:chgData name="伊健 杜" userId="e69aded81da48593" providerId="LiveId" clId="{531402EC-17DD-40C4-9069-9F80CDC93544}" dt="2022-09-08T11:02:18.425" v="1207" actId="1076"/>
          <ac:picMkLst>
            <pc:docMk/>
            <pc:sldMk cId="1556728297" sldId="569"/>
            <ac:picMk id="18442" creationId="{050E079B-5FFA-5378-1241-0ED29348985B}"/>
          </ac:picMkLst>
        </pc:picChg>
        <pc:cxnChg chg="mod">
          <ac:chgData name="伊健 杜" userId="e69aded81da48593" providerId="LiveId" clId="{531402EC-17DD-40C4-9069-9F80CDC93544}" dt="2022-09-08T11:03:38.060" v="1252" actId="1076"/>
          <ac:cxnSpMkLst>
            <pc:docMk/>
            <pc:sldMk cId="1556728297" sldId="569"/>
            <ac:cxnSpMk id="8" creationId="{9B7C2E7A-7C48-2388-E8EE-74F24A697416}"/>
          </ac:cxnSpMkLst>
        </pc:cxnChg>
      </pc:sldChg>
      <pc:sldChg chg="add del">
        <pc:chgData name="伊健 杜" userId="e69aded81da48593" providerId="LiveId" clId="{531402EC-17DD-40C4-9069-9F80CDC93544}" dt="2022-09-07T18:08:14.386" v="3" actId="47"/>
        <pc:sldMkLst>
          <pc:docMk/>
          <pc:sldMk cId="2778531364" sldId="569"/>
        </pc:sldMkLst>
      </pc:sldChg>
      <pc:sldChg chg="addSp delSp modSp add mod delAnim modAnim">
        <pc:chgData name="伊健 杜" userId="e69aded81da48593" providerId="LiveId" clId="{531402EC-17DD-40C4-9069-9F80CDC93544}" dt="2022-09-08T11:15:21.917" v="1476" actId="1076"/>
        <pc:sldMkLst>
          <pc:docMk/>
          <pc:sldMk cId="1145142541" sldId="570"/>
        </pc:sldMkLst>
        <pc:spChg chg="mod">
          <ac:chgData name="伊健 杜" userId="e69aded81da48593" providerId="LiveId" clId="{531402EC-17DD-40C4-9069-9F80CDC93544}" dt="2022-09-08T11:14:50.325" v="1467" actId="1076"/>
          <ac:spMkLst>
            <pc:docMk/>
            <pc:sldMk cId="1145142541" sldId="570"/>
            <ac:spMk id="2" creationId="{BA718AB1-3610-6368-CAE9-4EAD84E42E5D}"/>
          </ac:spMkLst>
        </pc:spChg>
        <pc:spChg chg="mod">
          <ac:chgData name="伊健 杜" userId="e69aded81da48593" providerId="LiveId" clId="{531402EC-17DD-40C4-9069-9F80CDC93544}" dt="2022-09-08T11:15:11.780" v="1473" actId="1076"/>
          <ac:spMkLst>
            <pc:docMk/>
            <pc:sldMk cId="1145142541" sldId="570"/>
            <ac:spMk id="3" creationId="{4D819C13-4EB9-2F43-FF37-418B8046D6E0}"/>
          </ac:spMkLst>
        </pc:spChg>
        <pc:spChg chg="del">
          <ac:chgData name="伊健 杜" userId="e69aded81da48593" providerId="LiveId" clId="{531402EC-17DD-40C4-9069-9F80CDC93544}" dt="2022-09-08T11:10:39.019" v="1386" actId="478"/>
          <ac:spMkLst>
            <pc:docMk/>
            <pc:sldMk cId="1145142541" sldId="570"/>
            <ac:spMk id="4" creationId="{AB10C4C4-8897-5FCF-88D7-880418BECCE3}"/>
          </ac:spMkLst>
        </pc:spChg>
        <pc:spChg chg="mod">
          <ac:chgData name="伊健 杜" userId="e69aded81da48593" providerId="LiveId" clId="{531402EC-17DD-40C4-9069-9F80CDC93544}" dt="2022-09-08T11:14:52.626" v="1468" actId="1076"/>
          <ac:spMkLst>
            <pc:docMk/>
            <pc:sldMk cId="1145142541" sldId="570"/>
            <ac:spMk id="5" creationId="{531D2625-AB90-3F9F-904F-9F4734395CAB}"/>
          </ac:spMkLst>
        </pc:spChg>
        <pc:spChg chg="add mod">
          <ac:chgData name="伊健 杜" userId="e69aded81da48593" providerId="LiveId" clId="{531402EC-17DD-40C4-9069-9F80CDC93544}" dt="2022-09-08T11:15:21.917" v="1476" actId="1076"/>
          <ac:spMkLst>
            <pc:docMk/>
            <pc:sldMk cId="1145142541" sldId="570"/>
            <ac:spMk id="6" creationId="{6D632D80-E024-8568-9475-7932445A5FE3}"/>
          </ac:spMkLst>
        </pc:spChg>
        <pc:spChg chg="mod">
          <ac:chgData name="伊健 杜" userId="e69aded81da48593" providerId="LiveId" clId="{531402EC-17DD-40C4-9069-9F80CDC93544}" dt="2022-09-08T11:15:15.320" v="1474" actId="1076"/>
          <ac:spMkLst>
            <pc:docMk/>
            <pc:sldMk cId="1145142541" sldId="570"/>
            <ac:spMk id="7" creationId="{5A7FE8D5-5985-1903-58A0-DF109626992A}"/>
          </ac:spMkLst>
        </pc:spChg>
        <pc:spChg chg="add del mod">
          <ac:chgData name="伊健 杜" userId="e69aded81da48593" providerId="LiveId" clId="{531402EC-17DD-40C4-9069-9F80CDC93544}" dt="2022-09-08T11:15:07.338" v="1472" actId="1076"/>
          <ac:spMkLst>
            <pc:docMk/>
            <pc:sldMk cId="1145142541" sldId="570"/>
            <ac:spMk id="9" creationId="{3654AB39-B246-5E96-6FCB-A2FE037102F2}"/>
          </ac:spMkLst>
        </pc:spChg>
        <pc:spChg chg="mod">
          <ac:chgData name="伊健 杜" userId="e69aded81da48593" providerId="LiveId" clId="{531402EC-17DD-40C4-9069-9F80CDC93544}" dt="2022-09-08T11:14:44.389" v="1465" actId="1076"/>
          <ac:spMkLst>
            <pc:docMk/>
            <pc:sldMk cId="1145142541" sldId="570"/>
            <ac:spMk id="10" creationId="{21A3E9DA-A477-9FA4-A30F-DEBCC8EBE84F}"/>
          </ac:spMkLst>
        </pc:spChg>
        <pc:spChg chg="del">
          <ac:chgData name="伊健 杜" userId="e69aded81da48593" providerId="LiveId" clId="{531402EC-17DD-40C4-9069-9F80CDC93544}" dt="2022-09-08T11:12:41.492" v="1427" actId="478"/>
          <ac:spMkLst>
            <pc:docMk/>
            <pc:sldMk cId="1145142541" sldId="570"/>
            <ac:spMk id="11" creationId="{D4463B7B-D680-51AA-6C18-23775CD6D2B4}"/>
          </ac:spMkLst>
        </pc:spChg>
        <pc:spChg chg="mod">
          <ac:chgData name="伊健 杜" userId="e69aded81da48593" providerId="LiveId" clId="{531402EC-17DD-40C4-9069-9F80CDC93544}" dt="2022-09-08T11:14:44.389" v="1465" actId="1076"/>
          <ac:spMkLst>
            <pc:docMk/>
            <pc:sldMk cId="1145142541" sldId="570"/>
            <ac:spMk id="12" creationId="{8F6E4C8E-4B45-A6F1-8781-3C67747D438A}"/>
          </ac:spMkLst>
        </pc:spChg>
        <pc:spChg chg="mod">
          <ac:chgData name="伊健 杜" userId="e69aded81da48593" providerId="LiveId" clId="{531402EC-17DD-40C4-9069-9F80CDC93544}" dt="2022-09-08T11:15:07.338" v="1472" actId="1076"/>
          <ac:spMkLst>
            <pc:docMk/>
            <pc:sldMk cId="1145142541" sldId="570"/>
            <ac:spMk id="13" creationId="{A5E090CF-78E3-E735-7053-0FD18F1BCE93}"/>
          </ac:spMkLst>
        </pc:spChg>
        <pc:spChg chg="add mod">
          <ac:chgData name="伊健 杜" userId="e69aded81da48593" providerId="LiveId" clId="{531402EC-17DD-40C4-9069-9F80CDC93544}" dt="2022-09-08T11:15:18.324" v="1475" actId="1076"/>
          <ac:spMkLst>
            <pc:docMk/>
            <pc:sldMk cId="1145142541" sldId="570"/>
            <ac:spMk id="15" creationId="{97B08B32-4623-2446-FC54-471F7871FEF0}"/>
          </ac:spMkLst>
        </pc:spChg>
        <pc:picChg chg="del">
          <ac:chgData name="伊健 杜" userId="e69aded81da48593" providerId="LiveId" clId="{531402EC-17DD-40C4-9069-9F80CDC93544}" dt="2022-09-08T11:11:39.474" v="1392" actId="478"/>
          <ac:picMkLst>
            <pc:docMk/>
            <pc:sldMk cId="1145142541" sldId="570"/>
            <ac:picMk id="18434" creationId="{C93749E3-300C-AD9B-4EBE-54DE1F1D4012}"/>
          </ac:picMkLst>
        </pc:picChg>
        <pc:picChg chg="mod">
          <ac:chgData name="伊健 杜" userId="e69aded81da48593" providerId="LiveId" clId="{531402EC-17DD-40C4-9069-9F80CDC93544}" dt="2022-09-08T11:15:07.338" v="1472" actId="1076"/>
          <ac:picMkLst>
            <pc:docMk/>
            <pc:sldMk cId="1145142541" sldId="570"/>
            <ac:picMk id="18438" creationId="{B1CAF510-0B4A-9097-D9B7-E52D36820EE4}"/>
          </ac:picMkLst>
        </pc:picChg>
        <pc:picChg chg="del mod">
          <ac:chgData name="伊健 杜" userId="e69aded81da48593" providerId="LiveId" clId="{531402EC-17DD-40C4-9069-9F80CDC93544}" dt="2022-09-08T11:13:58.083" v="1452" actId="478"/>
          <ac:picMkLst>
            <pc:docMk/>
            <pc:sldMk cId="1145142541" sldId="570"/>
            <ac:picMk id="18440" creationId="{31D3A249-920E-2F54-2A52-17AF31D55960}"/>
          </ac:picMkLst>
        </pc:picChg>
        <pc:picChg chg="del mod">
          <ac:chgData name="伊健 杜" userId="e69aded81da48593" providerId="LiveId" clId="{531402EC-17DD-40C4-9069-9F80CDC93544}" dt="2022-09-08T11:10:26.908" v="1378" actId="478"/>
          <ac:picMkLst>
            <pc:docMk/>
            <pc:sldMk cId="1145142541" sldId="570"/>
            <ac:picMk id="18442" creationId="{050E079B-5FFA-5378-1241-0ED29348985B}"/>
          </ac:picMkLst>
        </pc:picChg>
        <pc:picChg chg="add mod">
          <ac:chgData name="伊健 杜" userId="e69aded81da48593" providerId="LiveId" clId="{531402EC-17DD-40C4-9069-9F80CDC93544}" dt="2022-09-08T11:15:07.338" v="1472" actId="1076"/>
          <ac:picMkLst>
            <pc:docMk/>
            <pc:sldMk cId="1145142541" sldId="570"/>
            <ac:picMk id="19458" creationId="{CE3EC3FC-599B-D298-4CD0-BBE09E3F4FF6}"/>
          </ac:picMkLst>
        </pc:picChg>
        <pc:picChg chg="add mod">
          <ac:chgData name="伊健 杜" userId="e69aded81da48593" providerId="LiveId" clId="{531402EC-17DD-40C4-9069-9F80CDC93544}" dt="2022-09-08T11:15:07.338" v="1472" actId="1076"/>
          <ac:picMkLst>
            <pc:docMk/>
            <pc:sldMk cId="1145142541" sldId="570"/>
            <ac:picMk id="19460" creationId="{F25661D8-8A38-0D86-002E-39BB50A4409C}"/>
          </ac:picMkLst>
        </pc:picChg>
        <pc:cxnChg chg="mod">
          <ac:chgData name="伊健 杜" userId="e69aded81da48593" providerId="LiveId" clId="{531402EC-17DD-40C4-9069-9F80CDC93544}" dt="2022-09-08T11:14:44.389" v="1465" actId="1076"/>
          <ac:cxnSpMkLst>
            <pc:docMk/>
            <pc:sldMk cId="1145142541" sldId="570"/>
            <ac:cxnSpMk id="8" creationId="{9B7C2E7A-7C48-2388-E8EE-74F24A697416}"/>
          </ac:cxnSpMkLst>
        </pc:cxnChg>
      </pc:sldChg>
      <pc:sldChg chg="add del">
        <pc:chgData name="伊健 杜" userId="e69aded81da48593" providerId="LiveId" clId="{531402EC-17DD-40C4-9069-9F80CDC93544}" dt="2022-09-07T18:08:14.386" v="3" actId="47"/>
        <pc:sldMkLst>
          <pc:docMk/>
          <pc:sldMk cId="3321442840" sldId="570"/>
        </pc:sldMkLst>
      </pc:sldChg>
      <pc:sldChg chg="add del">
        <pc:chgData name="伊健 杜" userId="e69aded81da48593" providerId="LiveId" clId="{531402EC-17DD-40C4-9069-9F80CDC93544}" dt="2022-09-07T18:08:14.386" v="3" actId="47"/>
        <pc:sldMkLst>
          <pc:docMk/>
          <pc:sldMk cId="454664311" sldId="571"/>
        </pc:sldMkLst>
      </pc:sldChg>
      <pc:sldChg chg="del">
        <pc:chgData name="伊健 杜" userId="e69aded81da48593" providerId="LiveId" clId="{531402EC-17DD-40C4-9069-9F80CDC93544}" dt="2022-09-11T13:21:48.765" v="2900" actId="47"/>
        <pc:sldMkLst>
          <pc:docMk/>
          <pc:sldMk cId="4058726974" sldId="572"/>
        </pc:sldMkLst>
      </pc:sldChg>
      <pc:sldChg chg="addSp delSp modSp new mod">
        <pc:chgData name="伊健 杜" userId="e69aded81da48593" providerId="LiveId" clId="{531402EC-17DD-40C4-9069-9F80CDC93544}" dt="2022-09-11T11:36:33.397" v="1684" actId="20577"/>
        <pc:sldMkLst>
          <pc:docMk/>
          <pc:sldMk cId="67159782" sldId="573"/>
        </pc:sldMkLst>
        <pc:spChg chg="mod">
          <ac:chgData name="伊健 杜" userId="e69aded81da48593" providerId="LiveId" clId="{531402EC-17DD-40C4-9069-9F80CDC93544}" dt="2022-09-11T10:46:39.835" v="1577" actId="1076"/>
          <ac:spMkLst>
            <pc:docMk/>
            <pc:sldMk cId="67159782" sldId="573"/>
            <ac:spMk id="2" creationId="{6CD2613B-40DA-A174-BCA7-61650244967D}"/>
          </ac:spMkLst>
        </pc:spChg>
        <pc:spChg chg="del">
          <ac:chgData name="伊健 杜" userId="e69aded81da48593" providerId="LiveId" clId="{531402EC-17DD-40C4-9069-9F80CDC93544}" dt="2022-09-11T10:46:01.476" v="1567" actId="478"/>
          <ac:spMkLst>
            <pc:docMk/>
            <pc:sldMk cId="67159782" sldId="573"/>
            <ac:spMk id="3" creationId="{1CB803B9-152F-947C-8C8D-B181C4DBE5CF}"/>
          </ac:spMkLst>
        </pc:spChg>
        <pc:spChg chg="add mod ord">
          <ac:chgData name="伊健 杜" userId="e69aded81da48593" providerId="LiveId" clId="{531402EC-17DD-40C4-9069-9F80CDC93544}" dt="2022-09-11T11:36:33.397" v="1684" actId="20577"/>
          <ac:spMkLst>
            <pc:docMk/>
            <pc:sldMk cId="67159782" sldId="573"/>
            <ac:spMk id="4" creationId="{B2A95D0F-5105-5826-69D6-9250508456D1}"/>
          </ac:spMkLst>
        </pc:spChg>
        <pc:spChg chg="add mod">
          <ac:chgData name="伊健 杜" userId="e69aded81da48593" providerId="LiveId" clId="{531402EC-17DD-40C4-9069-9F80CDC93544}" dt="2022-09-11T10:52:53.607" v="1617"/>
          <ac:spMkLst>
            <pc:docMk/>
            <pc:sldMk cId="67159782" sldId="573"/>
            <ac:spMk id="5" creationId="{237FF05E-0AC6-7A5F-83B1-4092C5133472}"/>
          </ac:spMkLst>
        </pc:spChg>
        <pc:picChg chg="add del mod">
          <ac:chgData name="伊健 杜" userId="e69aded81da48593" providerId="LiveId" clId="{531402EC-17DD-40C4-9069-9F80CDC93544}" dt="2022-09-11T10:49:07.984" v="1584" actId="478"/>
          <ac:picMkLst>
            <pc:docMk/>
            <pc:sldMk cId="67159782" sldId="573"/>
            <ac:picMk id="1026" creationId="{E2089132-2EB0-F547-2ACC-150243665E72}"/>
          </ac:picMkLst>
        </pc:picChg>
        <pc:picChg chg="add mod">
          <ac:chgData name="伊健 杜" userId="e69aded81da48593" providerId="LiveId" clId="{531402EC-17DD-40C4-9069-9F80CDC93544}" dt="2022-09-11T10:49:11.835" v="1586" actId="1076"/>
          <ac:picMkLst>
            <pc:docMk/>
            <pc:sldMk cId="67159782" sldId="573"/>
            <ac:picMk id="1028" creationId="{99125D5D-81AE-7F7B-03E3-0550F9345A2E}"/>
          </ac:picMkLst>
        </pc:picChg>
        <pc:picChg chg="add mod">
          <ac:chgData name="伊健 杜" userId="e69aded81da48593" providerId="LiveId" clId="{531402EC-17DD-40C4-9069-9F80CDC93544}" dt="2022-09-11T10:49:29.025" v="1590" actId="1076"/>
          <ac:picMkLst>
            <pc:docMk/>
            <pc:sldMk cId="67159782" sldId="573"/>
            <ac:picMk id="1030" creationId="{E3271504-4FC0-8A9E-DE1D-573E674B8EDD}"/>
          </ac:picMkLst>
        </pc:picChg>
        <pc:picChg chg="add mod">
          <ac:chgData name="伊健 杜" userId="e69aded81da48593" providerId="LiveId" clId="{531402EC-17DD-40C4-9069-9F80CDC93544}" dt="2022-09-11T10:51:13.473" v="1595" actId="1076"/>
          <ac:picMkLst>
            <pc:docMk/>
            <pc:sldMk cId="67159782" sldId="573"/>
            <ac:picMk id="1032" creationId="{8C69446A-E2A1-3BA0-7821-2525FF6F63B9}"/>
          </ac:picMkLst>
        </pc:picChg>
        <pc:picChg chg="add mod">
          <ac:chgData name="伊健 杜" userId="e69aded81da48593" providerId="LiveId" clId="{531402EC-17DD-40C4-9069-9F80CDC93544}" dt="2022-09-11T10:53:18.299" v="1622" actId="1076"/>
          <ac:picMkLst>
            <pc:docMk/>
            <pc:sldMk cId="67159782" sldId="573"/>
            <ac:picMk id="1035" creationId="{F2D21FC4-54E5-A6B7-0633-AFAF8242DC3F}"/>
          </ac:picMkLst>
        </pc:picChg>
      </pc:sldChg>
      <pc:sldChg chg="new del">
        <pc:chgData name="伊健 杜" userId="e69aded81da48593" providerId="LiveId" clId="{531402EC-17DD-40C4-9069-9F80CDC93544}" dt="2022-09-11T10:42:38.537" v="1528" actId="47"/>
        <pc:sldMkLst>
          <pc:docMk/>
          <pc:sldMk cId="638797294" sldId="573"/>
        </pc:sldMkLst>
      </pc:sldChg>
      <pc:sldChg chg="addSp modSp new mod">
        <pc:chgData name="伊健 杜" userId="e69aded81da48593" providerId="LiveId" clId="{531402EC-17DD-40C4-9069-9F80CDC93544}" dt="2022-09-11T11:09:56.906" v="1642" actId="207"/>
        <pc:sldMkLst>
          <pc:docMk/>
          <pc:sldMk cId="2807426920" sldId="574"/>
        </pc:sldMkLst>
        <pc:spChg chg="add mod">
          <ac:chgData name="伊健 杜" userId="e69aded81da48593" providerId="LiveId" clId="{531402EC-17DD-40C4-9069-9F80CDC93544}" dt="2022-09-11T11:09:56.906" v="1642" actId="207"/>
          <ac:spMkLst>
            <pc:docMk/>
            <pc:sldMk cId="2807426920" sldId="574"/>
            <ac:spMk id="4" creationId="{F9988E81-C47A-735F-C937-F27802A1CFD7}"/>
          </ac:spMkLst>
        </pc:spChg>
        <pc:picChg chg="add">
          <ac:chgData name="伊健 杜" userId="e69aded81da48593" providerId="LiveId" clId="{531402EC-17DD-40C4-9069-9F80CDC93544}" dt="2022-09-11T11:08:22.771" v="1628"/>
          <ac:picMkLst>
            <pc:docMk/>
            <pc:sldMk cId="2807426920" sldId="574"/>
            <ac:picMk id="2050" creationId="{5EAF6704-751B-65CA-6FE6-FD9AFFBA49AA}"/>
          </ac:picMkLst>
        </pc:picChg>
      </pc:sldChg>
      <pc:sldChg chg="addSp delSp new mod">
        <pc:chgData name="伊健 杜" userId="e69aded81da48593" providerId="LiveId" clId="{531402EC-17DD-40C4-9069-9F80CDC93544}" dt="2022-09-11T11:08:46.662" v="1631"/>
        <pc:sldMkLst>
          <pc:docMk/>
          <pc:sldMk cId="3573080160" sldId="575"/>
        </pc:sldMkLst>
        <pc:spChg chg="del">
          <ac:chgData name="伊健 杜" userId="e69aded81da48593" providerId="LiveId" clId="{531402EC-17DD-40C4-9069-9F80CDC93544}" dt="2022-09-11T11:08:45.600" v="1630" actId="478"/>
          <ac:spMkLst>
            <pc:docMk/>
            <pc:sldMk cId="3573080160" sldId="575"/>
            <ac:spMk id="2" creationId="{7B54EA09-D158-E0D9-10CE-89B7D87A9CBD}"/>
          </ac:spMkLst>
        </pc:spChg>
        <pc:spChg chg="del">
          <ac:chgData name="伊健 杜" userId="e69aded81da48593" providerId="LiveId" clId="{531402EC-17DD-40C4-9069-9F80CDC93544}" dt="2022-09-11T11:08:45.600" v="1630" actId="478"/>
          <ac:spMkLst>
            <pc:docMk/>
            <pc:sldMk cId="3573080160" sldId="575"/>
            <ac:spMk id="3" creationId="{06399D88-66E1-677C-9357-FD80A18A381E}"/>
          </ac:spMkLst>
        </pc:spChg>
        <pc:picChg chg="add">
          <ac:chgData name="伊健 杜" userId="e69aded81da48593" providerId="LiveId" clId="{531402EC-17DD-40C4-9069-9F80CDC93544}" dt="2022-09-11T11:08:46.662" v="1631"/>
          <ac:picMkLst>
            <pc:docMk/>
            <pc:sldMk cId="3573080160" sldId="575"/>
            <ac:picMk id="3074" creationId="{B8F63341-9DCB-2DA2-A87D-8F08CA82CC54}"/>
          </ac:picMkLst>
        </pc:picChg>
      </pc:sldChg>
      <pc:sldChg chg="addSp delSp new mod">
        <pc:chgData name="伊健 杜" userId="e69aded81da48593" providerId="LiveId" clId="{531402EC-17DD-40C4-9069-9F80CDC93544}" dt="2022-09-11T11:09:18.840" v="1634"/>
        <pc:sldMkLst>
          <pc:docMk/>
          <pc:sldMk cId="2973191360" sldId="576"/>
        </pc:sldMkLst>
        <pc:spChg chg="del">
          <ac:chgData name="伊健 杜" userId="e69aded81da48593" providerId="LiveId" clId="{531402EC-17DD-40C4-9069-9F80CDC93544}" dt="2022-09-11T11:08:57.529" v="1633" actId="478"/>
          <ac:spMkLst>
            <pc:docMk/>
            <pc:sldMk cId="2973191360" sldId="576"/>
            <ac:spMk id="2" creationId="{9A0D4E7B-260F-C79B-5270-BDA70B9E8BCA}"/>
          </ac:spMkLst>
        </pc:spChg>
        <pc:spChg chg="del">
          <ac:chgData name="伊健 杜" userId="e69aded81da48593" providerId="LiveId" clId="{531402EC-17DD-40C4-9069-9F80CDC93544}" dt="2022-09-11T11:08:57.529" v="1633" actId="478"/>
          <ac:spMkLst>
            <pc:docMk/>
            <pc:sldMk cId="2973191360" sldId="576"/>
            <ac:spMk id="3" creationId="{FAFACEF8-3B45-115B-D0A4-03CEBC62F29C}"/>
          </ac:spMkLst>
        </pc:spChg>
        <pc:picChg chg="add">
          <ac:chgData name="伊健 杜" userId="e69aded81da48593" providerId="LiveId" clId="{531402EC-17DD-40C4-9069-9F80CDC93544}" dt="2022-09-11T11:09:18.840" v="1634"/>
          <ac:picMkLst>
            <pc:docMk/>
            <pc:sldMk cId="2973191360" sldId="576"/>
            <ac:picMk id="4098" creationId="{7C9145DE-4A4C-B89C-ADC1-D53498053175}"/>
          </ac:picMkLst>
        </pc:picChg>
      </pc:sldChg>
      <pc:sldChg chg="addSp delSp modSp new mod">
        <pc:chgData name="伊健 杜" userId="e69aded81da48593" providerId="LiveId" clId="{531402EC-17DD-40C4-9069-9F80CDC93544}" dt="2022-09-11T12:13:07.521" v="2143" actId="1076"/>
        <pc:sldMkLst>
          <pc:docMk/>
          <pc:sldMk cId="1145777651" sldId="577"/>
        </pc:sldMkLst>
        <pc:spChg chg="mod">
          <ac:chgData name="伊健 杜" userId="e69aded81da48593" providerId="LiveId" clId="{531402EC-17DD-40C4-9069-9F80CDC93544}" dt="2022-09-11T12:00:07.477" v="1926" actId="1076"/>
          <ac:spMkLst>
            <pc:docMk/>
            <pc:sldMk cId="1145777651" sldId="577"/>
            <ac:spMk id="2" creationId="{5E7A5ECD-8082-5CB0-80C4-3B7DD1EAD5D5}"/>
          </ac:spMkLst>
        </pc:spChg>
        <pc:spChg chg="del mod">
          <ac:chgData name="伊健 杜" userId="e69aded81da48593" providerId="LiveId" clId="{531402EC-17DD-40C4-9069-9F80CDC93544}" dt="2022-09-11T11:10:26.668" v="1657" actId="478"/>
          <ac:spMkLst>
            <pc:docMk/>
            <pc:sldMk cId="1145777651" sldId="577"/>
            <ac:spMk id="3" creationId="{B31A26E6-5734-3E2D-9AA2-FEE42C708C14}"/>
          </ac:spMkLst>
        </pc:spChg>
        <pc:spChg chg="add mod">
          <ac:chgData name="伊健 杜" userId="e69aded81da48593" providerId="LiveId" clId="{531402EC-17DD-40C4-9069-9F80CDC93544}" dt="2022-09-11T12:00:16.977" v="1928" actId="1076"/>
          <ac:spMkLst>
            <pc:docMk/>
            <pc:sldMk cId="1145777651" sldId="577"/>
            <ac:spMk id="5" creationId="{A372329C-4D0E-C343-8030-C06D17D2EF5C}"/>
          </ac:spMkLst>
        </pc:spChg>
        <pc:spChg chg="add mod">
          <ac:chgData name="伊健 杜" userId="e69aded81da48593" providerId="LiveId" clId="{531402EC-17DD-40C4-9069-9F80CDC93544}" dt="2022-09-11T12:00:19.733" v="1929" actId="1076"/>
          <ac:spMkLst>
            <pc:docMk/>
            <pc:sldMk cId="1145777651" sldId="577"/>
            <ac:spMk id="6" creationId="{AF0187AF-0CBC-84E3-527F-EEE059021FF8}"/>
          </ac:spMkLst>
        </pc:spChg>
        <pc:spChg chg="add mod">
          <ac:chgData name="伊健 杜" userId="e69aded81da48593" providerId="LiveId" clId="{531402EC-17DD-40C4-9069-9F80CDC93544}" dt="2022-09-11T12:00:14.475" v="1927" actId="1076"/>
          <ac:spMkLst>
            <pc:docMk/>
            <pc:sldMk cId="1145777651" sldId="577"/>
            <ac:spMk id="7" creationId="{B23C9784-6A87-5D20-061D-CE24DF94A312}"/>
          </ac:spMkLst>
        </pc:spChg>
        <pc:spChg chg="add del">
          <ac:chgData name="伊健 杜" userId="e69aded81da48593" providerId="LiveId" clId="{531402EC-17DD-40C4-9069-9F80CDC93544}" dt="2022-09-11T12:01:18.424" v="1931" actId="478"/>
          <ac:spMkLst>
            <pc:docMk/>
            <pc:sldMk cId="1145777651" sldId="577"/>
            <ac:spMk id="8" creationId="{581D7FDB-A2CE-657B-AEFA-209D215C1C17}"/>
          </ac:spMkLst>
        </pc:spChg>
        <pc:spChg chg="add mod">
          <ac:chgData name="伊健 杜" userId="e69aded81da48593" providerId="LiveId" clId="{531402EC-17DD-40C4-9069-9F80CDC93544}" dt="2022-09-11T12:13:07.521" v="2143" actId="1076"/>
          <ac:spMkLst>
            <pc:docMk/>
            <pc:sldMk cId="1145777651" sldId="577"/>
            <ac:spMk id="9" creationId="{4EB93A0F-D5CE-839B-8490-ED0DF9046D42}"/>
          </ac:spMkLst>
        </pc:spChg>
        <pc:spChg chg="add mod">
          <ac:chgData name="伊健 杜" userId="e69aded81da48593" providerId="LiveId" clId="{531402EC-17DD-40C4-9069-9F80CDC93544}" dt="2022-09-11T12:04:07.838" v="1985" actId="403"/>
          <ac:spMkLst>
            <pc:docMk/>
            <pc:sldMk cId="1145777651" sldId="577"/>
            <ac:spMk id="10" creationId="{43237F5A-DB1A-1250-8EAB-37C2502A7D61}"/>
          </ac:spMkLst>
        </pc:spChg>
        <pc:spChg chg="add mod">
          <ac:chgData name="伊健 杜" userId="e69aded81da48593" providerId="LiveId" clId="{531402EC-17DD-40C4-9069-9F80CDC93544}" dt="2022-09-11T12:13:04.956" v="2142" actId="1076"/>
          <ac:spMkLst>
            <pc:docMk/>
            <pc:sldMk cId="1145777651" sldId="577"/>
            <ac:spMk id="12" creationId="{92396A2A-C0D3-3FD9-94E4-B2A37B0AC862}"/>
          </ac:spMkLst>
        </pc:spChg>
        <pc:picChg chg="add mod">
          <ac:chgData name="伊健 杜" userId="e69aded81da48593" providerId="LiveId" clId="{531402EC-17DD-40C4-9069-9F80CDC93544}" dt="2022-09-11T12:00:01.439" v="1925" actId="1076"/>
          <ac:picMkLst>
            <pc:docMk/>
            <pc:sldMk cId="1145777651" sldId="577"/>
            <ac:picMk id="8194" creationId="{8A9D9CFC-DE75-44DD-914E-8338C9705243}"/>
          </ac:picMkLst>
        </pc:picChg>
        <pc:picChg chg="add mod">
          <ac:chgData name="伊健 杜" userId="e69aded81da48593" providerId="LiveId" clId="{531402EC-17DD-40C4-9069-9F80CDC93544}" dt="2022-09-11T12:04:10.545" v="1986" actId="1076"/>
          <ac:picMkLst>
            <pc:docMk/>
            <pc:sldMk cId="1145777651" sldId="577"/>
            <ac:picMk id="8196" creationId="{29CFEB58-8E0C-E366-B0E2-4F5241B89D04}"/>
          </ac:picMkLst>
        </pc:picChg>
      </pc:sldChg>
      <pc:sldChg chg="new del">
        <pc:chgData name="伊健 杜" userId="e69aded81da48593" providerId="LiveId" clId="{531402EC-17DD-40C4-9069-9F80CDC93544}" dt="2022-09-11T11:09:24.480" v="1636" actId="47"/>
        <pc:sldMkLst>
          <pc:docMk/>
          <pc:sldMk cId="3057424730" sldId="577"/>
        </pc:sldMkLst>
      </pc:sldChg>
      <pc:sldChg chg="delSp new del mod">
        <pc:chgData name="伊健 杜" userId="e69aded81da48593" providerId="LiveId" clId="{531402EC-17DD-40C4-9069-9F80CDC93544}" dt="2022-09-11T11:15:29.781" v="1664" actId="47"/>
        <pc:sldMkLst>
          <pc:docMk/>
          <pc:sldMk cId="3187859001" sldId="578"/>
        </pc:sldMkLst>
        <pc:spChg chg="del">
          <ac:chgData name="伊健 杜" userId="e69aded81da48593" providerId="LiveId" clId="{531402EC-17DD-40C4-9069-9F80CDC93544}" dt="2022-09-11T11:15:20.830" v="1663" actId="478"/>
          <ac:spMkLst>
            <pc:docMk/>
            <pc:sldMk cId="3187859001" sldId="578"/>
            <ac:spMk id="2" creationId="{051C4270-89FC-31AC-F8A1-A087897A6F67}"/>
          </ac:spMkLst>
        </pc:spChg>
        <pc:spChg chg="del">
          <ac:chgData name="伊健 杜" userId="e69aded81da48593" providerId="LiveId" clId="{531402EC-17DD-40C4-9069-9F80CDC93544}" dt="2022-09-11T11:15:20.830" v="1663" actId="478"/>
          <ac:spMkLst>
            <pc:docMk/>
            <pc:sldMk cId="3187859001" sldId="578"/>
            <ac:spMk id="3" creationId="{759E5172-745A-E338-F431-80D1A14D1F1C}"/>
          </ac:spMkLst>
        </pc:spChg>
      </pc:sldChg>
      <pc:sldChg chg="addSp delSp modSp new mod modAnim">
        <pc:chgData name="伊健 杜" userId="e69aded81da48593" providerId="LiveId" clId="{531402EC-17DD-40C4-9069-9F80CDC93544}" dt="2022-09-11T12:29:19.872" v="2349" actId="20577"/>
        <pc:sldMkLst>
          <pc:docMk/>
          <pc:sldMk cId="3683411461" sldId="578"/>
        </pc:sldMkLst>
        <pc:spChg chg="del">
          <ac:chgData name="伊健 杜" userId="e69aded81da48593" providerId="LiveId" clId="{531402EC-17DD-40C4-9069-9F80CDC93544}" dt="2022-09-11T11:16:14.078" v="1666" actId="478"/>
          <ac:spMkLst>
            <pc:docMk/>
            <pc:sldMk cId="3683411461" sldId="578"/>
            <ac:spMk id="2" creationId="{39128E90-B89D-8AF6-DA7C-C7B25FBA85C0}"/>
          </ac:spMkLst>
        </pc:spChg>
        <pc:spChg chg="del">
          <ac:chgData name="伊健 杜" userId="e69aded81da48593" providerId="LiveId" clId="{531402EC-17DD-40C4-9069-9F80CDC93544}" dt="2022-09-11T11:16:14.078" v="1666" actId="478"/>
          <ac:spMkLst>
            <pc:docMk/>
            <pc:sldMk cId="3683411461" sldId="578"/>
            <ac:spMk id="3" creationId="{A59AA2B9-79D4-2447-55D0-8FA2624F74C7}"/>
          </ac:spMkLst>
        </pc:spChg>
        <pc:spChg chg="add mod">
          <ac:chgData name="伊健 杜" userId="e69aded81da48593" providerId="LiveId" clId="{531402EC-17DD-40C4-9069-9F80CDC93544}" dt="2022-09-11T12:29:09.685" v="2335"/>
          <ac:spMkLst>
            <pc:docMk/>
            <pc:sldMk cId="3683411461" sldId="578"/>
            <ac:spMk id="4" creationId="{89789CD5-3DD3-309B-E53B-9D0EB836D6C0}"/>
          </ac:spMkLst>
        </pc:spChg>
        <pc:spChg chg="add mod">
          <ac:chgData name="伊健 杜" userId="e69aded81da48593" providerId="LiveId" clId="{531402EC-17DD-40C4-9069-9F80CDC93544}" dt="2022-09-11T12:29:03.685" v="2327" actId="20577"/>
          <ac:spMkLst>
            <pc:docMk/>
            <pc:sldMk cId="3683411461" sldId="578"/>
            <ac:spMk id="6" creationId="{61043636-DFB0-17EC-5E6F-FD0ED8D87424}"/>
          </ac:spMkLst>
        </pc:spChg>
        <pc:spChg chg="add mod">
          <ac:chgData name="伊健 杜" userId="e69aded81da48593" providerId="LiveId" clId="{531402EC-17DD-40C4-9069-9F80CDC93544}" dt="2022-09-11T12:29:14.623" v="2341" actId="20577"/>
          <ac:spMkLst>
            <pc:docMk/>
            <pc:sldMk cId="3683411461" sldId="578"/>
            <ac:spMk id="7" creationId="{4A83946F-E7D5-B97A-F131-C3DBEE0D882C}"/>
          </ac:spMkLst>
        </pc:spChg>
        <pc:spChg chg="add mod">
          <ac:chgData name="伊健 杜" userId="e69aded81da48593" providerId="LiveId" clId="{531402EC-17DD-40C4-9069-9F80CDC93544}" dt="2022-09-11T12:29:19.872" v="2349" actId="20577"/>
          <ac:spMkLst>
            <pc:docMk/>
            <pc:sldMk cId="3683411461" sldId="578"/>
            <ac:spMk id="9" creationId="{00072881-C061-03F7-9CE0-4658B83000DB}"/>
          </ac:spMkLst>
        </pc:spChg>
        <pc:picChg chg="add mod">
          <ac:chgData name="伊健 杜" userId="e69aded81da48593" providerId="LiveId" clId="{531402EC-17DD-40C4-9069-9F80CDC93544}" dt="2022-09-11T11:16:58.392" v="1668" actId="1076"/>
          <ac:picMkLst>
            <pc:docMk/>
            <pc:sldMk cId="3683411461" sldId="578"/>
            <ac:picMk id="5122" creationId="{32AD67FA-A474-1D93-0D01-B4D55CF0CC58}"/>
          </ac:picMkLst>
        </pc:picChg>
        <pc:picChg chg="add mod">
          <ac:chgData name="伊健 杜" userId="e69aded81da48593" providerId="LiveId" clId="{531402EC-17DD-40C4-9069-9F80CDC93544}" dt="2022-09-11T11:17:43.448" v="1673" actId="1076"/>
          <ac:picMkLst>
            <pc:docMk/>
            <pc:sldMk cId="3683411461" sldId="578"/>
            <ac:picMk id="5124" creationId="{ACAFA819-DA32-ABAC-5683-0580AC8924BD}"/>
          </ac:picMkLst>
        </pc:picChg>
        <pc:picChg chg="add mod">
          <ac:chgData name="伊健 杜" userId="e69aded81da48593" providerId="LiveId" clId="{531402EC-17DD-40C4-9069-9F80CDC93544}" dt="2022-09-11T11:46:17.511" v="1851" actId="1076"/>
          <ac:picMkLst>
            <pc:docMk/>
            <pc:sldMk cId="3683411461" sldId="578"/>
            <ac:picMk id="5126" creationId="{2E1A6469-0CD0-7344-CD2C-505A8021015E}"/>
          </ac:picMkLst>
        </pc:picChg>
        <pc:picChg chg="add mod">
          <ac:chgData name="伊健 杜" userId="e69aded81da48593" providerId="LiveId" clId="{531402EC-17DD-40C4-9069-9F80CDC93544}" dt="2022-09-11T11:47:16.600" v="1857" actId="1076"/>
          <ac:picMkLst>
            <pc:docMk/>
            <pc:sldMk cId="3683411461" sldId="578"/>
            <ac:picMk id="5128" creationId="{9C80889F-5C66-4E29-81BC-74B1FBE4A99D}"/>
          </ac:picMkLst>
        </pc:picChg>
      </pc:sldChg>
      <pc:sldChg chg="addSp delSp modSp new mod">
        <pc:chgData name="伊健 杜" userId="e69aded81da48593" providerId="LiveId" clId="{531402EC-17DD-40C4-9069-9F80CDC93544}" dt="2022-09-11T11:44:33.975" v="1835" actId="1076"/>
        <pc:sldMkLst>
          <pc:docMk/>
          <pc:sldMk cId="98886815" sldId="579"/>
        </pc:sldMkLst>
        <pc:spChg chg="del">
          <ac:chgData name="伊健 杜" userId="e69aded81da48593" providerId="LiveId" clId="{531402EC-17DD-40C4-9069-9F80CDC93544}" dt="2022-09-11T11:41:39.486" v="1723" actId="478"/>
          <ac:spMkLst>
            <pc:docMk/>
            <pc:sldMk cId="98886815" sldId="579"/>
            <ac:spMk id="2" creationId="{4BCEAF2B-F64B-8102-8D44-4C1487DA9F16}"/>
          </ac:spMkLst>
        </pc:spChg>
        <pc:spChg chg="del">
          <ac:chgData name="伊健 杜" userId="e69aded81da48593" providerId="LiveId" clId="{531402EC-17DD-40C4-9069-9F80CDC93544}" dt="2022-09-11T11:41:39.486" v="1723" actId="478"/>
          <ac:spMkLst>
            <pc:docMk/>
            <pc:sldMk cId="98886815" sldId="579"/>
            <ac:spMk id="3" creationId="{79F2DE93-74F1-0A14-8646-1454138D37AE}"/>
          </ac:spMkLst>
        </pc:spChg>
        <pc:picChg chg="add mod">
          <ac:chgData name="伊健 杜" userId="e69aded81da48593" providerId="LiveId" clId="{531402EC-17DD-40C4-9069-9F80CDC93544}" dt="2022-09-11T11:41:54.440" v="1733" actId="1076"/>
          <ac:picMkLst>
            <pc:docMk/>
            <pc:sldMk cId="98886815" sldId="579"/>
            <ac:picMk id="4" creationId="{DFE52320-A302-BCF3-7327-3F8530C2A905}"/>
          </ac:picMkLst>
        </pc:picChg>
        <pc:picChg chg="add mod">
          <ac:chgData name="伊健 杜" userId="e69aded81da48593" providerId="LiveId" clId="{531402EC-17DD-40C4-9069-9F80CDC93544}" dt="2022-09-11T11:41:53.449" v="1732" actId="1076"/>
          <ac:picMkLst>
            <pc:docMk/>
            <pc:sldMk cId="98886815" sldId="579"/>
            <ac:picMk id="5" creationId="{250D0559-5EB3-4753-2D24-517A566D9567}"/>
          </ac:picMkLst>
        </pc:picChg>
        <pc:picChg chg="add mod">
          <ac:chgData name="伊健 杜" userId="e69aded81da48593" providerId="LiveId" clId="{531402EC-17DD-40C4-9069-9F80CDC93544}" dt="2022-09-11T11:44:26.915" v="1832" actId="1076"/>
          <ac:picMkLst>
            <pc:docMk/>
            <pc:sldMk cId="98886815" sldId="579"/>
            <ac:picMk id="6" creationId="{6B643542-5CE4-6063-8FD3-559D43F5BF8B}"/>
          </ac:picMkLst>
        </pc:picChg>
        <pc:picChg chg="add mod">
          <ac:chgData name="伊健 杜" userId="e69aded81da48593" providerId="LiveId" clId="{531402EC-17DD-40C4-9069-9F80CDC93544}" dt="2022-09-11T11:42:22.247" v="1753" actId="1076"/>
          <ac:picMkLst>
            <pc:docMk/>
            <pc:sldMk cId="98886815" sldId="579"/>
            <ac:picMk id="7" creationId="{EB75B2E1-27FD-9734-FCC2-3453D84B9B14}"/>
          </ac:picMkLst>
        </pc:picChg>
        <pc:picChg chg="add mod">
          <ac:chgData name="伊健 杜" userId="e69aded81da48593" providerId="LiveId" clId="{531402EC-17DD-40C4-9069-9F80CDC93544}" dt="2022-09-11T11:44:02.741" v="1817" actId="1076"/>
          <ac:picMkLst>
            <pc:docMk/>
            <pc:sldMk cId="98886815" sldId="579"/>
            <ac:picMk id="8" creationId="{2A8B0B80-8AFD-F23E-81EA-48AF47EE5588}"/>
          </ac:picMkLst>
        </pc:picChg>
        <pc:picChg chg="add mod">
          <ac:chgData name="伊健 杜" userId="e69aded81da48593" providerId="LiveId" clId="{531402EC-17DD-40C4-9069-9F80CDC93544}" dt="2022-09-11T11:44:12.006" v="1824" actId="1076"/>
          <ac:picMkLst>
            <pc:docMk/>
            <pc:sldMk cId="98886815" sldId="579"/>
            <ac:picMk id="9" creationId="{25C3C035-3951-E490-68CD-349562335924}"/>
          </ac:picMkLst>
        </pc:picChg>
        <pc:picChg chg="add mod">
          <ac:chgData name="伊健 杜" userId="e69aded81da48593" providerId="LiveId" clId="{531402EC-17DD-40C4-9069-9F80CDC93544}" dt="2022-09-11T11:42:31.185" v="1761" actId="1076"/>
          <ac:picMkLst>
            <pc:docMk/>
            <pc:sldMk cId="98886815" sldId="579"/>
            <ac:picMk id="10" creationId="{1FC6EBAC-1C3A-AB1C-5449-919FA536DCB1}"/>
          </ac:picMkLst>
        </pc:picChg>
        <pc:picChg chg="add mod">
          <ac:chgData name="伊健 杜" userId="e69aded81da48593" providerId="LiveId" clId="{531402EC-17DD-40C4-9069-9F80CDC93544}" dt="2022-09-11T11:42:29.635" v="1759" actId="1076"/>
          <ac:picMkLst>
            <pc:docMk/>
            <pc:sldMk cId="98886815" sldId="579"/>
            <ac:picMk id="11" creationId="{01F87F1E-111B-53E8-54F0-E5E708E9203B}"/>
          </ac:picMkLst>
        </pc:picChg>
        <pc:picChg chg="add del mod">
          <ac:chgData name="伊健 杜" userId="e69aded81da48593" providerId="LiveId" clId="{531402EC-17DD-40C4-9069-9F80CDC93544}" dt="2022-09-11T11:43:32.593" v="1791" actId="478"/>
          <ac:picMkLst>
            <pc:docMk/>
            <pc:sldMk cId="98886815" sldId="579"/>
            <ac:picMk id="12" creationId="{64C82153-FC81-8B1B-B3C7-3732193E79FB}"/>
          </ac:picMkLst>
        </pc:picChg>
        <pc:picChg chg="add del mod">
          <ac:chgData name="伊健 杜" userId="e69aded81da48593" providerId="LiveId" clId="{531402EC-17DD-40C4-9069-9F80CDC93544}" dt="2022-09-11T11:43:33.097" v="1792" actId="478"/>
          <ac:picMkLst>
            <pc:docMk/>
            <pc:sldMk cId="98886815" sldId="579"/>
            <ac:picMk id="13" creationId="{B8D4E073-9ACC-E8EF-AB28-2C2BA2232012}"/>
          </ac:picMkLst>
        </pc:picChg>
        <pc:picChg chg="add mod">
          <ac:chgData name="伊健 杜" userId="e69aded81da48593" providerId="LiveId" clId="{531402EC-17DD-40C4-9069-9F80CDC93544}" dt="2022-09-11T11:43:43.560" v="1806" actId="1076"/>
          <ac:picMkLst>
            <pc:docMk/>
            <pc:sldMk cId="98886815" sldId="579"/>
            <ac:picMk id="14" creationId="{20DD4E0F-DE99-A2C1-B8FC-F31906FBCA9F}"/>
          </ac:picMkLst>
        </pc:picChg>
        <pc:picChg chg="add del mod">
          <ac:chgData name="伊健 杜" userId="e69aded81da48593" providerId="LiveId" clId="{531402EC-17DD-40C4-9069-9F80CDC93544}" dt="2022-09-11T11:43:34.595" v="1795" actId="478"/>
          <ac:picMkLst>
            <pc:docMk/>
            <pc:sldMk cId="98886815" sldId="579"/>
            <ac:picMk id="15" creationId="{BB6A7FF5-53D5-3693-628A-59DD54BE4B3E}"/>
          </ac:picMkLst>
        </pc:picChg>
        <pc:picChg chg="add mod">
          <ac:chgData name="伊健 杜" userId="e69aded81da48593" providerId="LiveId" clId="{531402EC-17DD-40C4-9069-9F80CDC93544}" dt="2022-09-11T11:43:46.654" v="1808" actId="1076"/>
          <ac:picMkLst>
            <pc:docMk/>
            <pc:sldMk cId="98886815" sldId="579"/>
            <ac:picMk id="16" creationId="{4A0CE71E-C979-3C08-6F89-2C16335A3EF2}"/>
          </ac:picMkLst>
        </pc:picChg>
        <pc:picChg chg="add mod">
          <ac:chgData name="伊健 杜" userId="e69aded81da48593" providerId="LiveId" clId="{531402EC-17DD-40C4-9069-9F80CDC93544}" dt="2022-09-11T11:44:13.031" v="1825" actId="1076"/>
          <ac:picMkLst>
            <pc:docMk/>
            <pc:sldMk cId="98886815" sldId="579"/>
            <ac:picMk id="17" creationId="{44D94E6A-CBCB-3B79-DACB-4A5820C79DE9}"/>
          </ac:picMkLst>
        </pc:picChg>
        <pc:picChg chg="add mod">
          <ac:chgData name="伊健 杜" userId="e69aded81da48593" providerId="LiveId" clId="{531402EC-17DD-40C4-9069-9F80CDC93544}" dt="2022-09-11T11:43:44.628" v="1807" actId="1076"/>
          <ac:picMkLst>
            <pc:docMk/>
            <pc:sldMk cId="98886815" sldId="579"/>
            <ac:picMk id="18" creationId="{8A625D3B-05ED-CF43-F539-9F572AC8556D}"/>
          </ac:picMkLst>
        </pc:picChg>
        <pc:picChg chg="add mod">
          <ac:chgData name="伊健 杜" userId="e69aded81da48593" providerId="LiveId" clId="{531402EC-17DD-40C4-9069-9F80CDC93544}" dt="2022-09-11T11:44:01.259" v="1816" actId="1076"/>
          <ac:picMkLst>
            <pc:docMk/>
            <pc:sldMk cId="98886815" sldId="579"/>
            <ac:picMk id="19" creationId="{FA82676B-E485-F77E-08B2-0C88DA34F871}"/>
          </ac:picMkLst>
        </pc:picChg>
        <pc:picChg chg="add mod">
          <ac:chgData name="伊健 杜" userId="e69aded81da48593" providerId="LiveId" clId="{531402EC-17DD-40C4-9069-9F80CDC93544}" dt="2022-09-11T11:44:07.160" v="1821" actId="1076"/>
          <ac:picMkLst>
            <pc:docMk/>
            <pc:sldMk cId="98886815" sldId="579"/>
            <ac:picMk id="20" creationId="{7CD4F775-9823-6D25-9200-C55DB23977AB}"/>
          </ac:picMkLst>
        </pc:picChg>
        <pc:picChg chg="add mod">
          <ac:chgData name="伊健 杜" userId="e69aded81da48593" providerId="LiveId" clId="{531402EC-17DD-40C4-9069-9F80CDC93544}" dt="2022-09-11T11:44:09.578" v="1823" actId="1076"/>
          <ac:picMkLst>
            <pc:docMk/>
            <pc:sldMk cId="98886815" sldId="579"/>
            <ac:picMk id="21" creationId="{1F520B17-A21A-A770-3809-74055B77890C}"/>
          </ac:picMkLst>
        </pc:picChg>
        <pc:picChg chg="add del mod">
          <ac:chgData name="伊健 杜" userId="e69aded81da48593" providerId="LiveId" clId="{531402EC-17DD-40C4-9069-9F80CDC93544}" dt="2022-09-11T11:44:16.096" v="1827" actId="478"/>
          <ac:picMkLst>
            <pc:docMk/>
            <pc:sldMk cId="98886815" sldId="579"/>
            <ac:picMk id="22" creationId="{DA7BDCB3-AC4B-D558-776E-20266331B35E}"/>
          </ac:picMkLst>
        </pc:picChg>
        <pc:picChg chg="add mod">
          <ac:chgData name="伊健 杜" userId="e69aded81da48593" providerId="LiveId" clId="{531402EC-17DD-40C4-9069-9F80CDC93544}" dt="2022-09-11T11:44:19.766" v="1829" actId="1076"/>
          <ac:picMkLst>
            <pc:docMk/>
            <pc:sldMk cId="98886815" sldId="579"/>
            <ac:picMk id="23" creationId="{AA1501E5-3E8A-8DE7-B9EB-8145D752A933}"/>
          </ac:picMkLst>
        </pc:picChg>
        <pc:picChg chg="add mod">
          <ac:chgData name="伊健 杜" userId="e69aded81da48593" providerId="LiveId" clId="{531402EC-17DD-40C4-9069-9F80CDC93544}" dt="2022-09-11T11:44:27.563" v="1833" actId="1076"/>
          <ac:picMkLst>
            <pc:docMk/>
            <pc:sldMk cId="98886815" sldId="579"/>
            <ac:picMk id="24" creationId="{65FC6FC3-BEB1-E53E-B15B-07A36DCD8B28}"/>
          </ac:picMkLst>
        </pc:picChg>
        <pc:picChg chg="add mod">
          <ac:chgData name="伊健 杜" userId="e69aded81da48593" providerId="LiveId" clId="{531402EC-17DD-40C4-9069-9F80CDC93544}" dt="2022-09-11T11:44:33.975" v="1835" actId="1076"/>
          <ac:picMkLst>
            <pc:docMk/>
            <pc:sldMk cId="98886815" sldId="579"/>
            <ac:picMk id="25" creationId="{7FFCE1C4-468F-D8AF-4DEC-ABFFD31DC19F}"/>
          </ac:picMkLst>
        </pc:picChg>
      </pc:sldChg>
      <pc:sldChg chg="addSp delSp modSp new mod modAnim">
        <pc:chgData name="伊健 杜" userId="e69aded81da48593" providerId="LiveId" clId="{531402EC-17DD-40C4-9069-9F80CDC93544}" dt="2022-09-11T12:28:39.783" v="2319" actId="20577"/>
        <pc:sldMkLst>
          <pc:docMk/>
          <pc:sldMk cId="1891839293" sldId="580"/>
        </pc:sldMkLst>
        <pc:spChg chg="del">
          <ac:chgData name="伊健 杜" userId="e69aded81da48593" providerId="LiveId" clId="{531402EC-17DD-40C4-9069-9F80CDC93544}" dt="2022-09-11T11:44:41.376" v="1837" actId="478"/>
          <ac:spMkLst>
            <pc:docMk/>
            <pc:sldMk cId="1891839293" sldId="580"/>
            <ac:spMk id="2" creationId="{18C136B4-DF8E-B297-01E0-1E0D93BB28AA}"/>
          </ac:spMkLst>
        </pc:spChg>
        <pc:spChg chg="del">
          <ac:chgData name="伊健 杜" userId="e69aded81da48593" providerId="LiveId" clId="{531402EC-17DD-40C4-9069-9F80CDC93544}" dt="2022-09-11T11:44:41.376" v="1837" actId="478"/>
          <ac:spMkLst>
            <pc:docMk/>
            <pc:sldMk cId="1891839293" sldId="580"/>
            <ac:spMk id="3" creationId="{FBF0B043-B33B-AD9A-B449-03CF40CB0410}"/>
          </ac:spMkLst>
        </pc:spChg>
        <pc:spChg chg="add mod">
          <ac:chgData name="伊健 杜" userId="e69aded81da48593" providerId="LiveId" clId="{531402EC-17DD-40C4-9069-9F80CDC93544}" dt="2022-09-11T12:28:39.783" v="2319" actId="20577"/>
          <ac:spMkLst>
            <pc:docMk/>
            <pc:sldMk cId="1891839293" sldId="580"/>
            <ac:spMk id="4" creationId="{1258895C-26A9-2F39-62F2-382CD13AB069}"/>
          </ac:spMkLst>
        </pc:spChg>
        <pc:picChg chg="add mod">
          <ac:chgData name="伊健 杜" userId="e69aded81da48593" providerId="LiveId" clId="{531402EC-17DD-40C4-9069-9F80CDC93544}" dt="2022-09-11T11:49:00.496" v="1875" actId="1076"/>
          <ac:picMkLst>
            <pc:docMk/>
            <pc:sldMk cId="1891839293" sldId="580"/>
            <ac:picMk id="6146" creationId="{91BD9045-02B1-04C4-91E8-BE0530083238}"/>
          </ac:picMkLst>
        </pc:picChg>
      </pc:sldChg>
      <pc:sldChg chg="addSp delSp modSp new mod modAnim">
        <pc:chgData name="伊健 杜" userId="e69aded81da48593" providerId="LiveId" clId="{531402EC-17DD-40C4-9069-9F80CDC93544}" dt="2022-09-11T12:20:39.105" v="2210"/>
        <pc:sldMkLst>
          <pc:docMk/>
          <pc:sldMk cId="1912899143" sldId="581"/>
        </pc:sldMkLst>
        <pc:spChg chg="del">
          <ac:chgData name="伊健 杜" userId="e69aded81da48593" providerId="LiveId" clId="{531402EC-17DD-40C4-9069-9F80CDC93544}" dt="2022-09-11T12:04:28.223" v="1990" actId="478"/>
          <ac:spMkLst>
            <pc:docMk/>
            <pc:sldMk cId="1912899143" sldId="581"/>
            <ac:spMk id="2" creationId="{190EA386-EB9A-B32A-55DD-C1FA314266AE}"/>
          </ac:spMkLst>
        </pc:spChg>
        <pc:spChg chg="del">
          <ac:chgData name="伊健 杜" userId="e69aded81da48593" providerId="LiveId" clId="{531402EC-17DD-40C4-9069-9F80CDC93544}" dt="2022-09-11T12:04:28.223" v="1990" actId="478"/>
          <ac:spMkLst>
            <pc:docMk/>
            <pc:sldMk cId="1912899143" sldId="581"/>
            <ac:spMk id="3" creationId="{8531184C-D676-316E-8E89-A37F9047E570}"/>
          </ac:spMkLst>
        </pc:spChg>
        <pc:spChg chg="add mod">
          <ac:chgData name="伊健 杜" userId="e69aded81da48593" providerId="LiveId" clId="{531402EC-17DD-40C4-9069-9F80CDC93544}" dt="2022-09-11T12:16:44.804" v="2171" actId="1076"/>
          <ac:spMkLst>
            <pc:docMk/>
            <pc:sldMk cId="1912899143" sldId="581"/>
            <ac:spMk id="5" creationId="{13A0BFBC-B119-EF65-FC64-62CC386F05C1}"/>
          </ac:spMkLst>
        </pc:spChg>
        <pc:spChg chg="add mod">
          <ac:chgData name="伊健 杜" userId="e69aded81da48593" providerId="LiveId" clId="{531402EC-17DD-40C4-9069-9F80CDC93544}" dt="2022-09-11T12:19:58.298" v="2206" actId="20577"/>
          <ac:spMkLst>
            <pc:docMk/>
            <pc:sldMk cId="1912899143" sldId="581"/>
            <ac:spMk id="6" creationId="{DBBD4B84-6D4B-35E6-E400-6E2D5C55F573}"/>
          </ac:spMkLst>
        </pc:spChg>
        <pc:spChg chg="add mod">
          <ac:chgData name="伊健 杜" userId="e69aded81da48593" providerId="LiveId" clId="{531402EC-17DD-40C4-9069-9F80CDC93544}" dt="2022-09-11T12:09:42.222" v="2117"/>
          <ac:spMkLst>
            <pc:docMk/>
            <pc:sldMk cId="1912899143" sldId="581"/>
            <ac:spMk id="8" creationId="{CA9844B7-708E-5461-2519-229EEA9E637D}"/>
          </ac:spMkLst>
        </pc:spChg>
        <pc:spChg chg="add mod">
          <ac:chgData name="伊健 杜" userId="e69aded81da48593" providerId="LiveId" clId="{531402EC-17DD-40C4-9069-9F80CDC93544}" dt="2022-09-11T12:16:07.182" v="2155" actId="6549"/>
          <ac:spMkLst>
            <pc:docMk/>
            <pc:sldMk cId="1912899143" sldId="581"/>
            <ac:spMk id="9" creationId="{7D0C855E-3BBC-7FE8-5C35-1C6F5BBED4C9}"/>
          </ac:spMkLst>
        </pc:spChg>
        <pc:spChg chg="add mod">
          <ac:chgData name="伊健 杜" userId="e69aded81da48593" providerId="LiveId" clId="{531402EC-17DD-40C4-9069-9F80CDC93544}" dt="2022-09-11T12:13:37.238" v="2147" actId="1076"/>
          <ac:spMkLst>
            <pc:docMk/>
            <pc:sldMk cId="1912899143" sldId="581"/>
            <ac:spMk id="10" creationId="{E29AAB0E-A8CE-32C3-8D94-CB4135765BC6}"/>
          </ac:spMkLst>
        </pc:spChg>
        <pc:spChg chg="add mod">
          <ac:chgData name="伊健 杜" userId="e69aded81da48593" providerId="LiveId" clId="{531402EC-17DD-40C4-9069-9F80CDC93544}" dt="2022-09-11T12:17:42.608" v="2179" actId="255"/>
          <ac:spMkLst>
            <pc:docMk/>
            <pc:sldMk cId="1912899143" sldId="581"/>
            <ac:spMk id="11" creationId="{A0327173-46F4-74C9-AB11-E061D3177F7D}"/>
          </ac:spMkLst>
        </pc:spChg>
        <pc:spChg chg="add mod">
          <ac:chgData name="伊健 杜" userId="e69aded81da48593" providerId="LiveId" clId="{531402EC-17DD-40C4-9069-9F80CDC93544}" dt="2022-09-11T12:16:50.214" v="2172" actId="1076"/>
          <ac:spMkLst>
            <pc:docMk/>
            <pc:sldMk cId="1912899143" sldId="581"/>
            <ac:spMk id="12" creationId="{0ADFA137-B114-9516-40DF-858329AB6A90}"/>
          </ac:spMkLst>
        </pc:spChg>
        <pc:spChg chg="add mod">
          <ac:chgData name="伊健 杜" userId="e69aded81da48593" providerId="LiveId" clId="{531402EC-17DD-40C4-9069-9F80CDC93544}" dt="2022-09-11T12:19:19.422" v="2204" actId="1076"/>
          <ac:spMkLst>
            <pc:docMk/>
            <pc:sldMk cId="1912899143" sldId="581"/>
            <ac:spMk id="13" creationId="{01F1F230-F917-BA35-024A-321A8C5B7CFF}"/>
          </ac:spMkLst>
        </pc:spChg>
        <pc:picChg chg="add mod">
          <ac:chgData name="伊健 杜" userId="e69aded81da48593" providerId="LiveId" clId="{531402EC-17DD-40C4-9069-9F80CDC93544}" dt="2022-09-11T12:07:11.997" v="2045" actId="1076"/>
          <ac:picMkLst>
            <pc:docMk/>
            <pc:sldMk cId="1912899143" sldId="581"/>
            <ac:picMk id="4" creationId="{DD9E0DFD-18BB-185C-61B2-097E0AF0AE21}"/>
          </ac:picMkLst>
        </pc:picChg>
        <pc:picChg chg="add del mod">
          <ac:chgData name="伊健 杜" userId="e69aded81da48593" providerId="LiveId" clId="{531402EC-17DD-40C4-9069-9F80CDC93544}" dt="2022-09-11T12:07:38.404" v="2053" actId="478"/>
          <ac:picMkLst>
            <pc:docMk/>
            <pc:sldMk cId="1912899143" sldId="581"/>
            <ac:picMk id="7" creationId="{CA56EBCF-F3F9-16A6-1845-D62F2FC44B21}"/>
          </ac:picMkLst>
        </pc:picChg>
        <pc:picChg chg="add del mod">
          <ac:chgData name="伊健 杜" userId="e69aded81da48593" providerId="LiveId" clId="{531402EC-17DD-40C4-9069-9F80CDC93544}" dt="2022-09-11T12:18:55.813" v="2191" actId="478"/>
          <ac:picMkLst>
            <pc:docMk/>
            <pc:sldMk cId="1912899143" sldId="581"/>
            <ac:picMk id="9218" creationId="{25FEB546-AA2B-ED9C-49D8-A6F162171D63}"/>
          </ac:picMkLst>
        </pc:picChg>
      </pc:sldChg>
      <pc:sldChg chg="addSp delSp modSp new mod setBg addAnim modAnim">
        <pc:chgData name="伊健 杜" userId="e69aded81da48593" providerId="LiveId" clId="{531402EC-17DD-40C4-9069-9F80CDC93544}" dt="2022-09-11T12:27:33.344" v="2294"/>
        <pc:sldMkLst>
          <pc:docMk/>
          <pc:sldMk cId="2146988900" sldId="582"/>
        </pc:sldMkLst>
        <pc:spChg chg="mod ord">
          <ac:chgData name="伊健 杜" userId="e69aded81da48593" providerId="LiveId" clId="{531402EC-17DD-40C4-9069-9F80CDC93544}" dt="2022-09-11T12:26:52.636" v="2286" actId="1076"/>
          <ac:spMkLst>
            <pc:docMk/>
            <pc:sldMk cId="2146988900" sldId="582"/>
            <ac:spMk id="2" creationId="{B8C46555-F923-0CAD-16B3-5A3677D5A172}"/>
          </ac:spMkLst>
        </pc:spChg>
        <pc:spChg chg="del">
          <ac:chgData name="伊健 杜" userId="e69aded81da48593" providerId="LiveId" clId="{531402EC-17DD-40C4-9069-9F80CDC93544}" dt="2022-09-11T12:22:30.148" v="2253" actId="478"/>
          <ac:spMkLst>
            <pc:docMk/>
            <pc:sldMk cId="2146988900" sldId="582"/>
            <ac:spMk id="3" creationId="{5543EB01-F3CD-7792-432E-EB771842BDCB}"/>
          </ac:spMkLst>
        </pc:spChg>
        <pc:spChg chg="add del">
          <ac:chgData name="伊健 杜" userId="e69aded81da48593" providerId="LiveId" clId="{531402EC-17DD-40C4-9069-9F80CDC93544}" dt="2022-09-11T12:22:26.569" v="2250"/>
          <ac:spMkLst>
            <pc:docMk/>
            <pc:sldMk cId="2146988900" sldId="582"/>
            <ac:spMk id="4" creationId="{DD37B9C0-3E4D-7423-8E1A-29300F22DB95}"/>
          </ac:spMkLst>
        </pc:spChg>
        <pc:spChg chg="add mod">
          <ac:chgData name="伊健 杜" userId="e69aded81da48593" providerId="LiveId" clId="{531402EC-17DD-40C4-9069-9F80CDC93544}" dt="2022-09-11T12:27:28.773" v="2293" actId="13822"/>
          <ac:spMkLst>
            <pc:docMk/>
            <pc:sldMk cId="2146988900" sldId="582"/>
            <ac:spMk id="5" creationId="{7D790B49-E08B-2CBD-6D42-348F93DB352B}"/>
          </ac:spMkLst>
        </pc:spChg>
        <pc:spChg chg="add">
          <ac:chgData name="伊健 杜" userId="e69aded81da48593" providerId="LiveId" clId="{531402EC-17DD-40C4-9069-9F80CDC93544}" dt="2022-09-11T12:26:37.832" v="2274" actId="26606"/>
          <ac:spMkLst>
            <pc:docMk/>
            <pc:sldMk cId="2146988900" sldId="582"/>
            <ac:spMk id="10250" creationId="{A8CCCB6D-5162-4AAE-A5E3-3AC55410DBCE}"/>
          </ac:spMkLst>
        </pc:spChg>
        <pc:spChg chg="add">
          <ac:chgData name="伊健 杜" userId="e69aded81da48593" providerId="LiveId" clId="{531402EC-17DD-40C4-9069-9F80CDC93544}" dt="2022-09-11T12:26:37.832" v="2274" actId="26606"/>
          <ac:spMkLst>
            <pc:docMk/>
            <pc:sldMk cId="2146988900" sldId="582"/>
            <ac:spMk id="10252" creationId="{0BCD8C04-CC7B-40EF-82EB-E9821F79BB86}"/>
          </ac:spMkLst>
        </pc:spChg>
        <pc:picChg chg="add mod">
          <ac:chgData name="伊健 杜" userId="e69aded81da48593" providerId="LiveId" clId="{531402EC-17DD-40C4-9069-9F80CDC93544}" dt="2022-09-11T12:26:37.832" v="2274" actId="26606"/>
          <ac:picMkLst>
            <pc:docMk/>
            <pc:sldMk cId="2146988900" sldId="582"/>
            <ac:picMk id="10243" creationId="{48F8825E-7CDC-FF2D-6294-525A849DAF03}"/>
          </ac:picMkLst>
        </pc:picChg>
        <pc:picChg chg="add mod">
          <ac:chgData name="伊健 杜" userId="e69aded81da48593" providerId="LiveId" clId="{531402EC-17DD-40C4-9069-9F80CDC93544}" dt="2022-09-11T12:27:25.589" v="2290" actId="1076"/>
          <ac:picMkLst>
            <pc:docMk/>
            <pc:sldMk cId="2146988900" sldId="582"/>
            <ac:picMk id="10245" creationId="{C3464715-71D5-C016-1B5A-AA4E7478976C}"/>
          </ac:picMkLst>
        </pc:picChg>
      </pc:sldChg>
      <pc:sldChg chg="addSp delSp modSp new mod">
        <pc:chgData name="伊健 杜" userId="e69aded81da48593" providerId="LiveId" clId="{531402EC-17DD-40C4-9069-9F80CDC93544}" dt="2022-09-11T13:16:36.154" v="2787" actId="1076"/>
        <pc:sldMkLst>
          <pc:docMk/>
          <pc:sldMk cId="1345219958" sldId="583"/>
        </pc:sldMkLst>
        <pc:spChg chg="mod">
          <ac:chgData name="伊健 杜" userId="e69aded81da48593" providerId="LiveId" clId="{531402EC-17DD-40C4-9069-9F80CDC93544}" dt="2022-09-11T12:30:20.989" v="2388" actId="207"/>
          <ac:spMkLst>
            <pc:docMk/>
            <pc:sldMk cId="1345219958" sldId="583"/>
            <ac:spMk id="2" creationId="{5585E56B-37DA-C9E7-E8A5-9B7D3D04A22F}"/>
          </ac:spMkLst>
        </pc:spChg>
        <pc:spChg chg="del">
          <ac:chgData name="伊健 杜" userId="e69aded81da48593" providerId="LiveId" clId="{531402EC-17DD-40C4-9069-9F80CDC93544}" dt="2022-09-11T12:30:23.087" v="2389" actId="478"/>
          <ac:spMkLst>
            <pc:docMk/>
            <pc:sldMk cId="1345219958" sldId="583"/>
            <ac:spMk id="3" creationId="{BAD01AE6-5A8F-6CE5-F4B2-06C058E6877A}"/>
          </ac:spMkLst>
        </pc:spChg>
        <pc:spChg chg="add mod">
          <ac:chgData name="伊健 杜" userId="e69aded81da48593" providerId="LiveId" clId="{531402EC-17DD-40C4-9069-9F80CDC93544}" dt="2022-09-11T13:16:36.154" v="2787" actId="1076"/>
          <ac:spMkLst>
            <pc:docMk/>
            <pc:sldMk cId="1345219958" sldId="583"/>
            <ac:spMk id="4" creationId="{57CC7A2F-CDCD-AE28-2A0B-865E89A80EA1}"/>
          </ac:spMkLst>
        </pc:spChg>
        <pc:picChg chg="add del mod">
          <ac:chgData name="伊健 杜" userId="e69aded81da48593" providerId="LiveId" clId="{531402EC-17DD-40C4-9069-9F80CDC93544}" dt="2022-09-11T12:30:45.437" v="2394" actId="478"/>
          <ac:picMkLst>
            <pc:docMk/>
            <pc:sldMk cId="1345219958" sldId="583"/>
            <ac:picMk id="11266" creationId="{DA1FA7EC-84CD-4B4E-9B8E-BAC4B0546E38}"/>
          </ac:picMkLst>
        </pc:picChg>
        <pc:picChg chg="add mod">
          <ac:chgData name="伊健 杜" userId="e69aded81da48593" providerId="LiveId" clId="{531402EC-17DD-40C4-9069-9F80CDC93544}" dt="2022-09-11T12:32:16.255" v="2410" actId="1076"/>
          <ac:picMkLst>
            <pc:docMk/>
            <pc:sldMk cId="1345219958" sldId="583"/>
            <ac:picMk id="11268" creationId="{D9FEA443-694C-6CBC-1744-FF10F0CCAC3E}"/>
          </ac:picMkLst>
        </pc:picChg>
        <pc:picChg chg="add mod">
          <ac:chgData name="伊健 杜" userId="e69aded81da48593" providerId="LiveId" clId="{531402EC-17DD-40C4-9069-9F80CDC93544}" dt="2022-09-11T12:32:14.453" v="2409" actId="14100"/>
          <ac:picMkLst>
            <pc:docMk/>
            <pc:sldMk cId="1345219958" sldId="583"/>
            <ac:picMk id="11270" creationId="{5DEA0E76-69D9-4F02-3B16-922587347FE3}"/>
          </ac:picMkLst>
        </pc:picChg>
      </pc:sldChg>
      <pc:sldChg chg="add del">
        <pc:chgData name="伊健 杜" userId="e69aded81da48593" providerId="LiveId" clId="{531402EC-17DD-40C4-9069-9F80CDC93544}" dt="2022-09-11T12:32:28.026" v="2412"/>
        <pc:sldMkLst>
          <pc:docMk/>
          <pc:sldMk cId="313687483" sldId="584"/>
        </pc:sldMkLst>
      </pc:sldChg>
      <pc:sldChg chg="addSp delSp modSp new mod modAnim">
        <pc:chgData name="伊健 杜" userId="e69aded81da48593" providerId="LiveId" clId="{531402EC-17DD-40C4-9069-9F80CDC93544}" dt="2022-09-11T12:34:36.248" v="2446" actId="1076"/>
        <pc:sldMkLst>
          <pc:docMk/>
          <pc:sldMk cId="2595940438" sldId="584"/>
        </pc:sldMkLst>
        <pc:spChg chg="del">
          <ac:chgData name="伊健 杜" userId="e69aded81da48593" providerId="LiveId" clId="{531402EC-17DD-40C4-9069-9F80CDC93544}" dt="2022-09-11T12:32:32.606" v="2414" actId="478"/>
          <ac:spMkLst>
            <pc:docMk/>
            <pc:sldMk cId="2595940438" sldId="584"/>
            <ac:spMk id="2" creationId="{7891CA92-E20B-2DB3-753F-0E538C713E86}"/>
          </ac:spMkLst>
        </pc:spChg>
        <pc:spChg chg="del">
          <ac:chgData name="伊健 杜" userId="e69aded81da48593" providerId="LiveId" clId="{531402EC-17DD-40C4-9069-9F80CDC93544}" dt="2022-09-11T12:32:32.606" v="2414" actId="478"/>
          <ac:spMkLst>
            <pc:docMk/>
            <pc:sldMk cId="2595940438" sldId="584"/>
            <ac:spMk id="3" creationId="{F3E24E13-C13E-A894-69AE-2B8AE247A44F}"/>
          </ac:spMkLst>
        </pc:spChg>
        <pc:spChg chg="add mod">
          <ac:chgData name="伊健 杜" userId="e69aded81da48593" providerId="LiveId" clId="{531402EC-17DD-40C4-9069-9F80CDC93544}" dt="2022-09-11T12:34:28.332" v="2443" actId="1076"/>
          <ac:spMkLst>
            <pc:docMk/>
            <pc:sldMk cId="2595940438" sldId="584"/>
            <ac:spMk id="5" creationId="{B2D2FEF6-0C0A-2B1E-9948-7E30F53CF3A7}"/>
          </ac:spMkLst>
        </pc:spChg>
        <pc:picChg chg="add mod">
          <ac:chgData name="伊健 杜" userId="e69aded81da48593" providerId="LiveId" clId="{531402EC-17DD-40C4-9069-9F80CDC93544}" dt="2022-09-11T12:34:36.248" v="2446" actId="1076"/>
          <ac:picMkLst>
            <pc:docMk/>
            <pc:sldMk cId="2595940438" sldId="584"/>
            <ac:picMk id="4" creationId="{0F965CC1-D32A-ADC5-80E7-290EC8D2078D}"/>
          </ac:picMkLst>
        </pc:picChg>
      </pc:sldChg>
      <pc:sldChg chg="addSp delSp modSp new mod">
        <pc:chgData name="伊健 杜" userId="e69aded81da48593" providerId="LiveId" clId="{531402EC-17DD-40C4-9069-9F80CDC93544}" dt="2022-09-11T12:37:31.603" v="2504" actId="1076"/>
        <pc:sldMkLst>
          <pc:docMk/>
          <pc:sldMk cId="3943901113" sldId="585"/>
        </pc:sldMkLst>
        <pc:spChg chg="del">
          <ac:chgData name="伊健 杜" userId="e69aded81da48593" providerId="LiveId" clId="{531402EC-17DD-40C4-9069-9F80CDC93544}" dt="2022-09-11T12:34:51.467" v="2448" actId="478"/>
          <ac:spMkLst>
            <pc:docMk/>
            <pc:sldMk cId="3943901113" sldId="585"/>
            <ac:spMk id="2" creationId="{83AEC208-17E6-24EF-F201-452C366C8EB6}"/>
          </ac:spMkLst>
        </pc:spChg>
        <pc:spChg chg="del">
          <ac:chgData name="伊健 杜" userId="e69aded81da48593" providerId="LiveId" clId="{531402EC-17DD-40C4-9069-9F80CDC93544}" dt="2022-09-11T12:34:51.467" v="2448" actId="478"/>
          <ac:spMkLst>
            <pc:docMk/>
            <pc:sldMk cId="3943901113" sldId="585"/>
            <ac:spMk id="3" creationId="{A4A3CF48-04FD-A74D-BEFC-578E5C23D001}"/>
          </ac:spMkLst>
        </pc:spChg>
        <pc:spChg chg="add mod">
          <ac:chgData name="伊健 杜" userId="e69aded81da48593" providerId="LiveId" clId="{531402EC-17DD-40C4-9069-9F80CDC93544}" dt="2022-09-11T12:35:43.572" v="2469" actId="1076"/>
          <ac:spMkLst>
            <pc:docMk/>
            <pc:sldMk cId="3943901113" sldId="585"/>
            <ac:spMk id="5" creationId="{B46B3A5E-3065-8BF3-BEE6-BCC55A924E9E}"/>
          </ac:spMkLst>
        </pc:spChg>
        <pc:spChg chg="add mod">
          <ac:chgData name="伊健 杜" userId="e69aded81da48593" providerId="LiveId" clId="{531402EC-17DD-40C4-9069-9F80CDC93544}" dt="2022-09-11T12:37:23.069" v="2498" actId="1076"/>
          <ac:spMkLst>
            <pc:docMk/>
            <pc:sldMk cId="3943901113" sldId="585"/>
            <ac:spMk id="6" creationId="{25624310-AAA9-8BFF-57CB-3EC317F71301}"/>
          </ac:spMkLst>
        </pc:spChg>
        <pc:spChg chg="add mod">
          <ac:chgData name="伊健 杜" userId="e69aded81da48593" providerId="LiveId" clId="{531402EC-17DD-40C4-9069-9F80CDC93544}" dt="2022-09-11T12:37:31.603" v="2504" actId="1076"/>
          <ac:spMkLst>
            <pc:docMk/>
            <pc:sldMk cId="3943901113" sldId="585"/>
            <ac:spMk id="7" creationId="{B4B124E7-442E-EA0B-348C-4C31CCCD9280}"/>
          </ac:spMkLst>
        </pc:spChg>
        <pc:picChg chg="add mod">
          <ac:chgData name="伊健 杜" userId="e69aded81da48593" providerId="LiveId" clId="{531402EC-17DD-40C4-9069-9F80CDC93544}" dt="2022-09-11T12:36:52.829" v="2475" actId="1076"/>
          <ac:picMkLst>
            <pc:docMk/>
            <pc:sldMk cId="3943901113" sldId="585"/>
            <ac:picMk id="12290" creationId="{6E389950-2E49-5135-9DF3-D2AFBEB8BF4A}"/>
          </ac:picMkLst>
        </pc:picChg>
        <pc:picChg chg="add mod">
          <ac:chgData name="伊健 杜" userId="e69aded81da48593" providerId="LiveId" clId="{531402EC-17DD-40C4-9069-9F80CDC93544}" dt="2022-09-11T12:36:54.896" v="2477" actId="14100"/>
          <ac:picMkLst>
            <pc:docMk/>
            <pc:sldMk cId="3943901113" sldId="585"/>
            <ac:picMk id="12292" creationId="{3725E00A-0A3E-2482-0D35-7E461DC757C6}"/>
          </ac:picMkLst>
        </pc:picChg>
      </pc:sldChg>
      <pc:sldChg chg="addSp delSp modSp add mod">
        <pc:chgData name="伊健 杜" userId="e69aded81da48593" providerId="LiveId" clId="{531402EC-17DD-40C4-9069-9F80CDC93544}" dt="2022-09-11T12:38:23.432" v="2515" actId="1076"/>
        <pc:sldMkLst>
          <pc:docMk/>
          <pc:sldMk cId="3312480207" sldId="586"/>
        </pc:sldMkLst>
        <pc:spChg chg="del">
          <ac:chgData name="伊健 杜" userId="e69aded81da48593" providerId="LiveId" clId="{531402EC-17DD-40C4-9069-9F80CDC93544}" dt="2022-09-11T12:38:06.837" v="2506" actId="478"/>
          <ac:spMkLst>
            <pc:docMk/>
            <pc:sldMk cId="3312480207" sldId="586"/>
            <ac:spMk id="5" creationId="{B46B3A5E-3065-8BF3-BEE6-BCC55A924E9E}"/>
          </ac:spMkLst>
        </pc:spChg>
        <pc:spChg chg="mod">
          <ac:chgData name="伊健 杜" userId="e69aded81da48593" providerId="LiveId" clId="{531402EC-17DD-40C4-9069-9F80CDC93544}" dt="2022-09-11T12:38:21.751" v="2514" actId="1076"/>
          <ac:spMkLst>
            <pc:docMk/>
            <pc:sldMk cId="3312480207" sldId="586"/>
            <ac:spMk id="6" creationId="{25624310-AAA9-8BFF-57CB-3EC317F71301}"/>
          </ac:spMkLst>
        </pc:spChg>
        <pc:spChg chg="mod">
          <ac:chgData name="伊健 杜" userId="e69aded81da48593" providerId="LiveId" clId="{531402EC-17DD-40C4-9069-9F80CDC93544}" dt="2022-09-11T12:38:23.432" v="2515" actId="1076"/>
          <ac:spMkLst>
            <pc:docMk/>
            <pc:sldMk cId="3312480207" sldId="586"/>
            <ac:spMk id="7" creationId="{B4B124E7-442E-EA0B-348C-4C31CCCD9280}"/>
          </ac:spMkLst>
        </pc:spChg>
        <pc:picChg chg="del">
          <ac:chgData name="伊健 杜" userId="e69aded81da48593" providerId="LiveId" clId="{531402EC-17DD-40C4-9069-9F80CDC93544}" dt="2022-09-11T12:38:07.719" v="2508" actId="478"/>
          <ac:picMkLst>
            <pc:docMk/>
            <pc:sldMk cId="3312480207" sldId="586"/>
            <ac:picMk id="12290" creationId="{6E389950-2E49-5135-9DF3-D2AFBEB8BF4A}"/>
          </ac:picMkLst>
        </pc:picChg>
        <pc:picChg chg="del">
          <ac:chgData name="伊健 杜" userId="e69aded81da48593" providerId="LiveId" clId="{531402EC-17DD-40C4-9069-9F80CDC93544}" dt="2022-09-11T12:38:07.387" v="2507" actId="478"/>
          <ac:picMkLst>
            <pc:docMk/>
            <pc:sldMk cId="3312480207" sldId="586"/>
            <ac:picMk id="12292" creationId="{3725E00A-0A3E-2482-0D35-7E461DC757C6}"/>
          </ac:picMkLst>
        </pc:picChg>
        <pc:picChg chg="add mod">
          <ac:chgData name="伊健 杜" userId="e69aded81da48593" providerId="LiveId" clId="{531402EC-17DD-40C4-9069-9F80CDC93544}" dt="2022-09-11T12:38:20.305" v="2513" actId="1076"/>
          <ac:picMkLst>
            <pc:docMk/>
            <pc:sldMk cId="3312480207" sldId="586"/>
            <ac:picMk id="14338" creationId="{7EEC647A-8D67-0A03-82A3-8EB63D438373}"/>
          </ac:picMkLst>
        </pc:picChg>
      </pc:sldChg>
      <pc:sldChg chg="addSp delSp modSp new mod">
        <pc:chgData name="伊健 杜" userId="e69aded81da48593" providerId="LiveId" clId="{531402EC-17DD-40C4-9069-9F80CDC93544}" dt="2022-09-11T12:40:09.479" v="2532" actId="1076"/>
        <pc:sldMkLst>
          <pc:docMk/>
          <pc:sldMk cId="1282362482" sldId="587"/>
        </pc:sldMkLst>
        <pc:spChg chg="del">
          <ac:chgData name="伊健 杜" userId="e69aded81da48593" providerId="LiveId" clId="{531402EC-17DD-40C4-9069-9F80CDC93544}" dt="2022-09-11T12:38:53.897" v="2517" actId="478"/>
          <ac:spMkLst>
            <pc:docMk/>
            <pc:sldMk cId="1282362482" sldId="587"/>
            <ac:spMk id="2" creationId="{F7FA4912-8E45-08E7-56E9-675E0E913EC9}"/>
          </ac:spMkLst>
        </pc:spChg>
        <pc:spChg chg="del">
          <ac:chgData name="伊健 杜" userId="e69aded81da48593" providerId="LiveId" clId="{531402EC-17DD-40C4-9069-9F80CDC93544}" dt="2022-09-11T12:38:53.897" v="2517" actId="478"/>
          <ac:spMkLst>
            <pc:docMk/>
            <pc:sldMk cId="1282362482" sldId="587"/>
            <ac:spMk id="3" creationId="{779A64AD-5050-2B9D-51EC-1724AEC1E0C1}"/>
          </ac:spMkLst>
        </pc:spChg>
        <pc:picChg chg="add del mod">
          <ac:chgData name="伊健 杜" userId="e69aded81da48593" providerId="LiveId" clId="{531402EC-17DD-40C4-9069-9F80CDC93544}" dt="2022-09-11T12:39:38.946" v="2527" actId="478"/>
          <ac:picMkLst>
            <pc:docMk/>
            <pc:sldMk cId="1282362482" sldId="587"/>
            <ac:picMk id="15362" creationId="{4B3A2CAB-D258-6082-098F-927DF3ABF8BF}"/>
          </ac:picMkLst>
        </pc:picChg>
        <pc:picChg chg="add mod">
          <ac:chgData name="伊健 杜" userId="e69aded81da48593" providerId="LiveId" clId="{531402EC-17DD-40C4-9069-9F80CDC93544}" dt="2022-09-11T12:39:38.163" v="2526" actId="1076"/>
          <ac:picMkLst>
            <pc:docMk/>
            <pc:sldMk cId="1282362482" sldId="587"/>
            <ac:picMk id="15364" creationId="{9FDD5683-DB7D-37CF-020C-4273476A162B}"/>
          </ac:picMkLst>
        </pc:picChg>
        <pc:picChg chg="add mod">
          <ac:chgData name="伊健 杜" userId="e69aded81da48593" providerId="LiveId" clId="{531402EC-17DD-40C4-9069-9F80CDC93544}" dt="2022-09-11T12:40:09.479" v="2532" actId="1076"/>
          <ac:picMkLst>
            <pc:docMk/>
            <pc:sldMk cId="1282362482" sldId="587"/>
            <ac:picMk id="15366" creationId="{C5DB234D-B2D5-2603-2EE7-0E44FB9E039B}"/>
          </ac:picMkLst>
        </pc:picChg>
      </pc:sldChg>
      <pc:sldChg chg="addSp delSp modSp new mod">
        <pc:chgData name="伊健 杜" userId="e69aded81da48593" providerId="LiveId" clId="{531402EC-17DD-40C4-9069-9F80CDC93544}" dt="2022-09-11T12:41:58.271" v="2545" actId="1076"/>
        <pc:sldMkLst>
          <pc:docMk/>
          <pc:sldMk cId="3003286143" sldId="588"/>
        </pc:sldMkLst>
        <pc:spChg chg="del">
          <ac:chgData name="伊健 杜" userId="e69aded81da48593" providerId="LiveId" clId="{531402EC-17DD-40C4-9069-9F80CDC93544}" dt="2022-09-11T12:41:22.547" v="2534" actId="478"/>
          <ac:spMkLst>
            <pc:docMk/>
            <pc:sldMk cId="3003286143" sldId="588"/>
            <ac:spMk id="2" creationId="{FC51E33E-3930-6D2E-5E9B-E2F4A5AC0F53}"/>
          </ac:spMkLst>
        </pc:spChg>
        <pc:spChg chg="del">
          <ac:chgData name="伊健 杜" userId="e69aded81da48593" providerId="LiveId" clId="{531402EC-17DD-40C4-9069-9F80CDC93544}" dt="2022-09-11T12:41:22.547" v="2534" actId="478"/>
          <ac:spMkLst>
            <pc:docMk/>
            <pc:sldMk cId="3003286143" sldId="588"/>
            <ac:spMk id="3" creationId="{C3840166-5CED-334B-E64F-D33BD435E73C}"/>
          </ac:spMkLst>
        </pc:spChg>
        <pc:picChg chg="add del mod">
          <ac:chgData name="伊健 杜" userId="e69aded81da48593" providerId="LiveId" clId="{531402EC-17DD-40C4-9069-9F80CDC93544}" dt="2022-09-11T12:41:40.936" v="2542" actId="478"/>
          <ac:picMkLst>
            <pc:docMk/>
            <pc:sldMk cId="3003286143" sldId="588"/>
            <ac:picMk id="16386" creationId="{30C6480D-439C-F4FD-4959-807DCA709939}"/>
          </ac:picMkLst>
        </pc:picChg>
        <pc:picChg chg="add mod">
          <ac:chgData name="伊健 杜" userId="e69aded81da48593" providerId="LiveId" clId="{531402EC-17DD-40C4-9069-9F80CDC93544}" dt="2022-09-11T12:41:41.731" v="2543" actId="1076"/>
          <ac:picMkLst>
            <pc:docMk/>
            <pc:sldMk cId="3003286143" sldId="588"/>
            <ac:picMk id="16388" creationId="{CF02711F-84E1-F8D3-16B6-92E7B7ED623C}"/>
          </ac:picMkLst>
        </pc:picChg>
        <pc:picChg chg="add mod">
          <ac:chgData name="伊健 杜" userId="e69aded81da48593" providerId="LiveId" clId="{531402EC-17DD-40C4-9069-9F80CDC93544}" dt="2022-09-11T12:41:58.271" v="2545" actId="1076"/>
          <ac:picMkLst>
            <pc:docMk/>
            <pc:sldMk cId="3003286143" sldId="588"/>
            <ac:picMk id="16390" creationId="{C99801D3-0A61-A065-B9E7-0B1A7B4B461C}"/>
          </ac:picMkLst>
        </pc:picChg>
      </pc:sldChg>
      <pc:sldChg chg="addSp delSp modSp new mod">
        <pc:chgData name="伊健 杜" userId="e69aded81da48593" providerId="LiveId" clId="{531402EC-17DD-40C4-9069-9F80CDC93544}" dt="2022-09-11T12:46:59.809" v="2608" actId="1076"/>
        <pc:sldMkLst>
          <pc:docMk/>
          <pc:sldMk cId="620618332" sldId="589"/>
        </pc:sldMkLst>
        <pc:spChg chg="mod">
          <ac:chgData name="伊健 杜" userId="e69aded81da48593" providerId="LiveId" clId="{531402EC-17DD-40C4-9069-9F80CDC93544}" dt="2022-09-11T12:43:22.731" v="2565" actId="1076"/>
          <ac:spMkLst>
            <pc:docMk/>
            <pc:sldMk cId="620618332" sldId="589"/>
            <ac:spMk id="2" creationId="{20EDC28A-419E-A41C-31D3-30535A42DC85}"/>
          </ac:spMkLst>
        </pc:spChg>
        <pc:spChg chg="del">
          <ac:chgData name="伊健 杜" userId="e69aded81da48593" providerId="LiveId" clId="{531402EC-17DD-40C4-9069-9F80CDC93544}" dt="2022-09-11T12:43:15.696" v="2563" actId="478"/>
          <ac:spMkLst>
            <pc:docMk/>
            <pc:sldMk cId="620618332" sldId="589"/>
            <ac:spMk id="3" creationId="{F7F5C5E6-894C-6D2D-B4F6-42295B5BB6E7}"/>
          </ac:spMkLst>
        </pc:spChg>
        <pc:picChg chg="add mod">
          <ac:chgData name="伊健 杜" userId="e69aded81da48593" providerId="LiveId" clId="{531402EC-17DD-40C4-9069-9F80CDC93544}" dt="2022-09-11T12:46:49.071" v="2603" actId="1076"/>
          <ac:picMkLst>
            <pc:docMk/>
            <pc:sldMk cId="620618332" sldId="589"/>
            <ac:picMk id="4" creationId="{3BD32A69-B790-A93D-7ADF-F8BF08E32399}"/>
          </ac:picMkLst>
        </pc:picChg>
        <pc:picChg chg="add mod">
          <ac:chgData name="伊健 杜" userId="e69aded81da48593" providerId="LiveId" clId="{531402EC-17DD-40C4-9069-9F80CDC93544}" dt="2022-09-11T12:46:49.071" v="2603" actId="1076"/>
          <ac:picMkLst>
            <pc:docMk/>
            <pc:sldMk cId="620618332" sldId="589"/>
            <ac:picMk id="17410" creationId="{41579170-541D-2826-6BF9-FD34797B319C}"/>
          </ac:picMkLst>
        </pc:picChg>
        <pc:picChg chg="add mod">
          <ac:chgData name="伊健 杜" userId="e69aded81da48593" providerId="LiveId" clId="{531402EC-17DD-40C4-9069-9F80CDC93544}" dt="2022-09-11T12:46:49.071" v="2603" actId="1076"/>
          <ac:picMkLst>
            <pc:docMk/>
            <pc:sldMk cId="620618332" sldId="589"/>
            <ac:picMk id="17412" creationId="{D0911B18-2E53-838B-8CEA-0A299874C960}"/>
          </ac:picMkLst>
        </pc:picChg>
        <pc:picChg chg="add mod">
          <ac:chgData name="伊健 杜" userId="e69aded81da48593" providerId="LiveId" clId="{531402EC-17DD-40C4-9069-9F80CDC93544}" dt="2022-09-11T12:46:49.071" v="2603" actId="1076"/>
          <ac:picMkLst>
            <pc:docMk/>
            <pc:sldMk cId="620618332" sldId="589"/>
            <ac:picMk id="17414" creationId="{2DD93EF6-1A42-C31F-4E6B-963AD03D7144}"/>
          </ac:picMkLst>
        </pc:picChg>
        <pc:picChg chg="add mod">
          <ac:chgData name="伊健 杜" userId="e69aded81da48593" providerId="LiveId" clId="{531402EC-17DD-40C4-9069-9F80CDC93544}" dt="2022-09-11T12:46:49.071" v="2603" actId="1076"/>
          <ac:picMkLst>
            <pc:docMk/>
            <pc:sldMk cId="620618332" sldId="589"/>
            <ac:picMk id="17416" creationId="{7D49551C-ACC1-8FD3-F896-E1D45CB88CBD}"/>
          </ac:picMkLst>
        </pc:picChg>
        <pc:picChg chg="add mod">
          <ac:chgData name="伊健 杜" userId="e69aded81da48593" providerId="LiveId" clId="{531402EC-17DD-40C4-9069-9F80CDC93544}" dt="2022-09-11T12:46:58.141" v="2607" actId="1076"/>
          <ac:picMkLst>
            <pc:docMk/>
            <pc:sldMk cId="620618332" sldId="589"/>
            <ac:picMk id="17418" creationId="{93B6A42D-75A2-1F30-6657-4FF5D6021638}"/>
          </ac:picMkLst>
        </pc:picChg>
        <pc:picChg chg="add mod">
          <ac:chgData name="伊健 杜" userId="e69aded81da48593" providerId="LiveId" clId="{531402EC-17DD-40C4-9069-9F80CDC93544}" dt="2022-09-11T12:46:59.809" v="2608" actId="1076"/>
          <ac:picMkLst>
            <pc:docMk/>
            <pc:sldMk cId="620618332" sldId="589"/>
            <ac:picMk id="17420" creationId="{64F6385C-8AB7-0636-0997-688BA5065DA0}"/>
          </ac:picMkLst>
        </pc:picChg>
      </pc:sldChg>
      <pc:sldChg chg="addSp delSp modSp add mod">
        <pc:chgData name="伊健 杜" userId="e69aded81da48593" providerId="LiveId" clId="{531402EC-17DD-40C4-9069-9F80CDC93544}" dt="2022-09-11T12:51:42.126" v="2668" actId="1076"/>
        <pc:sldMkLst>
          <pc:docMk/>
          <pc:sldMk cId="916563481" sldId="590"/>
        </pc:sldMkLst>
        <pc:spChg chg="mod">
          <ac:chgData name="伊健 杜" userId="e69aded81da48593" providerId="LiveId" clId="{531402EC-17DD-40C4-9069-9F80CDC93544}" dt="2022-09-11T12:46:08.609" v="2601"/>
          <ac:spMkLst>
            <pc:docMk/>
            <pc:sldMk cId="916563481" sldId="590"/>
            <ac:spMk id="2" creationId="{20EDC28A-419E-A41C-31D3-30535A42DC85}"/>
          </ac:spMkLst>
        </pc:spChg>
        <pc:picChg chg="add del mod">
          <ac:chgData name="伊健 杜" userId="e69aded81da48593" providerId="LiveId" clId="{531402EC-17DD-40C4-9069-9F80CDC93544}" dt="2022-09-11T12:50:54.126" v="2648" actId="478"/>
          <ac:picMkLst>
            <pc:docMk/>
            <pc:sldMk cId="916563481" sldId="590"/>
            <ac:picMk id="3" creationId="{71B604F1-5E2C-20B8-8C3A-4597D4276565}"/>
          </ac:picMkLst>
        </pc:picChg>
        <pc:picChg chg="del">
          <ac:chgData name="伊健 杜" userId="e69aded81da48593" providerId="LiveId" clId="{531402EC-17DD-40C4-9069-9F80CDC93544}" dt="2022-09-11T12:48:37.290" v="2609" actId="478"/>
          <ac:picMkLst>
            <pc:docMk/>
            <pc:sldMk cId="916563481" sldId="590"/>
            <ac:picMk id="4" creationId="{3BD32A69-B790-A93D-7ADF-F8BF08E32399}"/>
          </ac:picMkLst>
        </pc:picChg>
        <pc:picChg chg="add mod">
          <ac:chgData name="伊健 杜" userId="e69aded81da48593" providerId="LiveId" clId="{531402EC-17DD-40C4-9069-9F80CDC93544}" dt="2022-09-11T12:51:35.289" v="2665" actId="1076"/>
          <ac:picMkLst>
            <pc:docMk/>
            <pc:sldMk cId="916563481" sldId="590"/>
            <ac:picMk id="5" creationId="{3045ED0E-9F69-E0F3-1D32-52B42DD172AA}"/>
          </ac:picMkLst>
        </pc:picChg>
        <pc:picChg chg="del">
          <ac:chgData name="伊健 杜" userId="e69aded81da48593" providerId="LiveId" clId="{531402EC-17DD-40C4-9069-9F80CDC93544}" dt="2022-09-11T12:48:37.290" v="2609" actId="478"/>
          <ac:picMkLst>
            <pc:docMk/>
            <pc:sldMk cId="916563481" sldId="590"/>
            <ac:picMk id="17410" creationId="{41579170-541D-2826-6BF9-FD34797B319C}"/>
          </ac:picMkLst>
        </pc:picChg>
        <pc:picChg chg="del">
          <ac:chgData name="伊健 杜" userId="e69aded81da48593" providerId="LiveId" clId="{531402EC-17DD-40C4-9069-9F80CDC93544}" dt="2022-09-11T12:48:37.290" v="2609" actId="478"/>
          <ac:picMkLst>
            <pc:docMk/>
            <pc:sldMk cId="916563481" sldId="590"/>
            <ac:picMk id="17412" creationId="{D0911B18-2E53-838B-8CEA-0A299874C960}"/>
          </ac:picMkLst>
        </pc:picChg>
        <pc:picChg chg="del">
          <ac:chgData name="伊健 杜" userId="e69aded81da48593" providerId="LiveId" clId="{531402EC-17DD-40C4-9069-9F80CDC93544}" dt="2022-09-11T12:48:37.290" v="2609" actId="478"/>
          <ac:picMkLst>
            <pc:docMk/>
            <pc:sldMk cId="916563481" sldId="590"/>
            <ac:picMk id="17414" creationId="{2DD93EF6-1A42-C31F-4E6B-963AD03D7144}"/>
          </ac:picMkLst>
        </pc:picChg>
        <pc:picChg chg="del">
          <ac:chgData name="伊健 杜" userId="e69aded81da48593" providerId="LiveId" clId="{531402EC-17DD-40C4-9069-9F80CDC93544}" dt="2022-09-11T12:48:37.290" v="2609" actId="478"/>
          <ac:picMkLst>
            <pc:docMk/>
            <pc:sldMk cId="916563481" sldId="590"/>
            <ac:picMk id="17416" creationId="{7D49551C-ACC1-8FD3-F896-E1D45CB88CBD}"/>
          </ac:picMkLst>
        </pc:picChg>
        <pc:picChg chg="add mod">
          <ac:chgData name="伊健 杜" userId="e69aded81da48593" providerId="LiveId" clId="{531402EC-17DD-40C4-9069-9F80CDC93544}" dt="2022-09-11T12:51:05.589" v="2655" actId="1076"/>
          <ac:picMkLst>
            <pc:docMk/>
            <pc:sldMk cId="916563481" sldId="590"/>
            <ac:picMk id="18434" creationId="{A0A563E6-553E-016B-5E5E-0CFB6C528DAA}"/>
          </ac:picMkLst>
        </pc:picChg>
        <pc:picChg chg="add mod">
          <ac:chgData name="伊健 杜" userId="e69aded81da48593" providerId="LiveId" clId="{531402EC-17DD-40C4-9069-9F80CDC93544}" dt="2022-09-11T12:51:35.289" v="2665" actId="1076"/>
          <ac:picMkLst>
            <pc:docMk/>
            <pc:sldMk cId="916563481" sldId="590"/>
            <ac:picMk id="18436" creationId="{BA854D54-99B0-6B31-C206-0CF42D48B884}"/>
          </ac:picMkLst>
        </pc:picChg>
        <pc:picChg chg="add mod">
          <ac:chgData name="伊健 杜" userId="e69aded81da48593" providerId="LiveId" clId="{531402EC-17DD-40C4-9069-9F80CDC93544}" dt="2022-09-11T12:51:42.126" v="2668" actId="1076"/>
          <ac:picMkLst>
            <pc:docMk/>
            <pc:sldMk cId="916563481" sldId="590"/>
            <ac:picMk id="18438" creationId="{A98290A7-388D-DE7D-9158-07E067420A45}"/>
          </ac:picMkLst>
        </pc:picChg>
      </pc:sldChg>
      <pc:sldChg chg="add del">
        <pc:chgData name="伊健 杜" userId="e69aded81da48593" providerId="LiveId" clId="{531402EC-17DD-40C4-9069-9F80CDC93544}" dt="2022-09-11T12:52:05.879" v="2675" actId="47"/>
        <pc:sldMkLst>
          <pc:docMk/>
          <pc:sldMk cId="199672078" sldId="591"/>
        </pc:sldMkLst>
      </pc:sldChg>
      <pc:sldChg chg="addSp delSp modSp add ord">
        <pc:chgData name="伊健 杜" userId="e69aded81da48593" providerId="LiveId" clId="{531402EC-17DD-40C4-9069-9F80CDC93544}" dt="2022-09-11T12:53:09.201" v="2683" actId="1076"/>
        <pc:sldMkLst>
          <pc:docMk/>
          <pc:sldMk cId="4144156396" sldId="592"/>
        </pc:sldMkLst>
        <pc:picChg chg="del">
          <ac:chgData name="伊健 杜" userId="e69aded81da48593" providerId="LiveId" clId="{531402EC-17DD-40C4-9069-9F80CDC93544}" dt="2022-09-11T12:52:13.442" v="2677" actId="478"/>
          <ac:picMkLst>
            <pc:docMk/>
            <pc:sldMk cId="4144156396" sldId="592"/>
            <ac:picMk id="5" creationId="{3045ED0E-9F69-E0F3-1D32-52B42DD172AA}"/>
          </ac:picMkLst>
        </pc:picChg>
        <pc:picChg chg="del">
          <ac:chgData name="伊健 杜" userId="e69aded81da48593" providerId="LiveId" clId="{531402EC-17DD-40C4-9069-9F80CDC93544}" dt="2022-09-11T12:52:12.094" v="2676" actId="478"/>
          <ac:picMkLst>
            <pc:docMk/>
            <pc:sldMk cId="4144156396" sldId="592"/>
            <ac:picMk id="18434" creationId="{A0A563E6-553E-016B-5E5E-0CFB6C528DAA}"/>
          </ac:picMkLst>
        </pc:picChg>
        <pc:picChg chg="del">
          <ac:chgData name="伊健 杜" userId="e69aded81da48593" providerId="LiveId" clId="{531402EC-17DD-40C4-9069-9F80CDC93544}" dt="2022-09-11T12:52:12.094" v="2676" actId="478"/>
          <ac:picMkLst>
            <pc:docMk/>
            <pc:sldMk cId="4144156396" sldId="592"/>
            <ac:picMk id="18436" creationId="{BA854D54-99B0-6B31-C206-0CF42D48B884}"/>
          </ac:picMkLst>
        </pc:picChg>
        <pc:picChg chg="del">
          <ac:chgData name="伊健 杜" userId="e69aded81da48593" providerId="LiveId" clId="{531402EC-17DD-40C4-9069-9F80CDC93544}" dt="2022-09-11T12:52:12.094" v="2676" actId="478"/>
          <ac:picMkLst>
            <pc:docMk/>
            <pc:sldMk cId="4144156396" sldId="592"/>
            <ac:picMk id="18438" creationId="{A98290A7-388D-DE7D-9158-07E067420A45}"/>
          </ac:picMkLst>
        </pc:picChg>
        <pc:picChg chg="add mod">
          <ac:chgData name="伊健 杜" userId="e69aded81da48593" providerId="LiveId" clId="{531402EC-17DD-40C4-9069-9F80CDC93544}" dt="2022-09-11T12:52:20.844" v="2681" actId="1076"/>
          <ac:picMkLst>
            <pc:docMk/>
            <pc:sldMk cId="4144156396" sldId="592"/>
            <ac:picMk id="20482" creationId="{94E28690-75C3-052D-4192-4F3AA0CA2A46}"/>
          </ac:picMkLst>
        </pc:picChg>
        <pc:picChg chg="add mod">
          <ac:chgData name="伊健 杜" userId="e69aded81da48593" providerId="LiveId" clId="{531402EC-17DD-40C4-9069-9F80CDC93544}" dt="2022-09-11T12:53:09.201" v="2683" actId="1076"/>
          <ac:picMkLst>
            <pc:docMk/>
            <pc:sldMk cId="4144156396" sldId="592"/>
            <ac:picMk id="20484" creationId="{8C7A0F64-49FE-867B-B586-59F9DAFDB2E7}"/>
          </ac:picMkLst>
        </pc:picChg>
      </pc:sldChg>
      <pc:sldChg chg="addSp delSp modSp new mod">
        <pc:chgData name="伊健 杜" userId="e69aded81da48593" providerId="LiveId" clId="{531402EC-17DD-40C4-9069-9F80CDC93544}" dt="2022-09-11T12:58:43.502" v="2696" actId="1076"/>
        <pc:sldMkLst>
          <pc:docMk/>
          <pc:sldMk cId="3143798824" sldId="593"/>
        </pc:sldMkLst>
        <pc:spChg chg="del">
          <ac:chgData name="伊健 杜" userId="e69aded81da48593" providerId="LiveId" clId="{531402EC-17DD-40C4-9069-9F80CDC93544}" dt="2022-09-11T12:53:17.609" v="2685" actId="478"/>
          <ac:spMkLst>
            <pc:docMk/>
            <pc:sldMk cId="3143798824" sldId="593"/>
            <ac:spMk id="2" creationId="{9FE4CE08-D396-5AC5-05AF-1E7F4EA77FA7}"/>
          </ac:spMkLst>
        </pc:spChg>
        <pc:spChg chg="del">
          <ac:chgData name="伊健 杜" userId="e69aded81da48593" providerId="LiveId" clId="{531402EC-17DD-40C4-9069-9F80CDC93544}" dt="2022-09-11T12:53:17.609" v="2685" actId="478"/>
          <ac:spMkLst>
            <pc:docMk/>
            <pc:sldMk cId="3143798824" sldId="593"/>
            <ac:spMk id="3" creationId="{5CE63319-DAC1-16FF-E548-59ADBFD2EB22}"/>
          </ac:spMkLst>
        </pc:spChg>
        <pc:picChg chg="add mod">
          <ac:chgData name="伊健 杜" userId="e69aded81da48593" providerId="LiveId" clId="{531402EC-17DD-40C4-9069-9F80CDC93544}" dt="2022-09-11T12:58:39.192" v="2693" actId="1076"/>
          <ac:picMkLst>
            <pc:docMk/>
            <pc:sldMk cId="3143798824" sldId="593"/>
            <ac:picMk id="22530" creationId="{DF68936F-5927-F6E6-43B0-AD238ED9F8D1}"/>
          </ac:picMkLst>
        </pc:picChg>
        <pc:picChg chg="add mod">
          <ac:chgData name="伊健 杜" userId="e69aded81da48593" providerId="LiveId" clId="{531402EC-17DD-40C4-9069-9F80CDC93544}" dt="2022-09-11T12:58:43.502" v="2696" actId="1076"/>
          <ac:picMkLst>
            <pc:docMk/>
            <pc:sldMk cId="3143798824" sldId="593"/>
            <ac:picMk id="22532" creationId="{CA11CDB4-7686-C790-F939-AAFE719D1550}"/>
          </ac:picMkLst>
        </pc:picChg>
      </pc:sldChg>
      <pc:sldChg chg="add del">
        <pc:chgData name="伊健 杜" userId="e69aded81da48593" providerId="LiveId" clId="{531402EC-17DD-40C4-9069-9F80CDC93544}" dt="2022-09-11T12:52:16.106" v="2679"/>
        <pc:sldMkLst>
          <pc:docMk/>
          <pc:sldMk cId="4207310291" sldId="593"/>
        </pc:sldMkLst>
      </pc:sldChg>
      <pc:sldChg chg="addSp delSp modSp new">
        <pc:chgData name="伊健 杜" userId="e69aded81da48593" providerId="LiveId" clId="{531402EC-17DD-40C4-9069-9F80CDC93544}" dt="2022-09-11T13:01:49.762" v="2705" actId="1076"/>
        <pc:sldMkLst>
          <pc:docMk/>
          <pc:sldMk cId="3130246" sldId="594"/>
        </pc:sldMkLst>
        <pc:spChg chg="del">
          <ac:chgData name="伊健 杜" userId="e69aded81da48593" providerId="LiveId" clId="{531402EC-17DD-40C4-9069-9F80CDC93544}" dt="2022-09-11T13:00:31.278" v="2699" actId="478"/>
          <ac:spMkLst>
            <pc:docMk/>
            <pc:sldMk cId="3130246" sldId="594"/>
            <ac:spMk id="2" creationId="{EE11B2D4-0F09-C23E-68AC-3E03BDDCE41F}"/>
          </ac:spMkLst>
        </pc:spChg>
        <pc:spChg chg="del">
          <ac:chgData name="伊健 杜" userId="e69aded81da48593" providerId="LiveId" clId="{531402EC-17DD-40C4-9069-9F80CDC93544}" dt="2022-09-11T13:00:31.278" v="2699" actId="478"/>
          <ac:spMkLst>
            <pc:docMk/>
            <pc:sldMk cId="3130246" sldId="594"/>
            <ac:spMk id="3" creationId="{48B91D9F-EF0D-EAB4-7AB8-75DBEDBEB902}"/>
          </ac:spMkLst>
        </pc:spChg>
        <pc:picChg chg="add del">
          <ac:chgData name="伊健 杜" userId="e69aded81da48593" providerId="LiveId" clId="{531402EC-17DD-40C4-9069-9F80CDC93544}" dt="2022-09-11T13:00:31.278" v="2699" actId="478"/>
          <ac:picMkLst>
            <pc:docMk/>
            <pc:sldMk cId="3130246" sldId="594"/>
            <ac:picMk id="23554" creationId="{CBB8D2C2-4D4E-7806-F76B-178D2DD4507B}"/>
          </ac:picMkLst>
        </pc:picChg>
        <pc:picChg chg="add mod">
          <ac:chgData name="伊健 杜" userId="e69aded81da48593" providerId="LiveId" clId="{531402EC-17DD-40C4-9069-9F80CDC93544}" dt="2022-09-11T13:00:35.170" v="2703" actId="1076"/>
          <ac:picMkLst>
            <pc:docMk/>
            <pc:sldMk cId="3130246" sldId="594"/>
            <ac:picMk id="23556" creationId="{19128899-051B-E75D-C56D-5F09D3A68F4B}"/>
          </ac:picMkLst>
        </pc:picChg>
        <pc:picChg chg="add mod">
          <ac:chgData name="伊健 杜" userId="e69aded81da48593" providerId="LiveId" clId="{531402EC-17DD-40C4-9069-9F80CDC93544}" dt="2022-09-11T13:01:49.762" v="2705" actId="1076"/>
          <ac:picMkLst>
            <pc:docMk/>
            <pc:sldMk cId="3130246" sldId="594"/>
            <ac:picMk id="23558" creationId="{807B916B-1121-2079-D18C-AED83AF91E23}"/>
          </ac:picMkLst>
        </pc:picChg>
      </pc:sldChg>
      <pc:sldChg chg="addSp delSp modSp new mod">
        <pc:chgData name="伊健 杜" userId="e69aded81da48593" providerId="LiveId" clId="{531402EC-17DD-40C4-9069-9F80CDC93544}" dt="2022-09-11T13:02:38.160" v="2714" actId="1076"/>
        <pc:sldMkLst>
          <pc:docMk/>
          <pc:sldMk cId="191266590" sldId="595"/>
        </pc:sldMkLst>
        <pc:spChg chg="del">
          <ac:chgData name="伊健 杜" userId="e69aded81da48593" providerId="LiveId" clId="{531402EC-17DD-40C4-9069-9F80CDC93544}" dt="2022-09-11T13:01:56.150" v="2707" actId="478"/>
          <ac:spMkLst>
            <pc:docMk/>
            <pc:sldMk cId="191266590" sldId="595"/>
            <ac:spMk id="2" creationId="{43A3166B-DB80-F44A-9AC1-494DAC9C18F3}"/>
          </ac:spMkLst>
        </pc:spChg>
        <pc:spChg chg="del">
          <ac:chgData name="伊健 杜" userId="e69aded81da48593" providerId="LiveId" clId="{531402EC-17DD-40C4-9069-9F80CDC93544}" dt="2022-09-11T13:01:56.150" v="2707" actId="478"/>
          <ac:spMkLst>
            <pc:docMk/>
            <pc:sldMk cId="191266590" sldId="595"/>
            <ac:spMk id="3" creationId="{423DB8C8-D581-E65A-04DB-DA5405589C2C}"/>
          </ac:spMkLst>
        </pc:spChg>
        <pc:picChg chg="add mod">
          <ac:chgData name="伊健 杜" userId="e69aded81da48593" providerId="LiveId" clId="{531402EC-17DD-40C4-9069-9F80CDC93544}" dt="2022-09-11T13:02:38.160" v="2714" actId="1076"/>
          <ac:picMkLst>
            <pc:docMk/>
            <pc:sldMk cId="191266590" sldId="595"/>
            <ac:picMk id="24578" creationId="{EE99AB5F-1764-6011-070F-F3B4C9A0DCC8}"/>
          </ac:picMkLst>
        </pc:picChg>
        <pc:picChg chg="add mod">
          <ac:chgData name="伊健 杜" userId="e69aded81da48593" providerId="LiveId" clId="{531402EC-17DD-40C4-9069-9F80CDC93544}" dt="2022-09-11T13:02:35.918" v="2711" actId="1076"/>
          <ac:picMkLst>
            <pc:docMk/>
            <pc:sldMk cId="191266590" sldId="595"/>
            <ac:picMk id="24580" creationId="{5B0FC05B-CBC9-B625-910E-F22A7D3CBDB9}"/>
          </ac:picMkLst>
        </pc:picChg>
      </pc:sldChg>
      <pc:sldChg chg="addSp delSp modSp new mod">
        <pc:chgData name="伊健 杜" userId="e69aded81da48593" providerId="LiveId" clId="{531402EC-17DD-40C4-9069-9F80CDC93544}" dt="2022-09-11T13:19:23.824" v="2874" actId="1076"/>
        <pc:sldMkLst>
          <pc:docMk/>
          <pc:sldMk cId="5808383" sldId="596"/>
        </pc:sldMkLst>
        <pc:spChg chg="del">
          <ac:chgData name="伊健 杜" userId="e69aded81da48593" providerId="LiveId" clId="{531402EC-17DD-40C4-9069-9F80CDC93544}" dt="2022-09-11T13:16:48.802" v="2790" actId="478"/>
          <ac:spMkLst>
            <pc:docMk/>
            <pc:sldMk cId="5808383" sldId="596"/>
            <ac:spMk id="2" creationId="{F16584CD-6496-5511-4E54-D68705CD8577}"/>
          </ac:spMkLst>
        </pc:spChg>
        <pc:spChg chg="del">
          <ac:chgData name="伊健 杜" userId="e69aded81da48593" providerId="LiveId" clId="{531402EC-17DD-40C4-9069-9F80CDC93544}" dt="2022-09-11T13:16:47.010" v="2789" actId="478"/>
          <ac:spMkLst>
            <pc:docMk/>
            <pc:sldMk cId="5808383" sldId="596"/>
            <ac:spMk id="3" creationId="{12EB9333-D086-9BD8-9F5E-0C2A40842899}"/>
          </ac:spMkLst>
        </pc:spChg>
        <pc:spChg chg="add mod">
          <ac:chgData name="伊健 杜" userId="e69aded81da48593" providerId="LiveId" clId="{531402EC-17DD-40C4-9069-9F80CDC93544}" dt="2022-09-11T13:18:59.546" v="2860" actId="20577"/>
          <ac:spMkLst>
            <pc:docMk/>
            <pc:sldMk cId="5808383" sldId="596"/>
            <ac:spMk id="7" creationId="{D39D335F-2292-94E6-666C-3FD5AF8782FA}"/>
          </ac:spMkLst>
        </pc:spChg>
        <pc:spChg chg="add mod">
          <ac:chgData name="伊健 杜" userId="e69aded81da48593" providerId="LiveId" clId="{531402EC-17DD-40C4-9069-9F80CDC93544}" dt="2022-09-11T13:19:10.886" v="2870" actId="20577"/>
          <ac:spMkLst>
            <pc:docMk/>
            <pc:sldMk cId="5808383" sldId="596"/>
            <ac:spMk id="8" creationId="{CCE0F751-4B79-68C7-4AE9-99546BFECD02}"/>
          </ac:spMkLst>
        </pc:spChg>
        <pc:picChg chg="add mod">
          <ac:chgData name="伊健 杜" userId="e69aded81da48593" providerId="LiveId" clId="{531402EC-17DD-40C4-9069-9F80CDC93544}" dt="2022-09-11T13:19:20.788" v="2873" actId="1076"/>
          <ac:picMkLst>
            <pc:docMk/>
            <pc:sldMk cId="5808383" sldId="596"/>
            <ac:picMk id="4" creationId="{8E7CC135-8F15-5A66-FB16-86BB196A0448}"/>
          </ac:picMkLst>
        </pc:picChg>
        <pc:picChg chg="add mod">
          <ac:chgData name="伊健 杜" userId="e69aded81da48593" providerId="LiveId" clId="{531402EC-17DD-40C4-9069-9F80CDC93544}" dt="2022-09-11T13:18:21.767" v="2820" actId="1076"/>
          <ac:picMkLst>
            <pc:docMk/>
            <pc:sldMk cId="5808383" sldId="596"/>
            <ac:picMk id="5" creationId="{7EEF4F58-36B7-9206-1184-EF9CFD3DC801}"/>
          </ac:picMkLst>
        </pc:picChg>
        <pc:picChg chg="add mod">
          <ac:chgData name="伊健 杜" userId="e69aded81da48593" providerId="LiveId" clId="{531402EC-17DD-40C4-9069-9F80CDC93544}" dt="2022-09-11T13:19:23.824" v="2874" actId="1076"/>
          <ac:picMkLst>
            <pc:docMk/>
            <pc:sldMk cId="5808383" sldId="596"/>
            <ac:picMk id="6" creationId="{5AFE4809-AC30-192B-A576-325E5F355768}"/>
          </ac:picMkLst>
        </pc:picChg>
        <pc:picChg chg="add mod">
          <ac:chgData name="伊健 杜" userId="e69aded81da48593" providerId="LiveId" clId="{531402EC-17DD-40C4-9069-9F80CDC93544}" dt="2022-09-11T13:19:16.935" v="2872" actId="1076"/>
          <ac:picMkLst>
            <pc:docMk/>
            <pc:sldMk cId="5808383" sldId="596"/>
            <ac:picMk id="25602" creationId="{BDF9AB70-5F31-A742-BBAC-16B06ACD66BB}"/>
          </ac:picMkLst>
        </pc:picChg>
      </pc:sldChg>
      <pc:sldChg chg="addSp delSp modSp new mod">
        <pc:chgData name="伊健 杜" userId="e69aded81da48593" providerId="LiveId" clId="{531402EC-17DD-40C4-9069-9F80CDC93544}" dt="2022-09-11T13:20:03.797" v="2884" actId="167"/>
        <pc:sldMkLst>
          <pc:docMk/>
          <pc:sldMk cId="1745411256" sldId="597"/>
        </pc:sldMkLst>
        <pc:spChg chg="del">
          <ac:chgData name="伊健 杜" userId="e69aded81da48593" providerId="LiveId" clId="{531402EC-17DD-40C4-9069-9F80CDC93544}" dt="2022-09-11T13:19:34.284" v="2876" actId="478"/>
          <ac:spMkLst>
            <pc:docMk/>
            <pc:sldMk cId="1745411256" sldId="597"/>
            <ac:spMk id="2" creationId="{52EF93AE-B436-3E8B-E23B-677C440A0AE4}"/>
          </ac:spMkLst>
        </pc:spChg>
        <pc:spChg chg="del">
          <ac:chgData name="伊健 杜" userId="e69aded81da48593" providerId="LiveId" clId="{531402EC-17DD-40C4-9069-9F80CDC93544}" dt="2022-09-11T13:19:34.284" v="2876" actId="478"/>
          <ac:spMkLst>
            <pc:docMk/>
            <pc:sldMk cId="1745411256" sldId="597"/>
            <ac:spMk id="3" creationId="{E9B1BCFB-3865-9D88-F298-851D3D699F36}"/>
          </ac:spMkLst>
        </pc:spChg>
        <pc:picChg chg="add mod">
          <ac:chgData name="伊健 杜" userId="e69aded81da48593" providerId="LiveId" clId="{531402EC-17DD-40C4-9069-9F80CDC93544}" dt="2022-09-11T13:19:40.258" v="2881" actId="1076"/>
          <ac:picMkLst>
            <pc:docMk/>
            <pc:sldMk cId="1745411256" sldId="597"/>
            <ac:picMk id="4" creationId="{ED5C74A4-7AA1-2205-8DDB-1BB22080EC16}"/>
          </ac:picMkLst>
        </pc:picChg>
        <pc:picChg chg="add mod">
          <ac:chgData name="伊健 杜" userId="e69aded81da48593" providerId="LiveId" clId="{531402EC-17DD-40C4-9069-9F80CDC93544}" dt="2022-09-11T13:20:03.797" v="2884" actId="167"/>
          <ac:picMkLst>
            <pc:docMk/>
            <pc:sldMk cId="1745411256" sldId="597"/>
            <ac:picMk id="26626" creationId="{6A437499-A0F2-79CF-12C6-503368890A5C}"/>
          </ac:picMkLst>
        </pc:picChg>
      </pc:sldChg>
      <pc:sldChg chg="addSp delSp modSp new mod">
        <pc:chgData name="伊健 杜" userId="e69aded81da48593" providerId="LiveId" clId="{531402EC-17DD-40C4-9069-9F80CDC93544}" dt="2022-09-11T13:21:40.691" v="2899" actId="1076"/>
        <pc:sldMkLst>
          <pc:docMk/>
          <pc:sldMk cId="3868525934" sldId="598"/>
        </pc:sldMkLst>
        <pc:spChg chg="del">
          <ac:chgData name="伊健 杜" userId="e69aded81da48593" providerId="LiveId" clId="{531402EC-17DD-40C4-9069-9F80CDC93544}" dt="2022-09-11T13:20:10.966" v="2886" actId="478"/>
          <ac:spMkLst>
            <pc:docMk/>
            <pc:sldMk cId="3868525934" sldId="598"/>
            <ac:spMk id="2" creationId="{743B7688-9625-B008-23B1-C1CA8C42BE58}"/>
          </ac:spMkLst>
        </pc:spChg>
        <pc:spChg chg="del">
          <ac:chgData name="伊健 杜" userId="e69aded81da48593" providerId="LiveId" clId="{531402EC-17DD-40C4-9069-9F80CDC93544}" dt="2022-09-11T13:20:10.966" v="2886" actId="478"/>
          <ac:spMkLst>
            <pc:docMk/>
            <pc:sldMk cId="3868525934" sldId="598"/>
            <ac:spMk id="3" creationId="{849DFBC4-85E1-0960-EF3D-B521D68811FB}"/>
          </ac:spMkLst>
        </pc:spChg>
        <pc:spChg chg="add del">
          <ac:chgData name="伊健 杜" userId="e69aded81da48593" providerId="LiveId" clId="{531402EC-17DD-40C4-9069-9F80CDC93544}" dt="2022-09-11T13:20:53.604" v="2888" actId="478"/>
          <ac:spMkLst>
            <pc:docMk/>
            <pc:sldMk cId="3868525934" sldId="598"/>
            <ac:spMk id="4" creationId="{9105FB36-19FF-AE07-CC61-9721F2167674}"/>
          </ac:spMkLst>
        </pc:spChg>
        <pc:spChg chg="add del">
          <ac:chgData name="伊健 杜" userId="e69aded81da48593" providerId="LiveId" clId="{531402EC-17DD-40C4-9069-9F80CDC93544}" dt="2022-09-11T13:21:10.178" v="2890" actId="478"/>
          <ac:spMkLst>
            <pc:docMk/>
            <pc:sldMk cId="3868525934" sldId="598"/>
            <ac:spMk id="5" creationId="{B9E614DE-98D3-9905-EBDB-6C41AE8056DC}"/>
          </ac:spMkLst>
        </pc:spChg>
        <pc:picChg chg="add mod">
          <ac:chgData name="伊健 杜" userId="e69aded81da48593" providerId="LiveId" clId="{531402EC-17DD-40C4-9069-9F80CDC93544}" dt="2022-09-11T13:21:40.691" v="2899" actId="1076"/>
          <ac:picMkLst>
            <pc:docMk/>
            <pc:sldMk cId="3868525934" sldId="598"/>
            <ac:picMk id="6" creationId="{3F4FDEE2-7B0A-AF0C-3C51-1FC9AD812E30}"/>
          </ac:picMkLst>
        </pc:picChg>
        <pc:picChg chg="add mod">
          <ac:chgData name="伊健 杜" userId="e69aded81da48593" providerId="LiveId" clId="{531402EC-17DD-40C4-9069-9F80CDC93544}" dt="2022-09-11T13:21:32.339" v="2895" actId="1076"/>
          <ac:picMkLst>
            <pc:docMk/>
            <pc:sldMk cId="3868525934" sldId="598"/>
            <ac:picMk id="27654" creationId="{6A4A5F77-8EF3-110C-7A56-81B351C4F633}"/>
          </ac:picMkLst>
        </pc:picChg>
      </pc:sldChg>
      <pc:sldChg chg="delSp new del mod">
        <pc:chgData name="伊健 杜" userId="e69aded81da48593" providerId="LiveId" clId="{531402EC-17DD-40C4-9069-9F80CDC93544}" dt="2022-09-11T22:57:54.358" v="4328" actId="47"/>
        <pc:sldMkLst>
          <pc:docMk/>
          <pc:sldMk cId="1941646414" sldId="599"/>
        </pc:sldMkLst>
        <pc:spChg chg="del">
          <ac:chgData name="伊健 杜" userId="e69aded81da48593" providerId="LiveId" clId="{531402EC-17DD-40C4-9069-9F80CDC93544}" dt="2022-09-11T13:21:59.987" v="2902" actId="478"/>
          <ac:spMkLst>
            <pc:docMk/>
            <pc:sldMk cId="1941646414" sldId="599"/>
            <ac:spMk id="2" creationId="{6671A1D0-A4EE-0154-9183-413EC17CBDE3}"/>
          </ac:spMkLst>
        </pc:spChg>
        <pc:spChg chg="del">
          <ac:chgData name="伊健 杜" userId="e69aded81da48593" providerId="LiveId" clId="{531402EC-17DD-40C4-9069-9F80CDC93544}" dt="2022-09-11T13:21:59.987" v="2902" actId="478"/>
          <ac:spMkLst>
            <pc:docMk/>
            <pc:sldMk cId="1941646414" sldId="599"/>
            <ac:spMk id="3" creationId="{5ACE5A79-F3AD-489D-9565-D53347B73620}"/>
          </ac:spMkLst>
        </pc:spChg>
      </pc:sldChg>
      <pc:sldChg chg="addSp delSp modSp add mod delAnim modAnim">
        <pc:chgData name="伊健 杜" userId="e69aded81da48593" providerId="LiveId" clId="{531402EC-17DD-40C4-9069-9F80CDC93544}" dt="2022-09-11T19:17:05.006" v="3230" actId="20577"/>
        <pc:sldMkLst>
          <pc:docMk/>
          <pc:sldMk cId="199664959" sldId="600"/>
        </pc:sldMkLst>
        <pc:spChg chg="del">
          <ac:chgData name="伊健 杜" userId="e69aded81da48593" providerId="LiveId" clId="{531402EC-17DD-40C4-9069-9F80CDC93544}" dt="2022-09-11T19:04:59.155" v="2995" actId="478"/>
          <ac:spMkLst>
            <pc:docMk/>
            <pc:sldMk cId="199664959" sldId="600"/>
            <ac:spMk id="4" creationId="{AB10C4C4-8897-5FCF-88D7-880418BECCE3}"/>
          </ac:spMkLst>
        </pc:spChg>
        <pc:spChg chg="del mod">
          <ac:chgData name="伊健 杜" userId="e69aded81da48593" providerId="LiveId" clId="{531402EC-17DD-40C4-9069-9F80CDC93544}" dt="2022-09-11T19:09:20.312" v="3065" actId="478"/>
          <ac:spMkLst>
            <pc:docMk/>
            <pc:sldMk cId="199664959" sldId="600"/>
            <ac:spMk id="5" creationId="{531D2625-AB90-3F9F-904F-9F4734395CAB}"/>
          </ac:spMkLst>
        </pc:spChg>
        <pc:spChg chg="add mod">
          <ac:chgData name="伊健 杜" userId="e69aded81da48593" providerId="LiveId" clId="{531402EC-17DD-40C4-9069-9F80CDC93544}" dt="2022-09-11T19:06:09.385" v="2998" actId="13822"/>
          <ac:spMkLst>
            <pc:docMk/>
            <pc:sldMk cId="199664959" sldId="600"/>
            <ac:spMk id="7" creationId="{908F3053-49DC-171C-1B09-8F1F47DDFDB4}"/>
          </ac:spMkLst>
        </pc:spChg>
        <pc:spChg chg="add mod">
          <ac:chgData name="伊健 杜" userId="e69aded81da48593" providerId="LiveId" clId="{531402EC-17DD-40C4-9069-9F80CDC93544}" dt="2022-09-11T19:17:05.006" v="3230" actId="20577"/>
          <ac:spMkLst>
            <pc:docMk/>
            <pc:sldMk cId="199664959" sldId="600"/>
            <ac:spMk id="11" creationId="{EB238AA1-E2F1-7DAA-7ED1-2DAB363FC887}"/>
          </ac:spMkLst>
        </pc:spChg>
        <pc:spChg chg="add mod">
          <ac:chgData name="伊健 杜" userId="e69aded81da48593" providerId="LiveId" clId="{531402EC-17DD-40C4-9069-9F80CDC93544}" dt="2022-09-11T19:08:03.574" v="3056" actId="14100"/>
          <ac:spMkLst>
            <pc:docMk/>
            <pc:sldMk cId="199664959" sldId="600"/>
            <ac:spMk id="13" creationId="{0D776D00-3AAE-F8F8-802D-937CA4687419}"/>
          </ac:spMkLst>
        </pc:spChg>
        <pc:spChg chg="add mod">
          <ac:chgData name="伊健 杜" userId="e69aded81da48593" providerId="LiveId" clId="{531402EC-17DD-40C4-9069-9F80CDC93544}" dt="2022-09-11T19:09:20.902" v="3066"/>
          <ac:spMkLst>
            <pc:docMk/>
            <pc:sldMk cId="199664959" sldId="600"/>
            <ac:spMk id="14" creationId="{9DC50BE9-9BF3-36A8-17A9-610174A5A691}"/>
          </ac:spMkLst>
        </pc:spChg>
      </pc:sldChg>
      <pc:sldChg chg="modSp new del mod">
        <pc:chgData name="伊健 杜" userId="e69aded81da48593" providerId="LiveId" clId="{531402EC-17DD-40C4-9069-9F80CDC93544}" dt="2022-09-11T19:04:11.606" v="2992" actId="47"/>
        <pc:sldMkLst>
          <pc:docMk/>
          <pc:sldMk cId="1122666212" sldId="600"/>
        </pc:sldMkLst>
        <pc:spChg chg="mod">
          <ac:chgData name="伊健 杜" userId="e69aded81da48593" providerId="LiveId" clId="{531402EC-17DD-40C4-9069-9F80CDC93544}" dt="2022-09-11T19:04:08.994" v="2991" actId="20577"/>
          <ac:spMkLst>
            <pc:docMk/>
            <pc:sldMk cId="1122666212" sldId="600"/>
            <ac:spMk id="2" creationId="{6862222A-F2F0-456F-A274-4251763623EC}"/>
          </ac:spMkLst>
        </pc:spChg>
      </pc:sldChg>
      <pc:sldChg chg="new del">
        <pc:chgData name="伊健 杜" userId="e69aded81da48593" providerId="LiveId" clId="{531402EC-17DD-40C4-9069-9F80CDC93544}" dt="2022-09-11T13:23:28.952" v="2946" actId="47"/>
        <pc:sldMkLst>
          <pc:docMk/>
          <pc:sldMk cId="3043141157" sldId="600"/>
        </pc:sldMkLst>
      </pc:sldChg>
      <pc:sldChg chg="modSp new del mod">
        <pc:chgData name="伊健 杜" userId="e69aded81da48593" providerId="LiveId" clId="{531402EC-17DD-40C4-9069-9F80CDC93544}" dt="2022-09-11T13:23:28.952" v="2946" actId="47"/>
        <pc:sldMkLst>
          <pc:docMk/>
          <pc:sldMk cId="2897529841" sldId="601"/>
        </pc:sldMkLst>
        <pc:spChg chg="mod">
          <ac:chgData name="伊健 杜" userId="e69aded81da48593" providerId="LiveId" clId="{531402EC-17DD-40C4-9069-9F80CDC93544}" dt="2022-09-11T13:23:25.647" v="2945"/>
          <ac:spMkLst>
            <pc:docMk/>
            <pc:sldMk cId="2897529841" sldId="601"/>
            <ac:spMk id="2" creationId="{DB9690B3-ECB8-5631-83FE-05394D0A6C0F}"/>
          </ac:spMkLst>
        </pc:spChg>
      </pc:sldChg>
      <pc:sldChg chg="addSp delSp modSp new del mod modAnim">
        <pc:chgData name="伊健 杜" userId="e69aded81da48593" providerId="LiveId" clId="{531402EC-17DD-40C4-9069-9F80CDC93544}" dt="2022-09-11T19:51:41.163" v="3465" actId="47"/>
        <pc:sldMkLst>
          <pc:docMk/>
          <pc:sldMk cId="3890247327" sldId="601"/>
        </pc:sldMkLst>
        <pc:spChg chg="del">
          <ac:chgData name="伊健 杜" userId="e69aded81da48593" providerId="LiveId" clId="{531402EC-17DD-40C4-9069-9F80CDC93544}" dt="2022-09-11T19:10:24.044" v="3078" actId="478"/>
          <ac:spMkLst>
            <pc:docMk/>
            <pc:sldMk cId="3890247327" sldId="601"/>
            <ac:spMk id="2" creationId="{CF2CBE77-43BF-F625-07A9-563650D22F87}"/>
          </ac:spMkLst>
        </pc:spChg>
        <pc:spChg chg="del">
          <ac:chgData name="伊健 杜" userId="e69aded81da48593" providerId="LiveId" clId="{531402EC-17DD-40C4-9069-9F80CDC93544}" dt="2022-09-11T19:10:24.044" v="3078" actId="478"/>
          <ac:spMkLst>
            <pc:docMk/>
            <pc:sldMk cId="3890247327" sldId="601"/>
            <ac:spMk id="3" creationId="{39301490-86DF-79FB-F756-3591F6DE8C89}"/>
          </ac:spMkLst>
        </pc:spChg>
        <pc:spChg chg="add mod">
          <ac:chgData name="伊健 杜" userId="e69aded81da48593" providerId="LiveId" clId="{531402EC-17DD-40C4-9069-9F80CDC93544}" dt="2022-09-11T19:11:19.025" v="3090" actId="1076"/>
          <ac:spMkLst>
            <pc:docMk/>
            <pc:sldMk cId="3890247327" sldId="601"/>
            <ac:spMk id="4" creationId="{7A834790-66BB-BF27-08AF-6828433D3DC3}"/>
          </ac:spMkLst>
        </pc:spChg>
        <pc:spChg chg="add mod">
          <ac:chgData name="伊健 杜" userId="e69aded81da48593" providerId="LiveId" clId="{531402EC-17DD-40C4-9069-9F80CDC93544}" dt="2022-09-11T19:12:10.894" v="3130" actId="1076"/>
          <ac:spMkLst>
            <pc:docMk/>
            <pc:sldMk cId="3890247327" sldId="601"/>
            <ac:spMk id="6" creationId="{BB061F0D-4D30-D88B-C38B-2C61710E2CCB}"/>
          </ac:spMkLst>
        </pc:spChg>
        <pc:spChg chg="add mod">
          <ac:chgData name="伊健 杜" userId="e69aded81da48593" providerId="LiveId" clId="{531402EC-17DD-40C4-9069-9F80CDC93544}" dt="2022-09-11T19:11:11.114" v="3086" actId="1076"/>
          <ac:spMkLst>
            <pc:docMk/>
            <pc:sldMk cId="3890247327" sldId="601"/>
            <ac:spMk id="7" creationId="{99C6598B-2CB4-683B-0D92-6354F8FF154A}"/>
          </ac:spMkLst>
        </pc:spChg>
        <pc:spChg chg="add mod">
          <ac:chgData name="伊健 杜" userId="e69aded81da48593" providerId="LiveId" clId="{531402EC-17DD-40C4-9069-9F80CDC93544}" dt="2022-09-11T19:11:13.066" v="3087" actId="1076"/>
          <ac:spMkLst>
            <pc:docMk/>
            <pc:sldMk cId="3890247327" sldId="601"/>
            <ac:spMk id="8" creationId="{13E2F6D3-6E0B-5846-0C06-BC4AED4F6020}"/>
          </ac:spMkLst>
        </pc:spChg>
        <pc:spChg chg="add del mod">
          <ac:chgData name="伊健 杜" userId="e69aded81da48593" providerId="LiveId" clId="{531402EC-17DD-40C4-9069-9F80CDC93544}" dt="2022-09-11T19:11:22.406" v="3092" actId="478"/>
          <ac:spMkLst>
            <pc:docMk/>
            <pc:sldMk cId="3890247327" sldId="601"/>
            <ac:spMk id="10" creationId="{CC9AB157-07A0-726F-7930-ECAA53737E9C}"/>
          </ac:spMkLst>
        </pc:spChg>
        <pc:spChg chg="add mod">
          <ac:chgData name="伊健 杜" userId="e69aded81da48593" providerId="LiveId" clId="{531402EC-17DD-40C4-9069-9F80CDC93544}" dt="2022-09-11T19:11:53.971" v="3105"/>
          <ac:spMkLst>
            <pc:docMk/>
            <pc:sldMk cId="3890247327" sldId="601"/>
            <ac:spMk id="12" creationId="{751AF19D-9DE6-FE2C-4034-B1046A65F5C3}"/>
          </ac:spMkLst>
        </pc:spChg>
        <pc:spChg chg="add mod">
          <ac:chgData name="伊健 杜" userId="e69aded81da48593" providerId="LiveId" clId="{531402EC-17DD-40C4-9069-9F80CDC93544}" dt="2022-09-11T19:15:50.083" v="3187" actId="1076"/>
          <ac:spMkLst>
            <pc:docMk/>
            <pc:sldMk cId="3890247327" sldId="601"/>
            <ac:spMk id="14" creationId="{1C431774-30AD-4423-DE8E-EAC43BAE9D73}"/>
          </ac:spMkLst>
        </pc:spChg>
        <pc:spChg chg="add mod">
          <ac:chgData name="伊健 杜" userId="e69aded81da48593" providerId="LiveId" clId="{531402EC-17DD-40C4-9069-9F80CDC93544}" dt="2022-09-11T19:16:34.774" v="3227" actId="20577"/>
          <ac:spMkLst>
            <pc:docMk/>
            <pc:sldMk cId="3890247327" sldId="601"/>
            <ac:spMk id="15" creationId="{E375F502-B757-90A9-38BE-B011AEFDA548}"/>
          </ac:spMkLst>
        </pc:spChg>
        <pc:picChg chg="add mod">
          <ac:chgData name="伊健 杜" userId="e69aded81da48593" providerId="LiveId" clId="{531402EC-17DD-40C4-9069-9F80CDC93544}" dt="2022-09-11T19:11:25.243" v="3094" actId="1076"/>
          <ac:picMkLst>
            <pc:docMk/>
            <pc:sldMk cId="3890247327" sldId="601"/>
            <ac:picMk id="9" creationId="{8258E1D8-3FCC-F3EE-FAED-DE61CCCDD0F4}"/>
          </ac:picMkLst>
        </pc:picChg>
        <pc:picChg chg="add mod">
          <ac:chgData name="伊健 杜" userId="e69aded81da48593" providerId="LiveId" clId="{531402EC-17DD-40C4-9069-9F80CDC93544}" dt="2022-09-11T19:11:40.616" v="3098" actId="14100"/>
          <ac:picMkLst>
            <pc:docMk/>
            <pc:sldMk cId="3890247327" sldId="601"/>
            <ac:picMk id="11" creationId="{C4393B38-4136-1D26-8B85-F31DEA55DAA6}"/>
          </ac:picMkLst>
        </pc:picChg>
        <pc:picChg chg="add mod">
          <ac:chgData name="伊健 杜" userId="e69aded81da48593" providerId="LiveId" clId="{531402EC-17DD-40C4-9069-9F80CDC93544}" dt="2022-09-11T19:15:28.245" v="3153" actId="1076"/>
          <ac:picMkLst>
            <pc:docMk/>
            <pc:sldMk cId="3890247327" sldId="601"/>
            <ac:picMk id="13" creationId="{9AC86C9B-36E8-A9BC-F1F8-FCCB0FEB7645}"/>
          </ac:picMkLst>
        </pc:picChg>
        <pc:picChg chg="add mod">
          <ac:chgData name="伊健 杜" userId="e69aded81da48593" providerId="LiveId" clId="{531402EC-17DD-40C4-9069-9F80CDC93544}" dt="2022-09-11T19:15:27.369" v="3152" actId="1076"/>
          <ac:picMkLst>
            <pc:docMk/>
            <pc:sldMk cId="3890247327" sldId="601"/>
            <ac:picMk id="1026" creationId="{A6DD95A9-8B48-B551-1423-E6C52C0151A4}"/>
          </ac:picMkLst>
        </pc:picChg>
        <pc:picChg chg="add mod">
          <ac:chgData name="伊健 杜" userId="e69aded81da48593" providerId="LiveId" clId="{531402EC-17DD-40C4-9069-9F80CDC93544}" dt="2022-09-11T19:34:38.497" v="3231" actId="1076"/>
          <ac:picMkLst>
            <pc:docMk/>
            <pc:sldMk cId="3890247327" sldId="601"/>
            <ac:picMk id="1028" creationId="{665D5D80-D0E8-57E7-D963-8E20CDEC834A}"/>
          </ac:picMkLst>
        </pc:picChg>
        <pc:cxnChg chg="add mod">
          <ac:chgData name="伊健 杜" userId="e69aded81da48593" providerId="LiveId" clId="{531402EC-17DD-40C4-9069-9F80CDC93544}" dt="2022-09-11T19:10:55.397" v="3080" actId="1076"/>
          <ac:cxnSpMkLst>
            <pc:docMk/>
            <pc:sldMk cId="3890247327" sldId="601"/>
            <ac:cxnSpMk id="5" creationId="{C4D84551-B2BE-7C33-B622-7159F1FC32B3}"/>
          </ac:cxnSpMkLst>
        </pc:cxnChg>
      </pc:sldChg>
      <pc:sldChg chg="addSp delSp modSp add mod ord">
        <pc:chgData name="伊健 杜" userId="e69aded81da48593" providerId="LiveId" clId="{531402EC-17DD-40C4-9069-9F80CDC93544}" dt="2022-09-11T19:51:35.053" v="3464" actId="1076"/>
        <pc:sldMkLst>
          <pc:docMk/>
          <pc:sldMk cId="3914670642" sldId="602"/>
        </pc:sldMkLst>
        <pc:spChg chg="add del mod">
          <ac:chgData name="伊健 杜" userId="e69aded81da48593" providerId="LiveId" clId="{531402EC-17DD-40C4-9069-9F80CDC93544}" dt="2022-09-11T19:38:13.957" v="3300"/>
          <ac:spMkLst>
            <pc:docMk/>
            <pc:sldMk cId="3914670642" sldId="602"/>
            <ac:spMk id="3" creationId="{BC685DEB-3057-6E4D-DD88-8BB20A12C55A}"/>
          </ac:spMkLst>
        </pc:spChg>
        <pc:spChg chg="mod">
          <ac:chgData name="伊健 杜" userId="e69aded81da48593" providerId="LiveId" clId="{531402EC-17DD-40C4-9069-9F80CDC93544}" dt="2022-09-11T19:39:27.739" v="3340" actId="20577"/>
          <ac:spMkLst>
            <pc:docMk/>
            <pc:sldMk cId="3914670642" sldId="602"/>
            <ac:spMk id="4" creationId="{7A834790-66BB-BF27-08AF-6828433D3DC3}"/>
          </ac:spMkLst>
        </pc:spChg>
        <pc:spChg chg="mod">
          <ac:chgData name="伊健 杜" userId="e69aded81da48593" providerId="LiveId" clId="{531402EC-17DD-40C4-9069-9F80CDC93544}" dt="2022-09-11T19:39:48.933" v="3355" actId="1076"/>
          <ac:spMkLst>
            <pc:docMk/>
            <pc:sldMk cId="3914670642" sldId="602"/>
            <ac:spMk id="6" creationId="{BB061F0D-4D30-D88B-C38B-2C61710E2CCB}"/>
          </ac:spMkLst>
        </pc:spChg>
        <pc:spChg chg="add del mod">
          <ac:chgData name="伊健 杜" userId="e69aded81da48593" providerId="LiveId" clId="{531402EC-17DD-40C4-9069-9F80CDC93544}" dt="2022-09-11T19:38:31.983" v="3311" actId="21"/>
          <ac:spMkLst>
            <pc:docMk/>
            <pc:sldMk cId="3914670642" sldId="602"/>
            <ac:spMk id="10" creationId="{16528188-97EE-AA1B-C2BD-6CB7AEBD9430}"/>
          </ac:spMkLst>
        </pc:spChg>
        <pc:spChg chg="mod">
          <ac:chgData name="伊健 杜" userId="e69aded81da48593" providerId="LiveId" clId="{531402EC-17DD-40C4-9069-9F80CDC93544}" dt="2022-09-11T19:37:17.426" v="3267" actId="1076"/>
          <ac:spMkLst>
            <pc:docMk/>
            <pc:sldMk cId="3914670642" sldId="602"/>
            <ac:spMk id="12" creationId="{751AF19D-9DE6-FE2C-4034-B1046A65F5C3}"/>
          </ac:spMkLst>
        </pc:spChg>
        <pc:spChg chg="mod">
          <ac:chgData name="伊健 杜" userId="e69aded81da48593" providerId="LiveId" clId="{531402EC-17DD-40C4-9069-9F80CDC93544}" dt="2022-09-11T19:51:35.053" v="3464" actId="1076"/>
          <ac:spMkLst>
            <pc:docMk/>
            <pc:sldMk cId="3914670642" sldId="602"/>
            <ac:spMk id="14" creationId="{1C431774-30AD-4423-DE8E-EAC43BAE9D73}"/>
          </ac:spMkLst>
        </pc:spChg>
        <pc:spChg chg="del">
          <ac:chgData name="伊健 杜" userId="e69aded81da48593" providerId="LiveId" clId="{531402EC-17DD-40C4-9069-9F80CDC93544}" dt="2022-09-11T19:41:20.898" v="3381" actId="478"/>
          <ac:spMkLst>
            <pc:docMk/>
            <pc:sldMk cId="3914670642" sldId="602"/>
            <ac:spMk id="15" creationId="{E375F502-B757-90A9-38BE-B011AEFDA548}"/>
          </ac:spMkLst>
        </pc:spChg>
        <pc:spChg chg="add mod">
          <ac:chgData name="伊健 杜" userId="e69aded81da48593" providerId="LiveId" clId="{531402EC-17DD-40C4-9069-9F80CDC93544}" dt="2022-09-11T19:39:01.161" v="3324" actId="14100"/>
          <ac:spMkLst>
            <pc:docMk/>
            <pc:sldMk cId="3914670642" sldId="602"/>
            <ac:spMk id="16" creationId="{972E2E6A-0C60-4CEF-7AE2-E495FF52775E}"/>
          </ac:spMkLst>
        </pc:spChg>
        <pc:spChg chg="add mod">
          <ac:chgData name="伊健 杜" userId="e69aded81da48593" providerId="LiveId" clId="{531402EC-17DD-40C4-9069-9F80CDC93544}" dt="2022-09-11T19:39:36.148" v="3349" actId="14100"/>
          <ac:spMkLst>
            <pc:docMk/>
            <pc:sldMk cId="3914670642" sldId="602"/>
            <ac:spMk id="17" creationId="{5450F4FE-898C-C76E-F5E3-9101C302635D}"/>
          </ac:spMkLst>
        </pc:spChg>
        <pc:spChg chg="add mod">
          <ac:chgData name="伊健 杜" userId="e69aded81da48593" providerId="LiveId" clId="{531402EC-17DD-40C4-9069-9F80CDC93544}" dt="2022-09-11T19:39:39.300" v="3350" actId="3062"/>
          <ac:spMkLst>
            <pc:docMk/>
            <pc:sldMk cId="3914670642" sldId="602"/>
            <ac:spMk id="18" creationId="{9801B880-4A44-8F34-CC12-2B71F79EE07D}"/>
          </ac:spMkLst>
        </pc:spChg>
        <pc:spChg chg="add mod">
          <ac:chgData name="伊健 杜" userId="e69aded81da48593" providerId="LiveId" clId="{531402EC-17DD-40C4-9069-9F80CDC93544}" dt="2022-09-11T19:41:24.223" v="3382" actId="14100"/>
          <ac:spMkLst>
            <pc:docMk/>
            <pc:sldMk cId="3914670642" sldId="602"/>
            <ac:spMk id="19" creationId="{3AA0DA56-881C-B5C9-24FE-4F0A2E28BA3B}"/>
          </ac:spMkLst>
        </pc:spChg>
        <pc:spChg chg="add mod">
          <ac:chgData name="伊健 杜" userId="e69aded81da48593" providerId="LiveId" clId="{531402EC-17DD-40C4-9069-9F80CDC93544}" dt="2022-09-11T19:41:03.428" v="3379" actId="1076"/>
          <ac:spMkLst>
            <pc:docMk/>
            <pc:sldMk cId="3914670642" sldId="602"/>
            <ac:spMk id="20" creationId="{106F80CE-9924-57E4-8E5B-6863539E802E}"/>
          </ac:spMkLst>
        </pc:spChg>
        <pc:spChg chg="add mod">
          <ac:chgData name="伊健 杜" userId="e69aded81da48593" providerId="LiveId" clId="{531402EC-17DD-40C4-9069-9F80CDC93544}" dt="2022-09-11T19:44:19.445" v="3452" actId="1076"/>
          <ac:spMkLst>
            <pc:docMk/>
            <pc:sldMk cId="3914670642" sldId="602"/>
            <ac:spMk id="21" creationId="{07A6C5C9-7573-5FFC-5AE7-177DDCD82400}"/>
          </ac:spMkLst>
        </pc:spChg>
        <pc:picChg chg="add mod">
          <ac:chgData name="伊健 杜" userId="e69aded81da48593" providerId="LiveId" clId="{531402EC-17DD-40C4-9069-9F80CDC93544}" dt="2022-09-11T19:36:53.462" v="3249" actId="14100"/>
          <ac:picMkLst>
            <pc:docMk/>
            <pc:sldMk cId="3914670642" sldId="602"/>
            <ac:picMk id="2" creationId="{C06B6EA8-CB7F-50AF-FA37-31A040381091}"/>
          </ac:picMkLst>
        </pc:picChg>
        <pc:picChg chg="del">
          <ac:chgData name="伊健 杜" userId="e69aded81da48593" providerId="LiveId" clId="{531402EC-17DD-40C4-9069-9F80CDC93544}" dt="2022-09-11T19:36:16.840" v="3236" actId="478"/>
          <ac:picMkLst>
            <pc:docMk/>
            <pc:sldMk cId="3914670642" sldId="602"/>
            <ac:picMk id="9" creationId="{8258E1D8-3FCC-F3EE-FAED-DE61CCCDD0F4}"/>
          </ac:picMkLst>
        </pc:picChg>
        <pc:picChg chg="mod">
          <ac:chgData name="伊健 杜" userId="e69aded81da48593" providerId="LiveId" clId="{531402EC-17DD-40C4-9069-9F80CDC93544}" dt="2022-09-11T19:39:45.926" v="3353" actId="1076"/>
          <ac:picMkLst>
            <pc:docMk/>
            <pc:sldMk cId="3914670642" sldId="602"/>
            <ac:picMk id="11" creationId="{C4393B38-4136-1D26-8B85-F31DEA55DAA6}"/>
          </ac:picMkLst>
        </pc:picChg>
        <pc:picChg chg="del mod">
          <ac:chgData name="伊健 杜" userId="e69aded81da48593" providerId="LiveId" clId="{531402EC-17DD-40C4-9069-9F80CDC93544}" dt="2022-09-11T19:40:24.316" v="3356" actId="478"/>
          <ac:picMkLst>
            <pc:docMk/>
            <pc:sldMk cId="3914670642" sldId="602"/>
            <ac:picMk id="13" creationId="{9AC86C9B-36E8-A9BC-F1F8-FCCB0FEB7645}"/>
          </ac:picMkLst>
        </pc:picChg>
        <pc:picChg chg="del">
          <ac:chgData name="伊健 杜" userId="e69aded81da48593" providerId="LiveId" clId="{531402EC-17DD-40C4-9069-9F80CDC93544}" dt="2022-09-11T19:39:44.029" v="3351" actId="478"/>
          <ac:picMkLst>
            <pc:docMk/>
            <pc:sldMk cId="3914670642" sldId="602"/>
            <ac:picMk id="1026" creationId="{A6DD95A9-8B48-B551-1423-E6C52C0151A4}"/>
          </ac:picMkLst>
        </pc:picChg>
        <pc:picChg chg="del">
          <ac:chgData name="伊健 杜" userId="e69aded81da48593" providerId="LiveId" clId="{531402EC-17DD-40C4-9069-9F80CDC93544}" dt="2022-09-11T19:41:18.307" v="3380" actId="478"/>
          <ac:picMkLst>
            <pc:docMk/>
            <pc:sldMk cId="3914670642" sldId="602"/>
            <ac:picMk id="1028" creationId="{665D5D80-D0E8-57E7-D963-8E20CDEC834A}"/>
          </ac:picMkLst>
        </pc:picChg>
        <pc:picChg chg="add mod">
          <ac:chgData name="伊健 杜" userId="e69aded81da48593" providerId="LiveId" clId="{531402EC-17DD-40C4-9069-9F80CDC93544}" dt="2022-09-11T19:37:01.820" v="3252" actId="1076"/>
          <ac:picMkLst>
            <pc:docMk/>
            <pc:sldMk cId="3914670642" sldId="602"/>
            <ac:picMk id="3074" creationId="{EC17D3D4-A42D-D3F3-6D39-FD2C4145C344}"/>
          </ac:picMkLst>
        </pc:picChg>
        <pc:picChg chg="add mod">
          <ac:chgData name="伊健 杜" userId="e69aded81da48593" providerId="LiveId" clId="{531402EC-17DD-40C4-9069-9F80CDC93544}" dt="2022-09-11T19:51:31.792" v="3462" actId="1076"/>
          <ac:picMkLst>
            <pc:docMk/>
            <pc:sldMk cId="3914670642" sldId="602"/>
            <ac:picMk id="3076" creationId="{13286E21-27D8-BD3E-6766-7FBEFA066EE5}"/>
          </ac:picMkLst>
        </pc:picChg>
        <pc:picChg chg="add mod">
          <ac:chgData name="伊健 杜" userId="e69aded81da48593" providerId="LiveId" clId="{531402EC-17DD-40C4-9069-9F80CDC93544}" dt="2022-09-11T19:43:57.043" v="3426" actId="1076"/>
          <ac:picMkLst>
            <pc:docMk/>
            <pc:sldMk cId="3914670642" sldId="602"/>
            <ac:picMk id="3078" creationId="{B706A4CC-F23F-4EFC-F26E-8C5F206F27CE}"/>
          </ac:picMkLst>
        </pc:picChg>
      </pc:sldChg>
      <pc:sldChg chg="addSp modSp add mod ord">
        <pc:chgData name="伊健 杜" userId="e69aded81da48593" providerId="LiveId" clId="{531402EC-17DD-40C4-9069-9F80CDC93544}" dt="2022-09-11T19:38:53.230" v="3319"/>
        <pc:sldMkLst>
          <pc:docMk/>
          <pc:sldMk cId="2978506397" sldId="603"/>
        </pc:sldMkLst>
        <pc:spChg chg="add mod">
          <ac:chgData name="伊健 杜" userId="e69aded81da48593" providerId="LiveId" clId="{531402EC-17DD-40C4-9069-9F80CDC93544}" dt="2022-09-11T19:38:42.108" v="3315" actId="1076"/>
          <ac:spMkLst>
            <pc:docMk/>
            <pc:sldMk cId="2978506397" sldId="603"/>
            <ac:spMk id="2" creationId="{50DD4EA1-FC65-B2CF-2B40-81398D0A9714}"/>
          </ac:spMkLst>
        </pc:spChg>
      </pc:sldChg>
      <pc:sldChg chg="delSp modSp new del mod">
        <pc:chgData name="伊健 杜" userId="e69aded81da48593" providerId="LiveId" clId="{531402EC-17DD-40C4-9069-9F80CDC93544}" dt="2022-09-11T22:51:10.727" v="3770" actId="47"/>
        <pc:sldMkLst>
          <pc:docMk/>
          <pc:sldMk cId="428199814" sldId="604"/>
        </pc:sldMkLst>
        <pc:spChg chg="mod">
          <ac:chgData name="伊健 杜" userId="e69aded81da48593" providerId="LiveId" clId="{531402EC-17DD-40C4-9069-9F80CDC93544}" dt="2022-09-11T22:26:36.034" v="3674"/>
          <ac:spMkLst>
            <pc:docMk/>
            <pc:sldMk cId="428199814" sldId="604"/>
            <ac:spMk id="2" creationId="{C77F7683-BBFF-B022-1640-971BE2D3450B}"/>
          </ac:spMkLst>
        </pc:spChg>
        <pc:spChg chg="del">
          <ac:chgData name="伊健 杜" userId="e69aded81da48593" providerId="LiveId" clId="{531402EC-17DD-40C4-9069-9F80CDC93544}" dt="2022-09-11T21:35:23.062" v="3471" actId="478"/>
          <ac:spMkLst>
            <pc:docMk/>
            <pc:sldMk cId="428199814" sldId="604"/>
            <ac:spMk id="3" creationId="{5BDFB24B-189E-40FF-67BE-86240C2C944E}"/>
          </ac:spMkLst>
        </pc:spChg>
      </pc:sldChg>
      <pc:sldChg chg="new del">
        <pc:chgData name="伊健 杜" userId="e69aded81da48593" providerId="LiveId" clId="{531402EC-17DD-40C4-9069-9F80CDC93544}" dt="2022-09-11T22:51:15.378" v="3771" actId="47"/>
        <pc:sldMkLst>
          <pc:docMk/>
          <pc:sldMk cId="1881623030" sldId="605"/>
        </pc:sldMkLst>
      </pc:sldChg>
      <pc:sldChg chg="addSp delSp modSp new mod">
        <pc:chgData name="伊健 杜" userId="e69aded81da48593" providerId="LiveId" clId="{531402EC-17DD-40C4-9069-9F80CDC93544}" dt="2022-09-11T23:00:39.119" v="4500"/>
        <pc:sldMkLst>
          <pc:docMk/>
          <pc:sldMk cId="3075359360" sldId="606"/>
        </pc:sldMkLst>
        <pc:spChg chg="del">
          <ac:chgData name="伊健 杜" userId="e69aded81da48593" providerId="LiveId" clId="{531402EC-17DD-40C4-9069-9F80CDC93544}" dt="2022-09-11T22:51:19.017" v="3772" actId="478"/>
          <ac:spMkLst>
            <pc:docMk/>
            <pc:sldMk cId="3075359360" sldId="606"/>
            <ac:spMk id="2" creationId="{F1EE843B-C26D-530C-DAEB-7870D6136831}"/>
          </ac:spMkLst>
        </pc:spChg>
        <pc:spChg chg="del">
          <ac:chgData name="伊健 杜" userId="e69aded81da48593" providerId="LiveId" clId="{531402EC-17DD-40C4-9069-9F80CDC93544}" dt="2022-09-11T22:51:19.017" v="3772" actId="478"/>
          <ac:spMkLst>
            <pc:docMk/>
            <pc:sldMk cId="3075359360" sldId="606"/>
            <ac:spMk id="3" creationId="{B747DDEA-E8D4-247B-2AE9-59464E7128E8}"/>
          </ac:spMkLst>
        </pc:spChg>
        <pc:graphicFrameChg chg="add mod modGraphic">
          <ac:chgData name="伊健 杜" userId="e69aded81da48593" providerId="LiveId" clId="{531402EC-17DD-40C4-9069-9F80CDC93544}" dt="2022-09-11T23:00:39.119" v="4500"/>
          <ac:graphicFrameMkLst>
            <pc:docMk/>
            <pc:sldMk cId="3075359360" sldId="606"/>
            <ac:graphicFrameMk id="4" creationId="{8DE6178C-F29D-EBDB-0809-8FEC0DDD78D1}"/>
          </ac:graphicFrameMkLst>
        </pc:graphicFrameChg>
      </pc:sldChg>
      <pc:sldChg chg="new del">
        <pc:chgData name="伊健 杜" userId="e69aded81da48593" providerId="LiveId" clId="{531402EC-17DD-40C4-9069-9F80CDC93544}" dt="2022-09-11T22:51:10.727" v="3770" actId="47"/>
        <pc:sldMkLst>
          <pc:docMk/>
          <pc:sldMk cId="1049473992" sldId="607"/>
        </pc:sldMkLst>
      </pc:sldChg>
      <pc:sldChg chg="addSp delSp modSp add mod">
        <pc:chgData name="伊健 杜" userId="e69aded81da48593" providerId="LiveId" clId="{531402EC-17DD-40C4-9069-9F80CDC93544}" dt="2022-09-11T22:40:51.239" v="3733"/>
        <pc:sldMkLst>
          <pc:docMk/>
          <pc:sldMk cId="3786313440" sldId="608"/>
        </pc:sldMkLst>
        <pc:spChg chg="add del">
          <ac:chgData name="伊健 杜" userId="e69aded81da48593" providerId="LiveId" clId="{531402EC-17DD-40C4-9069-9F80CDC93544}" dt="2022-09-11T22:40:51.239" v="3733"/>
          <ac:spMkLst>
            <pc:docMk/>
            <pc:sldMk cId="3786313440" sldId="608"/>
            <ac:spMk id="2" creationId="{30651D1F-3F26-D57C-D4B0-689F87466302}"/>
          </ac:spMkLst>
        </pc:spChg>
        <pc:spChg chg="mod">
          <ac:chgData name="伊健 杜" userId="e69aded81da48593" providerId="LiveId" clId="{531402EC-17DD-40C4-9069-9F80CDC93544}" dt="2022-09-11T22:39:02.659" v="3731" actId="20577"/>
          <ac:spMkLst>
            <pc:docMk/>
            <pc:sldMk cId="3786313440" sldId="608"/>
            <ac:spMk id="6" creationId="{49D758B4-247D-41D6-B5F9-5A1A1F2313BA}"/>
          </ac:spMkLst>
        </pc:spChg>
      </pc:sldChg>
      <pc:sldChg chg="modSp add mod">
        <pc:chgData name="伊健 杜" userId="e69aded81da48593" providerId="LiveId" clId="{531402EC-17DD-40C4-9069-9F80CDC93544}" dt="2022-09-11T22:52:11.809" v="3846" actId="20577"/>
        <pc:sldMkLst>
          <pc:docMk/>
          <pc:sldMk cId="1239308445" sldId="609"/>
        </pc:sldMkLst>
        <pc:spChg chg="mod">
          <ac:chgData name="伊健 杜" userId="e69aded81da48593" providerId="LiveId" clId="{531402EC-17DD-40C4-9069-9F80CDC93544}" dt="2022-09-11T22:52:11.809" v="3846" actId="20577"/>
          <ac:spMkLst>
            <pc:docMk/>
            <pc:sldMk cId="1239308445" sldId="609"/>
            <ac:spMk id="6" creationId="{49D758B4-247D-41D6-B5F9-5A1A1F2313BA}"/>
          </ac:spMkLst>
        </pc:spChg>
      </pc:sldChg>
      <pc:sldChg chg="add del">
        <pc:chgData name="伊健 杜" userId="e69aded81da48593" providerId="LiveId" clId="{531402EC-17DD-40C4-9069-9F80CDC93544}" dt="2022-09-11T22:47:21.044" v="3736" actId="47"/>
        <pc:sldMkLst>
          <pc:docMk/>
          <pc:sldMk cId="2963995471" sldId="610"/>
        </pc:sldMkLst>
      </pc:sldChg>
      <pc:sldChg chg="addSp delSp modSp new mod">
        <pc:chgData name="伊健 杜" userId="e69aded81da48593" providerId="LiveId" clId="{531402EC-17DD-40C4-9069-9F80CDC93544}" dt="2022-09-11T23:00:39.119" v="4500"/>
        <pc:sldMkLst>
          <pc:docMk/>
          <pc:sldMk cId="3894735546" sldId="610"/>
        </pc:sldMkLst>
        <pc:spChg chg="del">
          <ac:chgData name="伊健 杜" userId="e69aded81da48593" providerId="LiveId" clId="{531402EC-17DD-40C4-9069-9F80CDC93544}" dt="2022-09-11T22:58:24.112" v="4332" actId="478"/>
          <ac:spMkLst>
            <pc:docMk/>
            <pc:sldMk cId="3894735546" sldId="610"/>
            <ac:spMk id="2" creationId="{C12774D8-127C-54C9-99B0-C4AD7B3EDBAD}"/>
          </ac:spMkLst>
        </pc:spChg>
        <pc:spChg chg="del">
          <ac:chgData name="伊健 杜" userId="e69aded81da48593" providerId="LiveId" clId="{531402EC-17DD-40C4-9069-9F80CDC93544}" dt="2022-09-11T22:58:22.841" v="4331" actId="478"/>
          <ac:spMkLst>
            <pc:docMk/>
            <pc:sldMk cId="3894735546" sldId="610"/>
            <ac:spMk id="3" creationId="{8A01D3EF-93C4-87D6-1795-BFAE1A0B884E}"/>
          </ac:spMkLst>
        </pc:spChg>
        <pc:spChg chg="add mod">
          <ac:chgData name="伊健 杜" userId="e69aded81da48593" providerId="LiveId" clId="{531402EC-17DD-40C4-9069-9F80CDC93544}" dt="2022-09-11T23:00:39.119" v="4500"/>
          <ac:spMkLst>
            <pc:docMk/>
            <pc:sldMk cId="3894735546" sldId="610"/>
            <ac:spMk id="4" creationId="{3125AC4F-247F-0422-A8F9-1E32C7ABB980}"/>
          </ac:spMkLst>
        </pc:spChg>
        <pc:spChg chg="add mod">
          <ac:chgData name="伊健 杜" userId="e69aded81da48593" providerId="LiveId" clId="{531402EC-17DD-40C4-9069-9F80CDC93544}" dt="2022-09-11T23:00:03.753" v="4467" actId="1076"/>
          <ac:spMkLst>
            <pc:docMk/>
            <pc:sldMk cId="3894735546" sldId="610"/>
            <ac:spMk id="5" creationId="{5D1B016D-0FFA-519F-0F0B-CC74AE264690}"/>
          </ac:spMkLst>
        </pc:spChg>
        <pc:spChg chg="add del mod">
          <ac:chgData name="伊健 杜" userId="e69aded81da48593" providerId="LiveId" clId="{531402EC-17DD-40C4-9069-9F80CDC93544}" dt="2022-09-11T22:59:17.501" v="4426" actId="478"/>
          <ac:spMkLst>
            <pc:docMk/>
            <pc:sldMk cId="3894735546" sldId="610"/>
            <ac:spMk id="6" creationId="{11DB9F8C-525E-3660-E9A7-BE3DF5E16250}"/>
          </ac:spMkLst>
        </pc:spChg>
        <pc:spChg chg="add mod">
          <ac:chgData name="伊健 杜" userId="e69aded81da48593" providerId="LiveId" clId="{531402EC-17DD-40C4-9069-9F80CDC93544}" dt="2022-09-11T23:00:06.405" v="4468" actId="1076"/>
          <ac:spMkLst>
            <pc:docMk/>
            <pc:sldMk cId="3894735546" sldId="610"/>
            <ac:spMk id="7" creationId="{AA112D0F-E273-FAC5-8D61-266FD950317F}"/>
          </ac:spMkLst>
        </pc:spChg>
      </pc:sldChg>
      <pc:sldChg chg="add del">
        <pc:chgData name="伊健 杜" userId="e69aded81da48593" providerId="LiveId" clId="{531402EC-17DD-40C4-9069-9F80CDC93544}" dt="2022-09-07T18:08:14.386" v="3" actId="47"/>
        <pc:sldMkLst>
          <pc:docMk/>
          <pc:sldMk cId="3103197194" sldId="709"/>
        </pc:sldMkLst>
      </pc:sldChg>
      <pc:sldChg chg="add del">
        <pc:chgData name="伊健 杜" userId="e69aded81da48593" providerId="LiveId" clId="{531402EC-17DD-40C4-9069-9F80CDC93544}" dt="2022-09-07T18:08:14.386" v="3" actId="47"/>
        <pc:sldMkLst>
          <pc:docMk/>
          <pc:sldMk cId="2855929529" sldId="710"/>
        </pc:sldMkLst>
      </pc:sldChg>
      <pc:sldChg chg="add del">
        <pc:chgData name="伊健 杜" userId="e69aded81da48593" providerId="LiveId" clId="{531402EC-17DD-40C4-9069-9F80CDC93544}" dt="2022-09-07T18:08:14.386" v="3" actId="47"/>
        <pc:sldMkLst>
          <pc:docMk/>
          <pc:sldMk cId="3299903039" sldId="711"/>
        </pc:sldMkLst>
      </pc:sldChg>
      <pc:sldChg chg="add del">
        <pc:chgData name="伊健 杜" userId="e69aded81da48593" providerId="LiveId" clId="{531402EC-17DD-40C4-9069-9F80CDC93544}" dt="2022-09-07T18:08:14.386" v="3" actId="47"/>
        <pc:sldMkLst>
          <pc:docMk/>
          <pc:sldMk cId="2667791426" sldId="715"/>
        </pc:sldMkLst>
      </pc:sldChg>
      <pc:sldChg chg="add del">
        <pc:chgData name="伊健 杜" userId="e69aded81da48593" providerId="LiveId" clId="{531402EC-17DD-40C4-9069-9F80CDC93544}" dt="2022-09-07T18:08:14.386" v="3" actId="47"/>
        <pc:sldMkLst>
          <pc:docMk/>
          <pc:sldMk cId="1538861601" sldId="716"/>
        </pc:sldMkLst>
      </pc:sldChg>
      <pc:sldChg chg="add del">
        <pc:chgData name="伊健 杜" userId="e69aded81da48593" providerId="LiveId" clId="{531402EC-17DD-40C4-9069-9F80CDC93544}" dt="2022-09-07T18:08:14.386" v="3" actId="47"/>
        <pc:sldMkLst>
          <pc:docMk/>
          <pc:sldMk cId="17886555" sldId="717"/>
        </pc:sldMkLst>
      </pc:sldChg>
      <pc:sldChg chg="add del">
        <pc:chgData name="伊健 杜" userId="e69aded81da48593" providerId="LiveId" clId="{531402EC-17DD-40C4-9069-9F80CDC93544}" dt="2022-09-07T18:08:14.386" v="3" actId="47"/>
        <pc:sldMkLst>
          <pc:docMk/>
          <pc:sldMk cId="839402481" sldId="719"/>
        </pc:sldMkLst>
      </pc:sldChg>
      <pc:sldChg chg="add del">
        <pc:chgData name="伊健 杜" userId="e69aded81da48593" providerId="LiveId" clId="{531402EC-17DD-40C4-9069-9F80CDC93544}" dt="2022-09-07T18:08:14.386" v="3" actId="47"/>
        <pc:sldMkLst>
          <pc:docMk/>
          <pc:sldMk cId="836792975" sldId="720"/>
        </pc:sldMkLst>
      </pc:sldChg>
      <pc:sldChg chg="add del">
        <pc:chgData name="伊健 杜" userId="e69aded81da48593" providerId="LiveId" clId="{531402EC-17DD-40C4-9069-9F80CDC93544}" dt="2022-09-07T18:08:14.386" v="3" actId="47"/>
        <pc:sldMkLst>
          <pc:docMk/>
          <pc:sldMk cId="1177925625" sldId="721"/>
        </pc:sldMkLst>
      </pc:sldChg>
      <pc:sldChg chg="add del">
        <pc:chgData name="伊健 杜" userId="e69aded81da48593" providerId="LiveId" clId="{531402EC-17DD-40C4-9069-9F80CDC93544}" dt="2022-09-07T18:08:14.386" v="3" actId="47"/>
        <pc:sldMkLst>
          <pc:docMk/>
          <pc:sldMk cId="3505297139" sldId="724"/>
        </pc:sldMkLst>
      </pc:sldChg>
      <pc:sldChg chg="add del">
        <pc:chgData name="伊健 杜" userId="e69aded81da48593" providerId="LiveId" clId="{531402EC-17DD-40C4-9069-9F80CDC93544}" dt="2022-09-07T18:08:14.386" v="3" actId="47"/>
        <pc:sldMkLst>
          <pc:docMk/>
          <pc:sldMk cId="1297414149" sldId="727"/>
        </pc:sldMkLst>
      </pc:sldChg>
      <pc:sldChg chg="add del">
        <pc:chgData name="伊健 杜" userId="e69aded81da48593" providerId="LiveId" clId="{531402EC-17DD-40C4-9069-9F80CDC93544}" dt="2022-09-07T18:08:03.378" v="2" actId="47"/>
        <pc:sldMkLst>
          <pc:docMk/>
          <pc:sldMk cId="1637500194" sldId="728"/>
        </pc:sldMkLst>
      </pc:sldChg>
      <pc:sldChg chg="add del">
        <pc:chgData name="伊健 杜" userId="e69aded81da48593" providerId="LiveId" clId="{531402EC-17DD-40C4-9069-9F80CDC93544}" dt="2022-09-07T18:08:03.378" v="2" actId="47"/>
        <pc:sldMkLst>
          <pc:docMk/>
          <pc:sldMk cId="2802509804" sldId="729"/>
        </pc:sldMkLst>
      </pc:sldChg>
      <pc:sldChg chg="add del">
        <pc:chgData name="伊健 杜" userId="e69aded81da48593" providerId="LiveId" clId="{531402EC-17DD-40C4-9069-9F80CDC93544}" dt="2022-09-07T18:08:03.378" v="2" actId="47"/>
        <pc:sldMkLst>
          <pc:docMk/>
          <pc:sldMk cId="2962297758" sldId="730"/>
        </pc:sldMkLst>
      </pc:sldChg>
      <pc:sldChg chg="add del">
        <pc:chgData name="伊健 杜" userId="e69aded81da48593" providerId="LiveId" clId="{531402EC-17DD-40C4-9069-9F80CDC93544}" dt="2022-09-07T18:08:03.378" v="2" actId="47"/>
        <pc:sldMkLst>
          <pc:docMk/>
          <pc:sldMk cId="3345563600" sldId="731"/>
        </pc:sldMkLst>
      </pc:sldChg>
      <pc:sldChg chg="add del">
        <pc:chgData name="伊健 杜" userId="e69aded81da48593" providerId="LiveId" clId="{531402EC-17DD-40C4-9069-9F80CDC93544}" dt="2022-09-07T18:08:03.378" v="2" actId="47"/>
        <pc:sldMkLst>
          <pc:docMk/>
          <pc:sldMk cId="1441547274" sldId="732"/>
        </pc:sldMkLst>
      </pc:sldChg>
      <pc:sldChg chg="add del">
        <pc:chgData name="伊健 杜" userId="e69aded81da48593" providerId="LiveId" clId="{531402EC-17DD-40C4-9069-9F80CDC93544}" dt="2022-09-07T18:08:03.378" v="2" actId="47"/>
        <pc:sldMkLst>
          <pc:docMk/>
          <pc:sldMk cId="3084099794" sldId="733"/>
        </pc:sldMkLst>
      </pc:sldChg>
      <pc:sldChg chg="add del">
        <pc:chgData name="伊健 杜" userId="e69aded81da48593" providerId="LiveId" clId="{531402EC-17DD-40C4-9069-9F80CDC93544}" dt="2022-09-07T18:08:03.378" v="2" actId="47"/>
        <pc:sldMkLst>
          <pc:docMk/>
          <pc:sldMk cId="3650538820" sldId="734"/>
        </pc:sldMkLst>
      </pc:sldChg>
      <pc:sldChg chg="add del">
        <pc:chgData name="伊健 杜" userId="e69aded81da48593" providerId="LiveId" clId="{531402EC-17DD-40C4-9069-9F80CDC93544}" dt="2022-09-07T18:08:03.378" v="2" actId="47"/>
        <pc:sldMkLst>
          <pc:docMk/>
          <pc:sldMk cId="2151547950" sldId="735"/>
        </pc:sldMkLst>
      </pc:sldChg>
      <pc:sldChg chg="add del">
        <pc:chgData name="伊健 杜" userId="e69aded81da48593" providerId="LiveId" clId="{531402EC-17DD-40C4-9069-9F80CDC93544}" dt="2022-09-07T18:08:03.378" v="2" actId="47"/>
        <pc:sldMkLst>
          <pc:docMk/>
          <pc:sldMk cId="523061631" sldId="736"/>
        </pc:sldMkLst>
      </pc:sldChg>
      <pc:sldChg chg="add del">
        <pc:chgData name="伊健 杜" userId="e69aded81da48593" providerId="LiveId" clId="{531402EC-17DD-40C4-9069-9F80CDC93544}" dt="2022-09-07T18:08:03.378" v="2" actId="47"/>
        <pc:sldMkLst>
          <pc:docMk/>
          <pc:sldMk cId="2313142924" sldId="737"/>
        </pc:sldMkLst>
      </pc:sldChg>
      <pc:sldChg chg="add del">
        <pc:chgData name="伊健 杜" userId="e69aded81da48593" providerId="LiveId" clId="{531402EC-17DD-40C4-9069-9F80CDC93544}" dt="2022-09-07T18:08:03.378" v="2" actId="47"/>
        <pc:sldMkLst>
          <pc:docMk/>
          <pc:sldMk cId="3045390768" sldId="739"/>
        </pc:sldMkLst>
      </pc:sldChg>
      <pc:sldChg chg="add del">
        <pc:chgData name="伊健 杜" userId="e69aded81da48593" providerId="LiveId" clId="{531402EC-17DD-40C4-9069-9F80CDC93544}" dt="2022-09-07T18:08:03.378" v="2" actId="47"/>
        <pc:sldMkLst>
          <pc:docMk/>
          <pc:sldMk cId="2262957855" sldId="740"/>
        </pc:sldMkLst>
      </pc:sldChg>
      <pc:sldChg chg="del">
        <pc:chgData name="伊健 杜" userId="e69aded81da48593" providerId="LiveId" clId="{531402EC-17DD-40C4-9069-9F80CDC93544}" dt="2022-09-07T18:08:14.386" v="3" actId="47"/>
        <pc:sldMkLst>
          <pc:docMk/>
          <pc:sldMk cId="1748706981" sldId="741"/>
        </pc:sldMkLst>
      </pc:sldChg>
      <pc:sldChg chg="add del">
        <pc:chgData name="伊健 杜" userId="e69aded81da48593" providerId="LiveId" clId="{531402EC-17DD-40C4-9069-9F80CDC93544}" dt="2022-09-07T18:08:03.378" v="2" actId="47"/>
        <pc:sldMkLst>
          <pc:docMk/>
          <pc:sldMk cId="2401546957" sldId="742"/>
        </pc:sldMkLst>
      </pc:sldChg>
      <pc:sldChg chg="add del">
        <pc:chgData name="伊健 杜" userId="e69aded81da48593" providerId="LiveId" clId="{531402EC-17DD-40C4-9069-9F80CDC93544}" dt="2022-09-07T18:08:03.378" v="2" actId="47"/>
        <pc:sldMkLst>
          <pc:docMk/>
          <pc:sldMk cId="3802490696" sldId="743"/>
        </pc:sldMkLst>
      </pc:sldChg>
    </pc:docChg>
  </pc:docChgLst>
  <pc:docChgLst>
    <pc:chgData name="伊健 杜" userId="e69aded81da48593" providerId="LiveId" clId="{B92D2B77-361F-455D-BBB9-8632DB823E50}"/>
    <pc:docChg chg="undo redo custSel addSld delSld modSld sldOrd modSection">
      <pc:chgData name="伊健 杜" userId="e69aded81da48593" providerId="LiveId" clId="{B92D2B77-361F-455D-BBB9-8632DB823E50}" dt="2022-11-01T06:50:31.685" v="4495" actId="680"/>
      <pc:docMkLst>
        <pc:docMk/>
      </pc:docMkLst>
      <pc:sldChg chg="addSp modSp mod">
        <pc:chgData name="伊健 杜" userId="e69aded81da48593" providerId="LiveId" clId="{B92D2B77-361F-455D-BBB9-8632DB823E50}" dt="2022-11-01T06:44:41.316" v="4421"/>
        <pc:sldMkLst>
          <pc:docMk/>
          <pc:sldMk cId="2248431918" sldId="1064"/>
        </pc:sldMkLst>
        <pc:spChg chg="add mod">
          <ac:chgData name="伊健 杜" userId="e69aded81da48593" providerId="LiveId" clId="{B92D2B77-361F-455D-BBB9-8632DB823E50}" dt="2022-11-01T06:44:41.316" v="4421"/>
          <ac:spMkLst>
            <pc:docMk/>
            <pc:sldMk cId="2248431918" sldId="1064"/>
            <ac:spMk id="4" creationId="{B1DECA84-15FF-13FB-350F-2B646D190E36}"/>
          </ac:spMkLst>
        </pc:spChg>
        <pc:picChg chg="add mod">
          <ac:chgData name="伊健 杜" userId="e69aded81da48593" providerId="LiveId" clId="{B92D2B77-361F-455D-BBB9-8632DB823E50}" dt="2022-11-01T06:44:34.622" v="4413" actId="1076"/>
          <ac:picMkLst>
            <pc:docMk/>
            <pc:sldMk cId="2248431918" sldId="1064"/>
            <ac:picMk id="3" creationId="{3389F8EE-0CF1-8F16-C775-1F86B9A6A9C6}"/>
          </ac:picMkLst>
        </pc:picChg>
      </pc:sldChg>
      <pc:sldChg chg="delSp modSp add mod delAnim">
        <pc:chgData name="伊健 杜" userId="e69aded81da48593" providerId="LiveId" clId="{B92D2B77-361F-455D-BBB9-8632DB823E50}" dt="2022-10-31T16:34:59.678" v="4117" actId="20577"/>
        <pc:sldMkLst>
          <pc:docMk/>
          <pc:sldMk cId="900656996" sldId="1095"/>
        </pc:sldMkLst>
        <pc:spChg chg="mod">
          <ac:chgData name="伊健 杜" userId="e69aded81da48593" providerId="LiveId" clId="{B92D2B77-361F-455D-BBB9-8632DB823E50}" dt="2022-10-31T16:34:59.678" v="4117" actId="20577"/>
          <ac:spMkLst>
            <pc:docMk/>
            <pc:sldMk cId="900656996" sldId="1095"/>
            <ac:spMk id="2" creationId="{10304424-DB4A-36E7-9E0D-D32A5DD0F26C}"/>
          </ac:spMkLst>
        </pc:spChg>
        <pc:spChg chg="del">
          <ac:chgData name="伊健 杜" userId="e69aded81da48593" providerId="LiveId" clId="{B92D2B77-361F-455D-BBB9-8632DB823E50}" dt="2022-10-31T16:34:55.799" v="4112" actId="478"/>
          <ac:spMkLst>
            <pc:docMk/>
            <pc:sldMk cId="900656996" sldId="1095"/>
            <ac:spMk id="3" creationId="{BAB82766-BDC2-26FC-C2D3-3468B609A4DA}"/>
          </ac:spMkLst>
        </pc:spChg>
      </pc:sldChg>
      <pc:sldChg chg="modSp add mod">
        <pc:chgData name="伊健 杜" userId="e69aded81da48593" providerId="LiveId" clId="{B92D2B77-361F-455D-BBB9-8632DB823E50}" dt="2022-10-31T16:35:15.623" v="4119" actId="20577"/>
        <pc:sldMkLst>
          <pc:docMk/>
          <pc:sldMk cId="3660585106" sldId="1098"/>
        </pc:sldMkLst>
        <pc:spChg chg="mod">
          <ac:chgData name="伊健 杜" userId="e69aded81da48593" providerId="LiveId" clId="{B92D2B77-361F-455D-BBB9-8632DB823E50}" dt="2022-10-31T16:35:15.623" v="4119" actId="20577"/>
          <ac:spMkLst>
            <pc:docMk/>
            <pc:sldMk cId="3660585106" sldId="1098"/>
            <ac:spMk id="2" creationId="{10304424-DB4A-36E7-9E0D-D32A5DD0F26C}"/>
          </ac:spMkLst>
        </pc:spChg>
      </pc:sldChg>
      <pc:sldChg chg="modSp add mod">
        <pc:chgData name="伊健 杜" userId="e69aded81da48593" providerId="LiveId" clId="{B92D2B77-361F-455D-BBB9-8632DB823E50}" dt="2022-10-31T16:35:20.039" v="4121" actId="1076"/>
        <pc:sldMkLst>
          <pc:docMk/>
          <pc:sldMk cId="230979331" sldId="1099"/>
        </pc:sldMkLst>
        <pc:spChg chg="mod">
          <ac:chgData name="伊健 杜" userId="e69aded81da48593" providerId="LiveId" clId="{B92D2B77-361F-455D-BBB9-8632DB823E50}" dt="2022-10-31T16:35:12.154" v="4118" actId="20577"/>
          <ac:spMkLst>
            <pc:docMk/>
            <pc:sldMk cId="230979331" sldId="1099"/>
            <ac:spMk id="2" creationId="{10304424-DB4A-36E7-9E0D-D32A5DD0F26C}"/>
          </ac:spMkLst>
        </pc:spChg>
        <pc:picChg chg="mod">
          <ac:chgData name="伊健 杜" userId="e69aded81da48593" providerId="LiveId" clId="{B92D2B77-361F-455D-BBB9-8632DB823E50}" dt="2022-10-31T16:35:20.039" v="4121" actId="1076"/>
          <ac:picMkLst>
            <pc:docMk/>
            <pc:sldMk cId="230979331" sldId="1099"/>
            <ac:picMk id="43010" creationId="{D62442EF-BD03-CB6F-6CB7-CA32CA9C3F3C}"/>
          </ac:picMkLst>
        </pc:picChg>
      </pc:sldChg>
      <pc:sldChg chg="add">
        <pc:chgData name="伊健 杜" userId="e69aded81da48593" providerId="LiveId" clId="{B92D2B77-361F-455D-BBB9-8632DB823E50}" dt="2022-10-31T16:34:47.817" v="4111"/>
        <pc:sldMkLst>
          <pc:docMk/>
          <pc:sldMk cId="3873620914" sldId="1102"/>
        </pc:sldMkLst>
      </pc:sldChg>
      <pc:sldChg chg="del">
        <pc:chgData name="伊健 杜" userId="e69aded81da48593" providerId="LiveId" clId="{B92D2B77-361F-455D-BBB9-8632DB823E50}" dt="2022-10-31T11:41:30.560" v="0" actId="47"/>
        <pc:sldMkLst>
          <pc:docMk/>
          <pc:sldMk cId="1060657016" sldId="1142"/>
        </pc:sldMkLst>
      </pc:sldChg>
      <pc:sldChg chg="del">
        <pc:chgData name="伊健 杜" userId="e69aded81da48593" providerId="LiveId" clId="{B92D2B77-361F-455D-BBB9-8632DB823E50}" dt="2022-10-31T11:41:30.560" v="0" actId="47"/>
        <pc:sldMkLst>
          <pc:docMk/>
          <pc:sldMk cId="3919629028" sldId="1143"/>
        </pc:sldMkLst>
      </pc:sldChg>
      <pc:sldChg chg="del">
        <pc:chgData name="伊健 杜" userId="e69aded81da48593" providerId="LiveId" clId="{B92D2B77-361F-455D-BBB9-8632DB823E50}" dt="2022-10-31T11:41:30.560" v="0" actId="47"/>
        <pc:sldMkLst>
          <pc:docMk/>
          <pc:sldMk cId="3833598306" sldId="1144"/>
        </pc:sldMkLst>
      </pc:sldChg>
      <pc:sldChg chg="del">
        <pc:chgData name="伊健 杜" userId="e69aded81da48593" providerId="LiveId" clId="{B92D2B77-361F-455D-BBB9-8632DB823E50}" dt="2022-10-31T11:41:30.560" v="0" actId="47"/>
        <pc:sldMkLst>
          <pc:docMk/>
          <pc:sldMk cId="795021822" sldId="1147"/>
        </pc:sldMkLst>
      </pc:sldChg>
      <pc:sldChg chg="del">
        <pc:chgData name="伊健 杜" userId="e69aded81da48593" providerId="LiveId" clId="{B92D2B77-361F-455D-BBB9-8632DB823E50}" dt="2022-10-31T11:41:30.560" v="0" actId="47"/>
        <pc:sldMkLst>
          <pc:docMk/>
          <pc:sldMk cId="1526025908" sldId="1148"/>
        </pc:sldMkLst>
      </pc:sldChg>
      <pc:sldChg chg="del">
        <pc:chgData name="伊健 杜" userId="e69aded81da48593" providerId="LiveId" clId="{B92D2B77-361F-455D-BBB9-8632DB823E50}" dt="2022-10-31T11:41:30.560" v="0" actId="47"/>
        <pc:sldMkLst>
          <pc:docMk/>
          <pc:sldMk cId="541376964" sldId="1149"/>
        </pc:sldMkLst>
      </pc:sldChg>
      <pc:sldChg chg="del">
        <pc:chgData name="伊健 杜" userId="e69aded81da48593" providerId="LiveId" clId="{B92D2B77-361F-455D-BBB9-8632DB823E50}" dt="2022-10-31T11:41:30.560" v="0" actId="47"/>
        <pc:sldMkLst>
          <pc:docMk/>
          <pc:sldMk cId="259775305" sldId="1150"/>
        </pc:sldMkLst>
      </pc:sldChg>
      <pc:sldChg chg="del">
        <pc:chgData name="伊健 杜" userId="e69aded81da48593" providerId="LiveId" clId="{B92D2B77-361F-455D-BBB9-8632DB823E50}" dt="2022-10-31T11:41:30.560" v="0" actId="47"/>
        <pc:sldMkLst>
          <pc:docMk/>
          <pc:sldMk cId="4103331463" sldId="1151"/>
        </pc:sldMkLst>
      </pc:sldChg>
      <pc:sldChg chg="del">
        <pc:chgData name="伊健 杜" userId="e69aded81da48593" providerId="LiveId" clId="{B92D2B77-361F-455D-BBB9-8632DB823E50}" dt="2022-10-31T11:41:30.560" v="0" actId="47"/>
        <pc:sldMkLst>
          <pc:docMk/>
          <pc:sldMk cId="319600104" sldId="1152"/>
        </pc:sldMkLst>
      </pc:sldChg>
      <pc:sldChg chg="del">
        <pc:chgData name="伊健 杜" userId="e69aded81da48593" providerId="LiveId" clId="{B92D2B77-361F-455D-BBB9-8632DB823E50}" dt="2022-10-31T11:41:30.560" v="0" actId="47"/>
        <pc:sldMkLst>
          <pc:docMk/>
          <pc:sldMk cId="1444574318" sldId="1153"/>
        </pc:sldMkLst>
      </pc:sldChg>
      <pc:sldChg chg="del">
        <pc:chgData name="伊健 杜" userId="e69aded81da48593" providerId="LiveId" clId="{B92D2B77-361F-455D-BBB9-8632DB823E50}" dt="2022-10-31T11:41:30.560" v="0" actId="47"/>
        <pc:sldMkLst>
          <pc:docMk/>
          <pc:sldMk cId="3913402726" sldId="1154"/>
        </pc:sldMkLst>
      </pc:sldChg>
      <pc:sldChg chg="del">
        <pc:chgData name="伊健 杜" userId="e69aded81da48593" providerId="LiveId" clId="{B92D2B77-361F-455D-BBB9-8632DB823E50}" dt="2022-10-31T11:41:30.560" v="0" actId="47"/>
        <pc:sldMkLst>
          <pc:docMk/>
          <pc:sldMk cId="1820127114" sldId="1155"/>
        </pc:sldMkLst>
      </pc:sldChg>
      <pc:sldChg chg="del">
        <pc:chgData name="伊健 杜" userId="e69aded81da48593" providerId="LiveId" clId="{B92D2B77-361F-455D-BBB9-8632DB823E50}" dt="2022-10-31T11:41:30.560" v="0" actId="47"/>
        <pc:sldMkLst>
          <pc:docMk/>
          <pc:sldMk cId="2258442750" sldId="1156"/>
        </pc:sldMkLst>
      </pc:sldChg>
      <pc:sldChg chg="del">
        <pc:chgData name="伊健 杜" userId="e69aded81da48593" providerId="LiveId" clId="{B92D2B77-361F-455D-BBB9-8632DB823E50}" dt="2022-10-31T11:41:30.560" v="0" actId="47"/>
        <pc:sldMkLst>
          <pc:docMk/>
          <pc:sldMk cId="863271375" sldId="1157"/>
        </pc:sldMkLst>
      </pc:sldChg>
      <pc:sldChg chg="del">
        <pc:chgData name="伊健 杜" userId="e69aded81da48593" providerId="LiveId" clId="{B92D2B77-361F-455D-BBB9-8632DB823E50}" dt="2022-10-31T11:41:30.560" v="0" actId="47"/>
        <pc:sldMkLst>
          <pc:docMk/>
          <pc:sldMk cId="3810250571" sldId="1158"/>
        </pc:sldMkLst>
      </pc:sldChg>
      <pc:sldChg chg="del">
        <pc:chgData name="伊健 杜" userId="e69aded81da48593" providerId="LiveId" clId="{B92D2B77-361F-455D-BBB9-8632DB823E50}" dt="2022-10-31T11:41:30.560" v="0" actId="47"/>
        <pc:sldMkLst>
          <pc:docMk/>
          <pc:sldMk cId="192152082" sldId="1159"/>
        </pc:sldMkLst>
      </pc:sldChg>
      <pc:sldChg chg="del">
        <pc:chgData name="伊健 杜" userId="e69aded81da48593" providerId="LiveId" clId="{B92D2B77-361F-455D-BBB9-8632DB823E50}" dt="2022-10-31T11:41:30.560" v="0" actId="47"/>
        <pc:sldMkLst>
          <pc:docMk/>
          <pc:sldMk cId="1579167969" sldId="1160"/>
        </pc:sldMkLst>
      </pc:sldChg>
      <pc:sldChg chg="del">
        <pc:chgData name="伊健 杜" userId="e69aded81da48593" providerId="LiveId" clId="{B92D2B77-361F-455D-BBB9-8632DB823E50}" dt="2022-10-31T11:41:30.560" v="0" actId="47"/>
        <pc:sldMkLst>
          <pc:docMk/>
          <pc:sldMk cId="1814627684" sldId="1161"/>
        </pc:sldMkLst>
      </pc:sldChg>
      <pc:sldChg chg="del">
        <pc:chgData name="伊健 杜" userId="e69aded81da48593" providerId="LiveId" clId="{B92D2B77-361F-455D-BBB9-8632DB823E50}" dt="2022-10-31T11:41:30.560" v="0" actId="47"/>
        <pc:sldMkLst>
          <pc:docMk/>
          <pc:sldMk cId="4133667147" sldId="1162"/>
        </pc:sldMkLst>
      </pc:sldChg>
      <pc:sldChg chg="del">
        <pc:chgData name="伊健 杜" userId="e69aded81da48593" providerId="LiveId" clId="{B92D2B77-361F-455D-BBB9-8632DB823E50}" dt="2022-10-31T11:41:30.560" v="0" actId="47"/>
        <pc:sldMkLst>
          <pc:docMk/>
          <pc:sldMk cId="3395329516" sldId="1163"/>
        </pc:sldMkLst>
      </pc:sldChg>
      <pc:sldChg chg="del">
        <pc:chgData name="伊健 杜" userId="e69aded81da48593" providerId="LiveId" clId="{B92D2B77-361F-455D-BBB9-8632DB823E50}" dt="2022-10-31T11:41:30.560" v="0" actId="47"/>
        <pc:sldMkLst>
          <pc:docMk/>
          <pc:sldMk cId="1585705992" sldId="1164"/>
        </pc:sldMkLst>
      </pc:sldChg>
      <pc:sldChg chg="del">
        <pc:chgData name="伊健 杜" userId="e69aded81da48593" providerId="LiveId" clId="{B92D2B77-361F-455D-BBB9-8632DB823E50}" dt="2022-10-31T11:41:30.560" v="0" actId="47"/>
        <pc:sldMkLst>
          <pc:docMk/>
          <pc:sldMk cId="1080192170" sldId="1165"/>
        </pc:sldMkLst>
      </pc:sldChg>
      <pc:sldChg chg="del">
        <pc:chgData name="伊健 杜" userId="e69aded81da48593" providerId="LiveId" clId="{B92D2B77-361F-455D-BBB9-8632DB823E50}" dt="2022-10-31T11:41:30.560" v="0" actId="47"/>
        <pc:sldMkLst>
          <pc:docMk/>
          <pc:sldMk cId="488718616" sldId="1166"/>
        </pc:sldMkLst>
      </pc:sldChg>
      <pc:sldChg chg="del">
        <pc:chgData name="伊健 杜" userId="e69aded81da48593" providerId="LiveId" clId="{B92D2B77-361F-455D-BBB9-8632DB823E50}" dt="2022-10-31T11:41:30.560" v="0" actId="47"/>
        <pc:sldMkLst>
          <pc:docMk/>
          <pc:sldMk cId="4065002742" sldId="1167"/>
        </pc:sldMkLst>
      </pc:sldChg>
      <pc:sldChg chg="del">
        <pc:chgData name="伊健 杜" userId="e69aded81da48593" providerId="LiveId" clId="{B92D2B77-361F-455D-BBB9-8632DB823E50}" dt="2022-10-31T11:41:30.560" v="0" actId="47"/>
        <pc:sldMkLst>
          <pc:docMk/>
          <pc:sldMk cId="2853306432" sldId="1168"/>
        </pc:sldMkLst>
      </pc:sldChg>
      <pc:sldChg chg="del">
        <pc:chgData name="伊健 杜" userId="e69aded81da48593" providerId="LiveId" clId="{B92D2B77-361F-455D-BBB9-8632DB823E50}" dt="2022-10-31T11:41:30.560" v="0" actId="47"/>
        <pc:sldMkLst>
          <pc:docMk/>
          <pc:sldMk cId="1427357216" sldId="1169"/>
        </pc:sldMkLst>
      </pc:sldChg>
      <pc:sldChg chg="del">
        <pc:chgData name="伊健 杜" userId="e69aded81da48593" providerId="LiveId" clId="{B92D2B77-361F-455D-BBB9-8632DB823E50}" dt="2022-10-31T11:41:30.560" v="0" actId="47"/>
        <pc:sldMkLst>
          <pc:docMk/>
          <pc:sldMk cId="1100813571" sldId="1170"/>
        </pc:sldMkLst>
      </pc:sldChg>
      <pc:sldChg chg="del">
        <pc:chgData name="伊健 杜" userId="e69aded81da48593" providerId="LiveId" clId="{B92D2B77-361F-455D-BBB9-8632DB823E50}" dt="2022-10-31T11:41:30.560" v="0" actId="47"/>
        <pc:sldMkLst>
          <pc:docMk/>
          <pc:sldMk cId="2521298953" sldId="1171"/>
        </pc:sldMkLst>
      </pc:sldChg>
      <pc:sldChg chg="del">
        <pc:chgData name="伊健 杜" userId="e69aded81da48593" providerId="LiveId" clId="{B92D2B77-361F-455D-BBB9-8632DB823E50}" dt="2022-10-31T11:41:30.560" v="0" actId="47"/>
        <pc:sldMkLst>
          <pc:docMk/>
          <pc:sldMk cId="330401904" sldId="1172"/>
        </pc:sldMkLst>
      </pc:sldChg>
      <pc:sldChg chg="del">
        <pc:chgData name="伊健 杜" userId="e69aded81da48593" providerId="LiveId" clId="{B92D2B77-361F-455D-BBB9-8632DB823E50}" dt="2022-10-31T11:41:30.560" v="0" actId="47"/>
        <pc:sldMkLst>
          <pc:docMk/>
          <pc:sldMk cId="1676147163" sldId="1173"/>
        </pc:sldMkLst>
      </pc:sldChg>
      <pc:sldChg chg="del">
        <pc:chgData name="伊健 杜" userId="e69aded81da48593" providerId="LiveId" clId="{B92D2B77-361F-455D-BBB9-8632DB823E50}" dt="2022-10-31T11:41:30.560" v="0" actId="47"/>
        <pc:sldMkLst>
          <pc:docMk/>
          <pc:sldMk cId="2070736892" sldId="1174"/>
        </pc:sldMkLst>
      </pc:sldChg>
      <pc:sldChg chg="del">
        <pc:chgData name="伊健 杜" userId="e69aded81da48593" providerId="LiveId" clId="{B92D2B77-361F-455D-BBB9-8632DB823E50}" dt="2022-10-31T11:41:30.560" v="0" actId="47"/>
        <pc:sldMkLst>
          <pc:docMk/>
          <pc:sldMk cId="3889756607" sldId="1176"/>
        </pc:sldMkLst>
      </pc:sldChg>
      <pc:sldChg chg="del">
        <pc:chgData name="伊健 杜" userId="e69aded81da48593" providerId="LiveId" clId="{B92D2B77-361F-455D-BBB9-8632DB823E50}" dt="2022-10-31T11:41:30.560" v="0" actId="47"/>
        <pc:sldMkLst>
          <pc:docMk/>
          <pc:sldMk cId="3915871308" sldId="1177"/>
        </pc:sldMkLst>
      </pc:sldChg>
      <pc:sldChg chg="del">
        <pc:chgData name="伊健 杜" userId="e69aded81da48593" providerId="LiveId" clId="{B92D2B77-361F-455D-BBB9-8632DB823E50}" dt="2022-10-31T11:41:30.560" v="0" actId="47"/>
        <pc:sldMkLst>
          <pc:docMk/>
          <pc:sldMk cId="1004758835" sldId="1179"/>
        </pc:sldMkLst>
      </pc:sldChg>
      <pc:sldChg chg="del">
        <pc:chgData name="伊健 杜" userId="e69aded81da48593" providerId="LiveId" clId="{B92D2B77-361F-455D-BBB9-8632DB823E50}" dt="2022-10-31T11:41:30.560" v="0" actId="47"/>
        <pc:sldMkLst>
          <pc:docMk/>
          <pc:sldMk cId="3027610632" sldId="1180"/>
        </pc:sldMkLst>
      </pc:sldChg>
      <pc:sldChg chg="del">
        <pc:chgData name="伊健 杜" userId="e69aded81da48593" providerId="LiveId" clId="{B92D2B77-361F-455D-BBB9-8632DB823E50}" dt="2022-10-31T11:41:30.560" v="0" actId="47"/>
        <pc:sldMkLst>
          <pc:docMk/>
          <pc:sldMk cId="2167806499" sldId="1181"/>
        </pc:sldMkLst>
      </pc:sldChg>
      <pc:sldChg chg="del">
        <pc:chgData name="伊健 杜" userId="e69aded81da48593" providerId="LiveId" clId="{B92D2B77-361F-455D-BBB9-8632DB823E50}" dt="2022-10-31T11:41:30.560" v="0" actId="47"/>
        <pc:sldMkLst>
          <pc:docMk/>
          <pc:sldMk cId="1906752354" sldId="1182"/>
        </pc:sldMkLst>
      </pc:sldChg>
      <pc:sldChg chg="del">
        <pc:chgData name="伊健 杜" userId="e69aded81da48593" providerId="LiveId" clId="{B92D2B77-361F-455D-BBB9-8632DB823E50}" dt="2022-10-31T11:41:30.560" v="0" actId="47"/>
        <pc:sldMkLst>
          <pc:docMk/>
          <pc:sldMk cId="1302317118" sldId="1183"/>
        </pc:sldMkLst>
      </pc:sldChg>
      <pc:sldChg chg="del">
        <pc:chgData name="伊健 杜" userId="e69aded81da48593" providerId="LiveId" clId="{B92D2B77-361F-455D-BBB9-8632DB823E50}" dt="2022-10-31T11:41:30.560" v="0" actId="47"/>
        <pc:sldMkLst>
          <pc:docMk/>
          <pc:sldMk cId="691852033" sldId="1184"/>
        </pc:sldMkLst>
      </pc:sldChg>
      <pc:sldChg chg="del">
        <pc:chgData name="伊健 杜" userId="e69aded81da48593" providerId="LiveId" clId="{B92D2B77-361F-455D-BBB9-8632DB823E50}" dt="2022-10-31T11:41:30.560" v="0" actId="47"/>
        <pc:sldMkLst>
          <pc:docMk/>
          <pc:sldMk cId="1623762558" sldId="1185"/>
        </pc:sldMkLst>
      </pc:sldChg>
      <pc:sldChg chg="del">
        <pc:chgData name="伊健 杜" userId="e69aded81da48593" providerId="LiveId" clId="{B92D2B77-361F-455D-BBB9-8632DB823E50}" dt="2022-10-31T11:41:34.999" v="1" actId="47"/>
        <pc:sldMkLst>
          <pc:docMk/>
          <pc:sldMk cId="2780857343" sldId="1186"/>
        </pc:sldMkLst>
      </pc:sldChg>
      <pc:sldChg chg="addSp delSp modSp mod">
        <pc:chgData name="伊健 杜" userId="e69aded81da48593" providerId="LiveId" clId="{B92D2B77-361F-455D-BBB9-8632DB823E50}" dt="2022-10-31T17:08:35.757" v="4124"/>
        <pc:sldMkLst>
          <pc:docMk/>
          <pc:sldMk cId="1525390715" sldId="1187"/>
        </pc:sldMkLst>
        <pc:spChg chg="mod">
          <ac:chgData name="伊健 杜" userId="e69aded81da48593" providerId="LiveId" clId="{B92D2B77-361F-455D-BBB9-8632DB823E50}" dt="2022-10-31T11:41:50.338" v="11"/>
          <ac:spMkLst>
            <pc:docMk/>
            <pc:sldMk cId="1525390715" sldId="1187"/>
            <ac:spMk id="6" creationId="{F83A6AC8-56F1-EB9E-DD47-C1CFF9753BBA}"/>
          </ac:spMkLst>
        </pc:spChg>
        <pc:spChg chg="mod">
          <ac:chgData name="伊健 杜" userId="e69aded81da48593" providerId="LiveId" clId="{B92D2B77-361F-455D-BBB9-8632DB823E50}" dt="2022-10-31T16:36:05.046" v="4122"/>
          <ac:spMkLst>
            <pc:docMk/>
            <pc:sldMk cId="1525390715" sldId="1187"/>
            <ac:spMk id="7" creationId="{8A134A8E-94C3-0EE7-C065-45DB3136BA45}"/>
          </ac:spMkLst>
        </pc:spChg>
        <pc:picChg chg="add mod">
          <ac:chgData name="伊健 杜" userId="e69aded81da48593" providerId="LiveId" clId="{B92D2B77-361F-455D-BBB9-8632DB823E50}" dt="2022-10-31T11:42:52.278" v="81" actId="1076"/>
          <ac:picMkLst>
            <pc:docMk/>
            <pc:sldMk cId="1525390715" sldId="1187"/>
            <ac:picMk id="1026" creationId="{A4D3EA1D-C7D5-056B-69BE-501B57143A6A}"/>
          </ac:picMkLst>
        </pc:picChg>
        <pc:picChg chg="del">
          <ac:chgData name="伊健 杜" userId="e69aded81da48593" providerId="LiveId" clId="{B92D2B77-361F-455D-BBB9-8632DB823E50}" dt="2022-10-31T11:42:10.413" v="77" actId="478"/>
          <ac:picMkLst>
            <pc:docMk/>
            <pc:sldMk cId="1525390715" sldId="1187"/>
            <ac:picMk id="27650" creationId="{C811F717-4C32-A028-31DD-9CB28E05FECD}"/>
          </ac:picMkLst>
        </pc:picChg>
        <pc:inkChg chg="add">
          <ac:chgData name="伊健 杜" userId="e69aded81da48593" providerId="LiveId" clId="{B92D2B77-361F-455D-BBB9-8632DB823E50}" dt="2022-10-31T17:08:35.757" v="4124"/>
          <ac:inkMkLst>
            <pc:docMk/>
            <pc:sldMk cId="1525390715" sldId="1187"/>
            <ac:inkMk id="2" creationId="{BFA7388A-5CF8-E99B-9CC7-E4B7172CE1AF}"/>
          </ac:inkMkLst>
        </pc:inkChg>
      </pc:sldChg>
      <pc:sldChg chg="modSp mod">
        <pc:chgData name="伊健 杜" userId="e69aded81da48593" providerId="LiveId" clId="{B92D2B77-361F-455D-BBB9-8632DB823E50}" dt="2022-10-31T16:36:05.046" v="4122"/>
        <pc:sldMkLst>
          <pc:docMk/>
          <pc:sldMk cId="1226478650" sldId="1188"/>
        </pc:sldMkLst>
        <pc:spChg chg="mod">
          <ac:chgData name="伊健 杜" userId="e69aded81da48593" providerId="LiveId" clId="{B92D2B77-361F-455D-BBB9-8632DB823E50}" dt="2022-10-31T16:36:05.046" v="4122"/>
          <ac:spMkLst>
            <pc:docMk/>
            <pc:sldMk cId="1226478650" sldId="1188"/>
            <ac:spMk id="2" creationId="{12464917-890F-049D-63D0-E94A7DE8B376}"/>
          </ac:spMkLst>
        </pc:spChg>
      </pc:sldChg>
      <pc:sldChg chg="modSp mod">
        <pc:chgData name="伊健 杜" userId="e69aded81da48593" providerId="LiveId" clId="{B92D2B77-361F-455D-BBB9-8632DB823E50}" dt="2022-10-31T16:36:05.046" v="4122"/>
        <pc:sldMkLst>
          <pc:docMk/>
          <pc:sldMk cId="1364664454" sldId="1189"/>
        </pc:sldMkLst>
        <pc:spChg chg="mod">
          <ac:chgData name="伊健 杜" userId="e69aded81da48593" providerId="LiveId" clId="{B92D2B77-361F-455D-BBB9-8632DB823E50}" dt="2022-10-31T16:36:05.046" v="4122"/>
          <ac:spMkLst>
            <pc:docMk/>
            <pc:sldMk cId="1364664454" sldId="1189"/>
            <ac:spMk id="2" creationId="{12464917-890F-049D-63D0-E94A7DE8B376}"/>
          </ac:spMkLst>
        </pc:spChg>
      </pc:sldChg>
      <pc:sldChg chg="addSp delSp modSp add mod">
        <pc:chgData name="伊健 杜" userId="e69aded81da48593" providerId="LiveId" clId="{B92D2B77-361F-455D-BBB9-8632DB823E50}" dt="2022-11-01T06:37:41.962" v="4284"/>
        <pc:sldMkLst>
          <pc:docMk/>
          <pc:sldMk cId="2638500765" sldId="1190"/>
        </pc:sldMkLst>
        <pc:spChg chg="add mod">
          <ac:chgData name="伊健 杜" userId="e69aded81da48593" providerId="LiveId" clId="{B92D2B77-361F-455D-BBB9-8632DB823E50}" dt="2022-11-01T06:37:13.777" v="4254" actId="20577"/>
          <ac:spMkLst>
            <pc:docMk/>
            <pc:sldMk cId="2638500765" sldId="1190"/>
            <ac:spMk id="2" creationId="{8AEF259F-1D10-F63C-0870-3293EBBC62A9}"/>
          </ac:spMkLst>
        </pc:spChg>
        <pc:spChg chg="add mod">
          <ac:chgData name="伊健 杜" userId="e69aded81da48593" providerId="LiveId" clId="{B92D2B77-361F-455D-BBB9-8632DB823E50}" dt="2022-11-01T06:37:41.962" v="4284"/>
          <ac:spMkLst>
            <pc:docMk/>
            <pc:sldMk cId="2638500765" sldId="1190"/>
            <ac:spMk id="3" creationId="{4C2FF30E-1E59-9451-E957-CE9AE0F35933}"/>
          </ac:spMkLst>
        </pc:spChg>
        <pc:spChg chg="add mod">
          <ac:chgData name="伊健 杜" userId="e69aded81da48593" providerId="LiveId" clId="{B92D2B77-361F-455D-BBB9-8632DB823E50}" dt="2022-10-31T16:36:05.046" v="4122"/>
          <ac:spMkLst>
            <pc:docMk/>
            <pc:sldMk cId="2638500765" sldId="1190"/>
            <ac:spMk id="4" creationId="{3330352B-AA9C-8447-8DA4-97817B44C9E2}"/>
          </ac:spMkLst>
        </pc:spChg>
        <pc:spChg chg="add mod">
          <ac:chgData name="伊健 杜" userId="e69aded81da48593" providerId="LiveId" clId="{B92D2B77-361F-455D-BBB9-8632DB823E50}" dt="2022-10-31T17:08:44.100" v="4135"/>
          <ac:spMkLst>
            <pc:docMk/>
            <pc:sldMk cId="2638500765" sldId="1190"/>
            <ac:spMk id="5" creationId="{DF997155-5DB8-5776-FAA3-77A6E5B68582}"/>
          </ac:spMkLst>
        </pc:spChg>
        <pc:spChg chg="mod">
          <ac:chgData name="伊健 杜" userId="e69aded81da48593" providerId="LiveId" clId="{B92D2B77-361F-455D-BBB9-8632DB823E50}" dt="2022-10-31T11:43:12.128" v="84" actId="20577"/>
          <ac:spMkLst>
            <pc:docMk/>
            <pc:sldMk cId="2638500765" sldId="1190"/>
            <ac:spMk id="6" creationId="{F83A6AC8-56F1-EB9E-DD47-C1CFF9753BBA}"/>
          </ac:spMkLst>
        </pc:spChg>
        <pc:spChg chg="del">
          <ac:chgData name="伊健 杜" userId="e69aded81da48593" providerId="LiveId" clId="{B92D2B77-361F-455D-BBB9-8632DB823E50}" dt="2022-10-31T11:44:58.665" v="85" actId="478"/>
          <ac:spMkLst>
            <pc:docMk/>
            <pc:sldMk cId="2638500765" sldId="1190"/>
            <ac:spMk id="7" creationId="{8A134A8E-94C3-0EE7-C065-45DB3136BA45}"/>
          </ac:spMkLst>
        </pc:spChg>
        <pc:picChg chg="del">
          <ac:chgData name="伊健 杜" userId="e69aded81da48593" providerId="LiveId" clId="{B92D2B77-361F-455D-BBB9-8632DB823E50}" dt="2022-10-31T11:44:58.665" v="85" actId="478"/>
          <ac:picMkLst>
            <pc:docMk/>
            <pc:sldMk cId="2638500765" sldId="1190"/>
            <ac:picMk id="1026" creationId="{A4D3EA1D-C7D5-056B-69BE-501B57143A6A}"/>
          </ac:picMkLst>
        </pc:picChg>
        <pc:picChg chg="add del mod">
          <ac:chgData name="伊健 杜" userId="e69aded81da48593" providerId="LiveId" clId="{B92D2B77-361F-455D-BBB9-8632DB823E50}" dt="2022-10-31T11:45:08.089" v="88" actId="478"/>
          <ac:picMkLst>
            <pc:docMk/>
            <pc:sldMk cId="2638500765" sldId="1190"/>
            <ac:picMk id="2050" creationId="{0F571B5B-E50F-B1D0-42BA-98608E70718D}"/>
          </ac:picMkLst>
        </pc:picChg>
        <pc:picChg chg="add mod">
          <ac:chgData name="伊健 杜" userId="e69aded81da48593" providerId="LiveId" clId="{B92D2B77-361F-455D-BBB9-8632DB823E50}" dt="2022-10-31T11:45:14.289" v="92" actId="1076"/>
          <ac:picMkLst>
            <pc:docMk/>
            <pc:sldMk cId="2638500765" sldId="1190"/>
            <ac:picMk id="2052" creationId="{E83AAE55-E040-F7D4-D76D-A284F6F75134}"/>
          </ac:picMkLst>
        </pc:picChg>
      </pc:sldChg>
      <pc:sldChg chg="addSp delSp modSp add mod">
        <pc:chgData name="伊健 杜" userId="e69aded81da48593" providerId="LiveId" clId="{B92D2B77-361F-455D-BBB9-8632DB823E50}" dt="2022-10-31T16:36:05.046" v="4122"/>
        <pc:sldMkLst>
          <pc:docMk/>
          <pc:sldMk cId="1624870771" sldId="1191"/>
        </pc:sldMkLst>
        <pc:spChg chg="mod">
          <ac:chgData name="伊健 杜" userId="e69aded81da48593" providerId="LiveId" clId="{B92D2B77-361F-455D-BBB9-8632DB823E50}" dt="2022-10-31T11:46:43.182" v="243" actId="20577"/>
          <ac:spMkLst>
            <pc:docMk/>
            <pc:sldMk cId="1624870771" sldId="1191"/>
            <ac:spMk id="6" creationId="{F83A6AC8-56F1-EB9E-DD47-C1CFF9753BBA}"/>
          </ac:spMkLst>
        </pc:spChg>
        <pc:spChg chg="mod">
          <ac:chgData name="伊健 杜" userId="e69aded81da48593" providerId="LiveId" clId="{B92D2B77-361F-455D-BBB9-8632DB823E50}" dt="2022-10-31T16:36:05.046" v="4122"/>
          <ac:spMkLst>
            <pc:docMk/>
            <pc:sldMk cId="1624870771" sldId="1191"/>
            <ac:spMk id="7" creationId="{8A134A8E-94C3-0EE7-C065-45DB3136BA45}"/>
          </ac:spMkLst>
        </pc:spChg>
        <pc:picChg chg="del">
          <ac:chgData name="伊健 杜" userId="e69aded81da48593" providerId="LiveId" clId="{B92D2B77-361F-455D-BBB9-8632DB823E50}" dt="2022-10-31T11:47:10.407" v="334" actId="478"/>
          <ac:picMkLst>
            <pc:docMk/>
            <pc:sldMk cId="1624870771" sldId="1191"/>
            <ac:picMk id="1026" creationId="{A4D3EA1D-C7D5-056B-69BE-501B57143A6A}"/>
          </ac:picMkLst>
        </pc:picChg>
        <pc:picChg chg="add mod">
          <ac:chgData name="伊健 杜" userId="e69aded81da48593" providerId="LiveId" clId="{B92D2B77-361F-455D-BBB9-8632DB823E50}" dt="2022-10-31T11:47:23.833" v="337" actId="1076"/>
          <ac:picMkLst>
            <pc:docMk/>
            <pc:sldMk cId="1624870771" sldId="1191"/>
            <ac:picMk id="3074" creationId="{BFE0B9C0-3976-DD91-9EAF-39F8521B28C7}"/>
          </ac:picMkLst>
        </pc:picChg>
      </pc:sldChg>
      <pc:sldChg chg="addSp delSp modSp add mod">
        <pc:chgData name="伊健 杜" userId="e69aded81da48593" providerId="LiveId" clId="{B92D2B77-361F-455D-BBB9-8632DB823E50}" dt="2022-10-31T16:36:05.046" v="4122"/>
        <pc:sldMkLst>
          <pc:docMk/>
          <pc:sldMk cId="620394089" sldId="1192"/>
        </pc:sldMkLst>
        <pc:spChg chg="mod">
          <ac:chgData name="伊健 杜" userId="e69aded81da48593" providerId="LiveId" clId="{B92D2B77-361F-455D-BBB9-8632DB823E50}" dt="2022-10-31T16:36:05.046" v="4122"/>
          <ac:spMkLst>
            <pc:docMk/>
            <pc:sldMk cId="620394089" sldId="1192"/>
            <ac:spMk id="6" creationId="{F83A6AC8-56F1-EB9E-DD47-C1CFF9753BBA}"/>
          </ac:spMkLst>
        </pc:spChg>
        <pc:spChg chg="mod">
          <ac:chgData name="伊健 杜" userId="e69aded81da48593" providerId="LiveId" clId="{B92D2B77-361F-455D-BBB9-8632DB823E50}" dt="2022-10-31T16:36:05.046" v="4122"/>
          <ac:spMkLst>
            <pc:docMk/>
            <pc:sldMk cId="620394089" sldId="1192"/>
            <ac:spMk id="7" creationId="{8A134A8E-94C3-0EE7-C065-45DB3136BA45}"/>
          </ac:spMkLst>
        </pc:spChg>
        <pc:picChg chg="del">
          <ac:chgData name="伊健 杜" userId="e69aded81da48593" providerId="LiveId" clId="{B92D2B77-361F-455D-BBB9-8632DB823E50}" dt="2022-10-31T11:48:58.984" v="547" actId="478"/>
          <ac:picMkLst>
            <pc:docMk/>
            <pc:sldMk cId="620394089" sldId="1192"/>
            <ac:picMk id="1026" creationId="{A4D3EA1D-C7D5-056B-69BE-501B57143A6A}"/>
          </ac:picMkLst>
        </pc:picChg>
        <pc:picChg chg="add mod">
          <ac:chgData name="伊健 杜" userId="e69aded81da48593" providerId="LiveId" clId="{B92D2B77-361F-455D-BBB9-8632DB823E50}" dt="2022-10-31T11:51:38.418" v="551" actId="1076"/>
          <ac:picMkLst>
            <pc:docMk/>
            <pc:sldMk cId="620394089" sldId="1192"/>
            <ac:picMk id="4098" creationId="{EF90D777-4AB9-FAF5-86DB-F631FE2925F3}"/>
          </ac:picMkLst>
        </pc:picChg>
      </pc:sldChg>
      <pc:sldChg chg="addSp delSp modSp add mod">
        <pc:chgData name="伊健 杜" userId="e69aded81da48593" providerId="LiveId" clId="{B92D2B77-361F-455D-BBB9-8632DB823E50}" dt="2022-10-31T16:36:05.046" v="4122"/>
        <pc:sldMkLst>
          <pc:docMk/>
          <pc:sldMk cId="608013632" sldId="1193"/>
        </pc:sldMkLst>
        <pc:spChg chg="mod">
          <ac:chgData name="伊健 杜" userId="e69aded81da48593" providerId="LiveId" clId="{B92D2B77-361F-455D-BBB9-8632DB823E50}" dt="2022-10-31T16:36:05.046" v="4122"/>
          <ac:spMkLst>
            <pc:docMk/>
            <pc:sldMk cId="608013632" sldId="1193"/>
            <ac:spMk id="6" creationId="{F83A6AC8-56F1-EB9E-DD47-C1CFF9753BBA}"/>
          </ac:spMkLst>
        </pc:spChg>
        <pc:spChg chg="mod">
          <ac:chgData name="伊健 杜" userId="e69aded81da48593" providerId="LiveId" clId="{B92D2B77-361F-455D-BBB9-8632DB823E50}" dt="2022-10-31T16:36:05.046" v="4122"/>
          <ac:spMkLst>
            <pc:docMk/>
            <pc:sldMk cId="608013632" sldId="1193"/>
            <ac:spMk id="7" creationId="{8A134A8E-94C3-0EE7-C065-45DB3136BA45}"/>
          </ac:spMkLst>
        </pc:spChg>
        <pc:picChg chg="del">
          <ac:chgData name="伊健 杜" userId="e69aded81da48593" providerId="LiveId" clId="{B92D2B77-361F-455D-BBB9-8632DB823E50}" dt="2022-10-31T11:51:47.471" v="555" actId="478"/>
          <ac:picMkLst>
            <pc:docMk/>
            <pc:sldMk cId="608013632" sldId="1193"/>
            <ac:picMk id="4098" creationId="{EF90D777-4AB9-FAF5-86DB-F631FE2925F3}"/>
          </ac:picMkLst>
        </pc:picChg>
        <pc:picChg chg="add mod">
          <ac:chgData name="伊健 杜" userId="e69aded81da48593" providerId="LiveId" clId="{B92D2B77-361F-455D-BBB9-8632DB823E50}" dt="2022-10-31T11:53:34.530" v="647" actId="1076"/>
          <ac:picMkLst>
            <pc:docMk/>
            <pc:sldMk cId="608013632" sldId="1193"/>
            <ac:picMk id="5122" creationId="{3576A272-F687-734B-A991-45F49B8C983C}"/>
          </ac:picMkLst>
        </pc:picChg>
      </pc:sldChg>
      <pc:sldChg chg="addSp delSp modSp add mod">
        <pc:chgData name="伊健 杜" userId="e69aded81da48593" providerId="LiveId" clId="{B92D2B77-361F-455D-BBB9-8632DB823E50}" dt="2022-10-31T16:36:05.046" v="4122"/>
        <pc:sldMkLst>
          <pc:docMk/>
          <pc:sldMk cId="3948998332" sldId="1194"/>
        </pc:sldMkLst>
        <pc:spChg chg="mod">
          <ac:chgData name="伊健 杜" userId="e69aded81da48593" providerId="LiveId" clId="{B92D2B77-361F-455D-BBB9-8632DB823E50}" dt="2022-10-31T16:36:05.046" v="4122"/>
          <ac:spMkLst>
            <pc:docMk/>
            <pc:sldMk cId="3948998332" sldId="1194"/>
            <ac:spMk id="2" creationId="{12464917-890F-049D-63D0-E94A7DE8B376}"/>
          </ac:spMkLst>
        </pc:spChg>
        <pc:picChg chg="add del mod">
          <ac:chgData name="伊健 杜" userId="e69aded81da48593" providerId="LiveId" clId="{B92D2B77-361F-455D-BBB9-8632DB823E50}" dt="2022-10-31T11:57:29.379" v="937" actId="478"/>
          <ac:picMkLst>
            <pc:docMk/>
            <pc:sldMk cId="3948998332" sldId="1194"/>
            <ac:picMk id="7170" creationId="{B6607492-546E-E52E-9CE4-40F2B2197193}"/>
          </ac:picMkLst>
        </pc:picChg>
        <pc:picChg chg="add del mod">
          <ac:chgData name="伊健 杜" userId="e69aded81da48593" providerId="LiveId" clId="{B92D2B77-361F-455D-BBB9-8632DB823E50}" dt="2022-10-31T11:57:32.540" v="940" actId="21"/>
          <ac:picMkLst>
            <pc:docMk/>
            <pc:sldMk cId="3948998332" sldId="1194"/>
            <ac:picMk id="7172" creationId="{979D065D-6FC8-A5BA-A5DB-8E634BA22DE9}"/>
          </ac:picMkLst>
        </pc:picChg>
      </pc:sldChg>
      <pc:sldChg chg="addSp delSp modSp add mod">
        <pc:chgData name="伊健 杜" userId="e69aded81da48593" providerId="LiveId" clId="{B92D2B77-361F-455D-BBB9-8632DB823E50}" dt="2022-10-31T16:36:05.046" v="4122"/>
        <pc:sldMkLst>
          <pc:docMk/>
          <pc:sldMk cId="248384475" sldId="1195"/>
        </pc:sldMkLst>
        <pc:spChg chg="add mod">
          <ac:chgData name="伊健 杜" userId="e69aded81da48593" providerId="LiveId" clId="{B92D2B77-361F-455D-BBB9-8632DB823E50}" dt="2022-10-31T16:36:05.046" v="4122"/>
          <ac:spMkLst>
            <pc:docMk/>
            <pc:sldMk cId="248384475" sldId="1195"/>
            <ac:spMk id="2" creationId="{0D53EC8F-E003-F224-729F-D44AAA79E444}"/>
          </ac:spMkLst>
        </pc:spChg>
        <pc:spChg chg="add mod">
          <ac:chgData name="伊健 杜" userId="e69aded81da48593" providerId="LiveId" clId="{B92D2B77-361F-455D-BBB9-8632DB823E50}" dt="2022-10-31T16:36:05.046" v="4122"/>
          <ac:spMkLst>
            <pc:docMk/>
            <pc:sldMk cId="248384475" sldId="1195"/>
            <ac:spMk id="3" creationId="{30C37BB5-0A10-6564-D5E9-930297EE9A9D}"/>
          </ac:spMkLst>
        </pc:spChg>
        <pc:spChg chg="mod">
          <ac:chgData name="伊健 杜" userId="e69aded81da48593" providerId="LiveId" clId="{B92D2B77-361F-455D-BBB9-8632DB823E50}" dt="2022-10-31T16:36:05.046" v="4122"/>
          <ac:spMkLst>
            <pc:docMk/>
            <pc:sldMk cId="248384475" sldId="1195"/>
            <ac:spMk id="6" creationId="{F83A6AC8-56F1-EB9E-DD47-C1CFF9753BBA}"/>
          </ac:spMkLst>
        </pc:spChg>
        <pc:spChg chg="mod ord">
          <ac:chgData name="伊健 杜" userId="e69aded81da48593" providerId="LiveId" clId="{B92D2B77-361F-455D-BBB9-8632DB823E50}" dt="2022-10-31T16:36:05.046" v="4122"/>
          <ac:spMkLst>
            <pc:docMk/>
            <pc:sldMk cId="248384475" sldId="1195"/>
            <ac:spMk id="7" creationId="{8A134A8E-94C3-0EE7-C065-45DB3136BA45}"/>
          </ac:spMkLst>
        </pc:spChg>
        <pc:picChg chg="del mod">
          <ac:chgData name="伊健 杜" userId="e69aded81da48593" providerId="LiveId" clId="{B92D2B77-361F-455D-BBB9-8632DB823E50}" dt="2022-10-31T11:54:07.576" v="651" actId="478"/>
          <ac:picMkLst>
            <pc:docMk/>
            <pc:sldMk cId="248384475" sldId="1195"/>
            <ac:picMk id="5122" creationId="{3576A272-F687-734B-A991-45F49B8C983C}"/>
          </ac:picMkLst>
        </pc:picChg>
        <pc:picChg chg="add mod">
          <ac:chgData name="伊健 杜" userId="e69aded81da48593" providerId="LiveId" clId="{B92D2B77-361F-455D-BBB9-8632DB823E50}" dt="2022-10-31T11:55:08.376" v="759" actId="1076"/>
          <ac:picMkLst>
            <pc:docMk/>
            <pc:sldMk cId="248384475" sldId="1195"/>
            <ac:picMk id="6146" creationId="{1E3B42CE-87E8-5098-525F-819A4A314ECE}"/>
          </ac:picMkLst>
        </pc:picChg>
      </pc:sldChg>
      <pc:sldChg chg="addSp modSp add mod">
        <pc:chgData name="伊健 杜" userId="e69aded81da48593" providerId="LiveId" clId="{B92D2B77-361F-455D-BBB9-8632DB823E50}" dt="2022-10-31T17:22:30.334" v="4152"/>
        <pc:sldMkLst>
          <pc:docMk/>
          <pc:sldMk cId="376007014" sldId="1196"/>
        </pc:sldMkLst>
        <pc:spChg chg="mod">
          <ac:chgData name="伊健 杜" userId="e69aded81da48593" providerId="LiveId" clId="{B92D2B77-361F-455D-BBB9-8632DB823E50}" dt="2022-10-31T16:36:05.046" v="4122"/>
          <ac:spMkLst>
            <pc:docMk/>
            <pc:sldMk cId="376007014" sldId="1196"/>
            <ac:spMk id="2" creationId="{12464917-890F-049D-63D0-E94A7DE8B376}"/>
          </ac:spMkLst>
        </pc:spChg>
        <pc:spChg chg="add mod">
          <ac:chgData name="伊健 杜" userId="e69aded81da48593" providerId="LiveId" clId="{B92D2B77-361F-455D-BBB9-8632DB823E50}" dt="2022-10-31T17:22:30.334" v="4152"/>
          <ac:spMkLst>
            <pc:docMk/>
            <pc:sldMk cId="376007014" sldId="1196"/>
            <ac:spMk id="4" creationId="{287C93B5-84E0-ECD7-360D-43F54ABE99D5}"/>
          </ac:spMkLst>
        </pc:spChg>
        <pc:picChg chg="add mod">
          <ac:chgData name="伊健 杜" userId="e69aded81da48593" providerId="LiveId" clId="{B92D2B77-361F-455D-BBB9-8632DB823E50}" dt="2022-10-31T11:57:36.451" v="943" actId="1076"/>
          <ac:picMkLst>
            <pc:docMk/>
            <pc:sldMk cId="376007014" sldId="1196"/>
            <ac:picMk id="3" creationId="{EB06E27D-4EB3-B2FA-E5F3-BEBD5AB3A44C}"/>
          </ac:picMkLst>
        </pc:picChg>
      </pc:sldChg>
      <pc:sldChg chg="addSp delSp modSp add mod">
        <pc:chgData name="伊健 杜" userId="e69aded81da48593" providerId="LiveId" clId="{B92D2B77-361F-455D-BBB9-8632DB823E50}" dt="2022-10-31T16:36:05.046" v="4122"/>
        <pc:sldMkLst>
          <pc:docMk/>
          <pc:sldMk cId="4038712685" sldId="1197"/>
        </pc:sldMkLst>
        <pc:spChg chg="mod">
          <ac:chgData name="伊健 杜" userId="e69aded81da48593" providerId="LiveId" clId="{B92D2B77-361F-455D-BBB9-8632DB823E50}" dt="2022-10-31T12:00:28.581" v="967" actId="20577"/>
          <ac:spMkLst>
            <pc:docMk/>
            <pc:sldMk cId="4038712685" sldId="1197"/>
            <ac:spMk id="6" creationId="{F83A6AC8-56F1-EB9E-DD47-C1CFF9753BBA}"/>
          </ac:spMkLst>
        </pc:spChg>
        <pc:spChg chg="mod">
          <ac:chgData name="伊健 杜" userId="e69aded81da48593" providerId="LiveId" clId="{B92D2B77-361F-455D-BBB9-8632DB823E50}" dt="2022-10-31T16:36:05.046" v="4122"/>
          <ac:spMkLst>
            <pc:docMk/>
            <pc:sldMk cId="4038712685" sldId="1197"/>
            <ac:spMk id="7" creationId="{8A134A8E-94C3-0EE7-C065-45DB3136BA45}"/>
          </ac:spMkLst>
        </pc:spChg>
        <pc:picChg chg="del">
          <ac:chgData name="伊健 杜" userId="e69aded81da48593" providerId="LiveId" clId="{B92D2B77-361F-455D-BBB9-8632DB823E50}" dt="2022-10-31T12:01:03.114" v="1043" actId="478"/>
          <ac:picMkLst>
            <pc:docMk/>
            <pc:sldMk cId="4038712685" sldId="1197"/>
            <ac:picMk id="4098" creationId="{EF90D777-4AB9-FAF5-86DB-F631FE2925F3}"/>
          </ac:picMkLst>
        </pc:picChg>
        <pc:picChg chg="add mod">
          <ac:chgData name="伊健 杜" userId="e69aded81da48593" providerId="LiveId" clId="{B92D2B77-361F-455D-BBB9-8632DB823E50}" dt="2022-10-31T12:01:30.225" v="1046" actId="1076"/>
          <ac:picMkLst>
            <pc:docMk/>
            <pc:sldMk cId="4038712685" sldId="1197"/>
            <ac:picMk id="8194" creationId="{186C2320-26AE-EA8D-04E0-6B41D4E6A1DC}"/>
          </ac:picMkLst>
        </pc:picChg>
      </pc:sldChg>
      <pc:sldChg chg="addSp delSp modSp add mod">
        <pc:chgData name="伊健 杜" userId="e69aded81da48593" providerId="LiveId" clId="{B92D2B77-361F-455D-BBB9-8632DB823E50}" dt="2022-10-31T16:36:05.046" v="4122"/>
        <pc:sldMkLst>
          <pc:docMk/>
          <pc:sldMk cId="2824224933" sldId="1198"/>
        </pc:sldMkLst>
        <pc:spChg chg="mod">
          <ac:chgData name="伊健 杜" userId="e69aded81da48593" providerId="LiveId" clId="{B92D2B77-361F-455D-BBB9-8632DB823E50}" dt="2022-10-31T16:36:05.046" v="4122"/>
          <ac:spMkLst>
            <pc:docMk/>
            <pc:sldMk cId="2824224933" sldId="1198"/>
            <ac:spMk id="7" creationId="{8A134A8E-94C3-0EE7-C065-45DB3136BA45}"/>
          </ac:spMkLst>
        </pc:spChg>
        <pc:picChg chg="del">
          <ac:chgData name="伊健 杜" userId="e69aded81da48593" providerId="LiveId" clId="{B92D2B77-361F-455D-BBB9-8632DB823E50}" dt="2022-10-31T12:02:30.565" v="1116" actId="478"/>
          <ac:picMkLst>
            <pc:docMk/>
            <pc:sldMk cId="2824224933" sldId="1198"/>
            <ac:picMk id="8194" creationId="{186C2320-26AE-EA8D-04E0-6B41D4E6A1DC}"/>
          </ac:picMkLst>
        </pc:picChg>
        <pc:picChg chg="add mod">
          <ac:chgData name="伊健 杜" userId="e69aded81da48593" providerId="LiveId" clId="{B92D2B77-361F-455D-BBB9-8632DB823E50}" dt="2022-10-31T12:02:49.514" v="1119" actId="1076"/>
          <ac:picMkLst>
            <pc:docMk/>
            <pc:sldMk cId="2824224933" sldId="1198"/>
            <ac:picMk id="10242" creationId="{40960D96-0F38-7376-4515-262893462F93}"/>
          </ac:picMkLst>
        </pc:picChg>
      </pc:sldChg>
      <pc:sldChg chg="addSp delSp modSp add mod">
        <pc:chgData name="伊健 杜" userId="e69aded81da48593" providerId="LiveId" clId="{B92D2B77-361F-455D-BBB9-8632DB823E50}" dt="2022-10-31T16:36:05.046" v="4122"/>
        <pc:sldMkLst>
          <pc:docMk/>
          <pc:sldMk cId="813897728" sldId="1199"/>
        </pc:sldMkLst>
        <pc:spChg chg="mod">
          <ac:chgData name="伊健 杜" userId="e69aded81da48593" providerId="LiveId" clId="{B92D2B77-361F-455D-BBB9-8632DB823E50}" dt="2022-10-31T16:36:05.046" v="4122"/>
          <ac:spMkLst>
            <pc:docMk/>
            <pc:sldMk cId="813897728" sldId="1199"/>
            <ac:spMk id="7" creationId="{8A134A8E-94C3-0EE7-C065-45DB3136BA45}"/>
          </ac:spMkLst>
        </pc:spChg>
        <pc:picChg chg="del">
          <ac:chgData name="伊健 杜" userId="e69aded81da48593" providerId="LiveId" clId="{B92D2B77-361F-455D-BBB9-8632DB823E50}" dt="2022-10-31T12:04:24.593" v="1239" actId="478"/>
          <ac:picMkLst>
            <pc:docMk/>
            <pc:sldMk cId="813897728" sldId="1199"/>
            <ac:picMk id="10242" creationId="{40960D96-0F38-7376-4515-262893462F93}"/>
          </ac:picMkLst>
        </pc:picChg>
        <pc:picChg chg="add mod">
          <ac:chgData name="伊健 杜" userId="e69aded81da48593" providerId="LiveId" clId="{B92D2B77-361F-455D-BBB9-8632DB823E50}" dt="2022-10-31T12:04:45.630" v="1242" actId="1076"/>
          <ac:picMkLst>
            <pc:docMk/>
            <pc:sldMk cId="813897728" sldId="1199"/>
            <ac:picMk id="11266" creationId="{67E4C09E-74AF-8920-27A5-8BE133AFE363}"/>
          </ac:picMkLst>
        </pc:picChg>
      </pc:sldChg>
      <pc:sldChg chg="addSp delSp modSp new mod">
        <pc:chgData name="伊健 杜" userId="e69aded81da48593" providerId="LiveId" clId="{B92D2B77-361F-455D-BBB9-8632DB823E50}" dt="2022-11-01T06:37:24.740" v="4255" actId="478"/>
        <pc:sldMkLst>
          <pc:docMk/>
          <pc:sldMk cId="880918612" sldId="1200"/>
        </pc:sldMkLst>
        <pc:spChg chg="mod">
          <ac:chgData name="伊健 杜" userId="e69aded81da48593" providerId="LiveId" clId="{B92D2B77-361F-455D-BBB9-8632DB823E50}" dt="2022-10-31T16:36:05.046" v="4122"/>
          <ac:spMkLst>
            <pc:docMk/>
            <pc:sldMk cId="880918612" sldId="1200"/>
            <ac:spMk id="2" creationId="{A077B8D3-F798-8D81-EBDC-81D631D3EFF8}"/>
          </ac:spMkLst>
        </pc:spChg>
        <pc:spChg chg="del">
          <ac:chgData name="伊健 杜" userId="e69aded81da48593" providerId="LiveId" clId="{B92D2B77-361F-455D-BBB9-8632DB823E50}" dt="2022-10-31T12:04:52.490" v="1243" actId="478"/>
          <ac:spMkLst>
            <pc:docMk/>
            <pc:sldMk cId="880918612" sldId="1200"/>
            <ac:spMk id="3" creationId="{659E59D3-D129-A9FC-777B-3D5F2C794C24}"/>
          </ac:spMkLst>
        </pc:spChg>
        <pc:inkChg chg="add del">
          <ac:chgData name="伊健 杜" userId="e69aded81da48593" providerId="LiveId" clId="{B92D2B77-361F-455D-BBB9-8632DB823E50}" dt="2022-11-01T06:37:24.740" v="4255" actId="478"/>
          <ac:inkMkLst>
            <pc:docMk/>
            <pc:sldMk cId="880918612" sldId="1200"/>
            <ac:inkMk id="3" creationId="{651B9026-D37C-F380-7284-D661CCF56C22}"/>
          </ac:inkMkLst>
        </pc:inkChg>
      </pc:sldChg>
      <pc:sldChg chg="addSp modSp add mod">
        <pc:chgData name="伊健 杜" userId="e69aded81da48593" providerId="LiveId" clId="{B92D2B77-361F-455D-BBB9-8632DB823E50}" dt="2022-10-31T17:32:31.194" v="4153"/>
        <pc:sldMkLst>
          <pc:docMk/>
          <pc:sldMk cId="1933900340" sldId="1201"/>
        </pc:sldMkLst>
        <pc:spChg chg="mod">
          <ac:chgData name="伊健 杜" userId="e69aded81da48593" providerId="LiveId" clId="{B92D2B77-361F-455D-BBB9-8632DB823E50}" dt="2022-10-31T16:36:05.046" v="4122"/>
          <ac:spMkLst>
            <pc:docMk/>
            <pc:sldMk cId="1933900340" sldId="1201"/>
            <ac:spMk id="2" creationId="{A077B8D3-F798-8D81-EBDC-81D631D3EFF8}"/>
          </ac:spMkLst>
        </pc:spChg>
        <pc:picChg chg="add mod">
          <ac:chgData name="伊健 杜" userId="e69aded81da48593" providerId="LiveId" clId="{B92D2B77-361F-455D-BBB9-8632DB823E50}" dt="2022-10-31T12:22:46.456" v="1891" actId="1076"/>
          <ac:picMkLst>
            <pc:docMk/>
            <pc:sldMk cId="1933900340" sldId="1201"/>
            <ac:picMk id="15362" creationId="{57B773E3-E871-2D2B-AB97-15C60F176A13}"/>
          </ac:picMkLst>
        </pc:picChg>
        <pc:inkChg chg="add">
          <ac:chgData name="伊健 杜" userId="e69aded81da48593" providerId="LiveId" clId="{B92D2B77-361F-455D-BBB9-8632DB823E50}" dt="2022-10-31T17:32:31.194" v="4153"/>
          <ac:inkMkLst>
            <pc:docMk/>
            <pc:sldMk cId="1933900340" sldId="1201"/>
            <ac:inkMk id="3" creationId="{0FF3D509-76F1-A277-3BA3-FEE152307E48}"/>
          </ac:inkMkLst>
        </pc:inkChg>
      </pc:sldChg>
      <pc:sldChg chg="addSp delSp modSp add mod">
        <pc:chgData name="伊健 杜" userId="e69aded81da48593" providerId="LiveId" clId="{B92D2B77-361F-455D-BBB9-8632DB823E50}" dt="2022-10-31T16:36:05.046" v="4122"/>
        <pc:sldMkLst>
          <pc:docMk/>
          <pc:sldMk cId="3321005890" sldId="1202"/>
        </pc:sldMkLst>
        <pc:spChg chg="add mod">
          <ac:chgData name="伊健 杜" userId="e69aded81da48593" providerId="LiveId" clId="{B92D2B77-361F-455D-BBB9-8632DB823E50}" dt="2022-10-31T12:21:18.079" v="1811" actId="1076"/>
          <ac:spMkLst>
            <pc:docMk/>
            <pc:sldMk cId="3321005890" sldId="1202"/>
            <ac:spMk id="2" creationId="{75506E47-C72A-6810-D367-E855A0EEF6C0}"/>
          </ac:spMkLst>
        </pc:spChg>
        <pc:spChg chg="add del mod">
          <ac:chgData name="伊健 杜" userId="e69aded81da48593" providerId="LiveId" clId="{B92D2B77-361F-455D-BBB9-8632DB823E50}" dt="2022-10-31T12:21:15.440" v="1810" actId="478"/>
          <ac:spMkLst>
            <pc:docMk/>
            <pc:sldMk cId="3321005890" sldId="1202"/>
            <ac:spMk id="3" creationId="{53B5C902-5822-7D27-85D3-9CE0E8F2A72D}"/>
          </ac:spMkLst>
        </pc:spChg>
        <pc:spChg chg="add del mod">
          <ac:chgData name="伊健 杜" userId="e69aded81da48593" providerId="LiveId" clId="{B92D2B77-361F-455D-BBB9-8632DB823E50}" dt="2022-10-31T12:21:15.440" v="1810" actId="478"/>
          <ac:spMkLst>
            <pc:docMk/>
            <pc:sldMk cId="3321005890" sldId="1202"/>
            <ac:spMk id="4" creationId="{FCA42912-892D-7750-1216-198B678DF241}"/>
          </ac:spMkLst>
        </pc:spChg>
        <pc:spChg chg="add del mod">
          <ac:chgData name="伊健 杜" userId="e69aded81da48593" providerId="LiveId" clId="{B92D2B77-361F-455D-BBB9-8632DB823E50}" dt="2022-10-31T12:17:30.689" v="1742" actId="478"/>
          <ac:spMkLst>
            <pc:docMk/>
            <pc:sldMk cId="3321005890" sldId="1202"/>
            <ac:spMk id="5" creationId="{12620C6C-C9E3-4178-267F-0C461BD39452}"/>
          </ac:spMkLst>
        </pc:spChg>
        <pc:spChg chg="del mod">
          <ac:chgData name="伊健 杜" userId="e69aded81da48593" providerId="LiveId" clId="{B92D2B77-361F-455D-BBB9-8632DB823E50}" dt="2022-10-31T12:15:18.727" v="1717" actId="478"/>
          <ac:spMkLst>
            <pc:docMk/>
            <pc:sldMk cId="3321005890" sldId="1202"/>
            <ac:spMk id="6" creationId="{F83A6AC8-56F1-EB9E-DD47-C1CFF9753BBA}"/>
          </ac:spMkLst>
        </pc:spChg>
        <pc:spChg chg="mod">
          <ac:chgData name="伊健 杜" userId="e69aded81da48593" providerId="LiveId" clId="{B92D2B77-361F-455D-BBB9-8632DB823E50}" dt="2022-10-31T16:36:05.046" v="4122"/>
          <ac:spMkLst>
            <pc:docMk/>
            <pc:sldMk cId="3321005890" sldId="1202"/>
            <ac:spMk id="7" creationId="{8A134A8E-94C3-0EE7-C065-45DB3136BA45}"/>
          </ac:spMkLst>
        </pc:spChg>
        <pc:spChg chg="add del mod">
          <ac:chgData name="伊健 杜" userId="e69aded81da48593" providerId="LiveId" clId="{B92D2B77-361F-455D-BBB9-8632DB823E50}" dt="2022-10-31T12:21:15.440" v="1810" actId="478"/>
          <ac:spMkLst>
            <pc:docMk/>
            <pc:sldMk cId="3321005890" sldId="1202"/>
            <ac:spMk id="8" creationId="{C050F257-1F07-767A-446A-4B5A3787F62B}"/>
          </ac:spMkLst>
        </pc:spChg>
        <pc:spChg chg="add del mod">
          <ac:chgData name="伊健 杜" userId="e69aded81da48593" providerId="LiveId" clId="{B92D2B77-361F-455D-BBB9-8632DB823E50}" dt="2022-10-31T12:21:15.440" v="1810" actId="478"/>
          <ac:spMkLst>
            <pc:docMk/>
            <pc:sldMk cId="3321005890" sldId="1202"/>
            <ac:spMk id="9" creationId="{F46E3557-0003-D51B-30BF-F9703289A051}"/>
          </ac:spMkLst>
        </pc:spChg>
        <pc:spChg chg="add del mod">
          <ac:chgData name="伊健 杜" userId="e69aded81da48593" providerId="LiveId" clId="{B92D2B77-361F-455D-BBB9-8632DB823E50}" dt="2022-10-31T12:21:15.440" v="1810" actId="478"/>
          <ac:spMkLst>
            <pc:docMk/>
            <pc:sldMk cId="3321005890" sldId="1202"/>
            <ac:spMk id="10" creationId="{ABE0FB13-2251-EC83-DBAF-FEB6A0CFF435}"/>
          </ac:spMkLst>
        </pc:spChg>
        <pc:spChg chg="add del mod">
          <ac:chgData name="伊健 杜" userId="e69aded81da48593" providerId="LiveId" clId="{B92D2B77-361F-455D-BBB9-8632DB823E50}" dt="2022-10-31T12:21:15.440" v="1810" actId="478"/>
          <ac:spMkLst>
            <pc:docMk/>
            <pc:sldMk cId="3321005890" sldId="1202"/>
            <ac:spMk id="11" creationId="{53107AFD-BD2D-3B1C-99EA-C57F56320D1B}"/>
          </ac:spMkLst>
        </pc:spChg>
      </pc:sldChg>
      <pc:sldChg chg="addSp delSp modSp add mod">
        <pc:chgData name="伊健 杜" userId="e69aded81da48593" providerId="LiveId" clId="{B92D2B77-361F-455D-BBB9-8632DB823E50}" dt="2022-10-31T16:36:05.046" v="4122"/>
        <pc:sldMkLst>
          <pc:docMk/>
          <pc:sldMk cId="2018195363" sldId="1203"/>
        </pc:sldMkLst>
        <pc:spChg chg="add mod">
          <ac:chgData name="伊健 杜" userId="e69aded81da48593" providerId="LiveId" clId="{B92D2B77-361F-455D-BBB9-8632DB823E50}" dt="2022-10-31T12:21:10.729" v="1809" actId="1076"/>
          <ac:spMkLst>
            <pc:docMk/>
            <pc:sldMk cId="2018195363" sldId="1203"/>
            <ac:spMk id="2" creationId="{8233F895-3513-13B1-80BF-00C53FA9D511}"/>
          </ac:spMkLst>
        </pc:spChg>
        <pc:spChg chg="add del mod">
          <ac:chgData name="伊健 杜" userId="e69aded81da48593" providerId="LiveId" clId="{B92D2B77-361F-455D-BBB9-8632DB823E50}" dt="2022-10-31T12:21:07.216" v="1807" actId="478"/>
          <ac:spMkLst>
            <pc:docMk/>
            <pc:sldMk cId="2018195363" sldId="1203"/>
            <ac:spMk id="3" creationId="{0103D015-B801-58F7-3026-F7C77AC84CBE}"/>
          </ac:spMkLst>
        </pc:spChg>
        <pc:spChg chg="add del mod">
          <ac:chgData name="伊健 杜" userId="e69aded81da48593" providerId="LiveId" clId="{B92D2B77-361F-455D-BBB9-8632DB823E50}" dt="2022-10-31T12:21:07.216" v="1807" actId="478"/>
          <ac:spMkLst>
            <pc:docMk/>
            <pc:sldMk cId="2018195363" sldId="1203"/>
            <ac:spMk id="4" creationId="{66EF356C-FBC6-2215-1F24-96A81A60C4C1}"/>
          </ac:spMkLst>
        </pc:spChg>
        <pc:spChg chg="add del mod">
          <ac:chgData name="伊健 杜" userId="e69aded81da48593" providerId="LiveId" clId="{B92D2B77-361F-455D-BBB9-8632DB823E50}" dt="2022-10-31T12:21:07.216" v="1807" actId="478"/>
          <ac:spMkLst>
            <pc:docMk/>
            <pc:sldMk cId="2018195363" sldId="1203"/>
            <ac:spMk id="5" creationId="{B15D5116-BE59-16A6-131B-145BB3934063}"/>
          </ac:spMkLst>
        </pc:spChg>
        <pc:spChg chg="del mod">
          <ac:chgData name="伊健 杜" userId="e69aded81da48593" providerId="LiveId" clId="{B92D2B77-361F-455D-BBB9-8632DB823E50}" dt="2022-10-31T12:20:27.735" v="1798" actId="478"/>
          <ac:spMkLst>
            <pc:docMk/>
            <pc:sldMk cId="2018195363" sldId="1203"/>
            <ac:spMk id="6" creationId="{F83A6AC8-56F1-EB9E-DD47-C1CFF9753BBA}"/>
          </ac:spMkLst>
        </pc:spChg>
        <pc:spChg chg="mod">
          <ac:chgData name="伊健 杜" userId="e69aded81da48593" providerId="LiveId" clId="{B92D2B77-361F-455D-BBB9-8632DB823E50}" dt="2022-10-31T16:36:05.046" v="4122"/>
          <ac:spMkLst>
            <pc:docMk/>
            <pc:sldMk cId="2018195363" sldId="1203"/>
            <ac:spMk id="7" creationId="{8A134A8E-94C3-0EE7-C065-45DB3136BA45}"/>
          </ac:spMkLst>
        </pc:spChg>
        <pc:spChg chg="add del mod">
          <ac:chgData name="伊健 杜" userId="e69aded81da48593" providerId="LiveId" clId="{B92D2B77-361F-455D-BBB9-8632DB823E50}" dt="2022-10-31T12:21:09.083" v="1808" actId="478"/>
          <ac:spMkLst>
            <pc:docMk/>
            <pc:sldMk cId="2018195363" sldId="1203"/>
            <ac:spMk id="8" creationId="{E111686E-4AE4-49F9-5C95-50CE8A0C9415}"/>
          </ac:spMkLst>
        </pc:spChg>
        <pc:spChg chg="add del mod">
          <ac:chgData name="伊健 杜" userId="e69aded81da48593" providerId="LiveId" clId="{B92D2B77-361F-455D-BBB9-8632DB823E50}" dt="2022-10-31T12:21:07.216" v="1807" actId="478"/>
          <ac:spMkLst>
            <pc:docMk/>
            <pc:sldMk cId="2018195363" sldId="1203"/>
            <ac:spMk id="9" creationId="{FCB8B0BB-6386-D7C3-64B9-216EBFB33BF0}"/>
          </ac:spMkLst>
        </pc:spChg>
        <pc:spChg chg="add del mod">
          <ac:chgData name="伊健 杜" userId="e69aded81da48593" providerId="LiveId" clId="{B92D2B77-361F-455D-BBB9-8632DB823E50}" dt="2022-10-31T12:21:07.216" v="1807" actId="478"/>
          <ac:spMkLst>
            <pc:docMk/>
            <pc:sldMk cId="2018195363" sldId="1203"/>
            <ac:spMk id="10" creationId="{D95FDCE6-6933-617D-9953-5361E1EBC811}"/>
          </ac:spMkLst>
        </pc:spChg>
        <pc:picChg chg="del">
          <ac:chgData name="伊健 杜" userId="e69aded81da48593" providerId="LiveId" clId="{B92D2B77-361F-455D-BBB9-8632DB823E50}" dt="2022-10-31T12:10:30.772" v="1678" actId="478"/>
          <ac:picMkLst>
            <pc:docMk/>
            <pc:sldMk cId="2018195363" sldId="1203"/>
            <ac:picMk id="8194" creationId="{186C2320-26AE-EA8D-04E0-6B41D4E6A1DC}"/>
          </ac:picMkLst>
        </pc:picChg>
        <pc:picChg chg="add mod">
          <ac:chgData name="伊健 杜" userId="e69aded81da48593" providerId="LiveId" clId="{B92D2B77-361F-455D-BBB9-8632DB823E50}" dt="2022-10-31T12:20:41.167" v="1801" actId="1076"/>
          <ac:picMkLst>
            <pc:docMk/>
            <pc:sldMk cId="2018195363" sldId="1203"/>
            <ac:picMk id="12290" creationId="{AE0153AC-2043-1B47-E564-B354168CB519}"/>
          </ac:picMkLst>
        </pc:picChg>
      </pc:sldChg>
      <pc:sldChg chg="addSp delSp modSp add mod">
        <pc:chgData name="伊健 杜" userId="e69aded81da48593" providerId="LiveId" clId="{B92D2B77-361F-455D-BBB9-8632DB823E50}" dt="2022-10-31T12:21:02.555" v="1805" actId="1076"/>
        <pc:sldMkLst>
          <pc:docMk/>
          <pc:sldMk cId="3351977639" sldId="1204"/>
        </pc:sldMkLst>
        <pc:spChg chg="add mod">
          <ac:chgData name="伊健 杜" userId="e69aded81da48593" providerId="LiveId" clId="{B92D2B77-361F-455D-BBB9-8632DB823E50}" dt="2022-10-31T12:21:02.555" v="1805" actId="1076"/>
          <ac:spMkLst>
            <pc:docMk/>
            <pc:sldMk cId="3351977639" sldId="1204"/>
            <ac:spMk id="2" creationId="{57F5F917-3856-C813-DFEE-14D602FC916B}"/>
          </ac:spMkLst>
        </pc:spChg>
        <pc:spChg chg="add del mod">
          <ac:chgData name="伊健 杜" userId="e69aded81da48593" providerId="LiveId" clId="{B92D2B77-361F-455D-BBB9-8632DB823E50}" dt="2022-10-31T12:21:00.267" v="1804" actId="478"/>
          <ac:spMkLst>
            <pc:docMk/>
            <pc:sldMk cId="3351977639" sldId="1204"/>
            <ac:spMk id="3" creationId="{644F793B-4E49-9615-915D-804F7373F1C8}"/>
          </ac:spMkLst>
        </pc:spChg>
        <pc:spChg chg="add del mod">
          <ac:chgData name="伊健 杜" userId="e69aded81da48593" providerId="LiveId" clId="{B92D2B77-361F-455D-BBB9-8632DB823E50}" dt="2022-10-31T12:21:00.267" v="1804" actId="478"/>
          <ac:spMkLst>
            <pc:docMk/>
            <pc:sldMk cId="3351977639" sldId="1204"/>
            <ac:spMk id="4" creationId="{F4A0447F-BD83-48DF-976A-25BE7437CDB3}"/>
          </ac:spMkLst>
        </pc:spChg>
        <pc:spChg chg="add del mod">
          <ac:chgData name="伊健 杜" userId="e69aded81da48593" providerId="LiveId" clId="{B92D2B77-361F-455D-BBB9-8632DB823E50}" dt="2022-10-31T12:21:00.267" v="1804" actId="478"/>
          <ac:spMkLst>
            <pc:docMk/>
            <pc:sldMk cId="3351977639" sldId="1204"/>
            <ac:spMk id="5" creationId="{30C53C03-3F6F-627F-35CD-58490D8A84D8}"/>
          </ac:spMkLst>
        </pc:spChg>
        <pc:spChg chg="del">
          <ac:chgData name="伊健 杜" userId="e69aded81da48593" providerId="LiveId" clId="{B92D2B77-361F-455D-BBB9-8632DB823E50}" dt="2022-10-31T12:20:45.366" v="1802" actId="478"/>
          <ac:spMkLst>
            <pc:docMk/>
            <pc:sldMk cId="3351977639" sldId="1204"/>
            <ac:spMk id="6" creationId="{F83A6AC8-56F1-EB9E-DD47-C1CFF9753BBA}"/>
          </ac:spMkLst>
        </pc:spChg>
        <pc:spChg chg="del mod">
          <ac:chgData name="伊健 杜" userId="e69aded81da48593" providerId="LiveId" clId="{B92D2B77-361F-455D-BBB9-8632DB823E50}" dt="2022-10-31T12:13:46.698" v="1699" actId="478"/>
          <ac:spMkLst>
            <pc:docMk/>
            <pc:sldMk cId="3351977639" sldId="1204"/>
            <ac:spMk id="7" creationId="{8A134A8E-94C3-0EE7-C065-45DB3136BA45}"/>
          </ac:spMkLst>
        </pc:spChg>
        <pc:spChg chg="add del mod">
          <ac:chgData name="伊健 杜" userId="e69aded81da48593" providerId="LiveId" clId="{B92D2B77-361F-455D-BBB9-8632DB823E50}" dt="2022-10-31T12:21:00.267" v="1804" actId="478"/>
          <ac:spMkLst>
            <pc:docMk/>
            <pc:sldMk cId="3351977639" sldId="1204"/>
            <ac:spMk id="8" creationId="{3582B4EC-98A6-BD31-98E9-244DF709717E}"/>
          </ac:spMkLst>
        </pc:spChg>
        <pc:spChg chg="add del mod">
          <ac:chgData name="伊健 杜" userId="e69aded81da48593" providerId="LiveId" clId="{B92D2B77-361F-455D-BBB9-8632DB823E50}" dt="2022-10-31T12:21:00.267" v="1804" actId="478"/>
          <ac:spMkLst>
            <pc:docMk/>
            <pc:sldMk cId="3351977639" sldId="1204"/>
            <ac:spMk id="9" creationId="{306D7DD6-AF5F-5D19-22F2-FD9D5DF91A2C}"/>
          </ac:spMkLst>
        </pc:spChg>
        <pc:spChg chg="add del mod">
          <ac:chgData name="伊健 杜" userId="e69aded81da48593" providerId="LiveId" clId="{B92D2B77-361F-455D-BBB9-8632DB823E50}" dt="2022-10-31T12:21:00.267" v="1804" actId="478"/>
          <ac:spMkLst>
            <pc:docMk/>
            <pc:sldMk cId="3351977639" sldId="1204"/>
            <ac:spMk id="10" creationId="{86348D7E-49E0-3CE9-265A-FB3E8D1769EA}"/>
          </ac:spMkLst>
        </pc:spChg>
        <pc:picChg chg="del">
          <ac:chgData name="伊健 杜" userId="e69aded81da48593" providerId="LiveId" clId="{B92D2B77-361F-455D-BBB9-8632DB823E50}" dt="2022-10-31T12:13:47.104" v="1700" actId="478"/>
          <ac:picMkLst>
            <pc:docMk/>
            <pc:sldMk cId="3351977639" sldId="1204"/>
            <ac:picMk id="12290" creationId="{AE0153AC-2043-1B47-E564-B354168CB519}"/>
          </ac:picMkLst>
        </pc:picChg>
        <pc:picChg chg="add mod">
          <ac:chgData name="伊健 杜" userId="e69aded81da48593" providerId="LiveId" clId="{B92D2B77-361F-455D-BBB9-8632DB823E50}" dt="2022-10-31T12:13:51.607" v="1704" actId="1076"/>
          <ac:picMkLst>
            <pc:docMk/>
            <pc:sldMk cId="3351977639" sldId="1204"/>
            <ac:picMk id="14338" creationId="{7E7F40E9-128A-0D75-8D40-4FFCCD2CAE6D}"/>
          </ac:picMkLst>
        </pc:picChg>
      </pc:sldChg>
      <pc:sldChg chg="addSp delSp modSp add mod">
        <pc:chgData name="伊健 杜" userId="e69aded81da48593" providerId="LiveId" clId="{B92D2B77-361F-455D-BBB9-8632DB823E50}" dt="2022-11-01T06:37:41.962" v="4284"/>
        <pc:sldMkLst>
          <pc:docMk/>
          <pc:sldMk cId="3966239167" sldId="1205"/>
        </pc:sldMkLst>
        <pc:spChg chg="mod">
          <ac:chgData name="伊健 杜" userId="e69aded81da48593" providerId="LiveId" clId="{B92D2B77-361F-455D-BBB9-8632DB823E50}" dt="2022-10-31T12:25:38.563" v="1968" actId="1076"/>
          <ac:spMkLst>
            <pc:docMk/>
            <pc:sldMk cId="3966239167" sldId="1205"/>
            <ac:spMk id="2" creationId="{A077B8D3-F798-8D81-EBDC-81D631D3EFF8}"/>
          </ac:spMkLst>
        </pc:spChg>
        <pc:spChg chg="add mod">
          <ac:chgData name="伊健 杜" userId="e69aded81da48593" providerId="LiveId" clId="{B92D2B77-361F-455D-BBB9-8632DB823E50}" dt="2022-11-01T06:37:41.962" v="4284"/>
          <ac:spMkLst>
            <pc:docMk/>
            <pc:sldMk cId="3966239167" sldId="1205"/>
            <ac:spMk id="3" creationId="{A4DD24E0-A683-C26C-6BEF-30B88A5DDD47}"/>
          </ac:spMkLst>
        </pc:spChg>
        <pc:picChg chg="del">
          <ac:chgData name="伊健 杜" userId="e69aded81da48593" providerId="LiveId" clId="{B92D2B77-361F-455D-BBB9-8632DB823E50}" dt="2022-10-31T12:22:49.433" v="1893" actId="478"/>
          <ac:picMkLst>
            <pc:docMk/>
            <pc:sldMk cId="3966239167" sldId="1205"/>
            <ac:picMk id="15362" creationId="{57B773E3-E871-2D2B-AB97-15C60F176A13}"/>
          </ac:picMkLst>
        </pc:picChg>
        <pc:picChg chg="add mod">
          <ac:chgData name="伊健 杜" userId="e69aded81da48593" providerId="LiveId" clId="{B92D2B77-361F-455D-BBB9-8632DB823E50}" dt="2022-10-31T12:24:08.315" v="1931" actId="1076"/>
          <ac:picMkLst>
            <pc:docMk/>
            <pc:sldMk cId="3966239167" sldId="1205"/>
            <ac:picMk id="16386" creationId="{3873D6D6-1081-6879-E078-94D65F4A7A92}"/>
          </ac:picMkLst>
        </pc:picChg>
      </pc:sldChg>
      <pc:sldChg chg="addSp delSp modSp add mod">
        <pc:chgData name="伊健 杜" userId="e69aded81da48593" providerId="LiveId" clId="{B92D2B77-361F-455D-BBB9-8632DB823E50}" dt="2022-10-31T16:36:05.046" v="4122"/>
        <pc:sldMkLst>
          <pc:docMk/>
          <pc:sldMk cId="3806668738" sldId="1206"/>
        </pc:sldMkLst>
        <pc:spChg chg="mod">
          <ac:chgData name="伊健 杜" userId="e69aded81da48593" providerId="LiveId" clId="{B92D2B77-361F-455D-BBB9-8632DB823E50}" dt="2022-10-31T16:36:05.046" v="4122"/>
          <ac:spMkLst>
            <pc:docMk/>
            <pc:sldMk cId="3806668738" sldId="1206"/>
            <ac:spMk id="2" creationId="{A077B8D3-F798-8D81-EBDC-81D631D3EFF8}"/>
          </ac:spMkLst>
        </pc:spChg>
        <pc:spChg chg="add mod">
          <ac:chgData name="伊健 杜" userId="e69aded81da48593" providerId="LiveId" clId="{B92D2B77-361F-455D-BBB9-8632DB823E50}" dt="2022-10-31T16:36:05.046" v="4122"/>
          <ac:spMkLst>
            <pc:docMk/>
            <pc:sldMk cId="3806668738" sldId="1206"/>
            <ac:spMk id="5" creationId="{67B55667-A8DF-1895-0B7A-9F1E13277C51}"/>
          </ac:spMkLst>
        </pc:spChg>
        <pc:spChg chg="add mod">
          <ac:chgData name="伊健 杜" userId="e69aded81da48593" providerId="LiveId" clId="{B92D2B77-361F-455D-BBB9-8632DB823E50}" dt="2022-10-31T12:29:32.494" v="2054" actId="13822"/>
          <ac:spMkLst>
            <pc:docMk/>
            <pc:sldMk cId="3806668738" sldId="1206"/>
            <ac:spMk id="6" creationId="{FA035A98-90F3-FB0E-0445-62EC344369FB}"/>
          </ac:spMkLst>
        </pc:spChg>
        <pc:spChg chg="add mod">
          <ac:chgData name="伊健 杜" userId="e69aded81da48593" providerId="LiveId" clId="{B92D2B77-361F-455D-BBB9-8632DB823E50}" dt="2022-10-31T12:30:13.739" v="2064" actId="1076"/>
          <ac:spMkLst>
            <pc:docMk/>
            <pc:sldMk cId="3806668738" sldId="1206"/>
            <ac:spMk id="7" creationId="{F4EF98B2-CC82-B1F7-7A97-1CB663DC96E9}"/>
          </ac:spMkLst>
        </pc:spChg>
        <pc:spChg chg="add mod">
          <ac:chgData name="伊健 杜" userId="e69aded81da48593" providerId="LiveId" clId="{B92D2B77-361F-455D-BBB9-8632DB823E50}" dt="2022-10-31T16:36:05.046" v="4122"/>
          <ac:spMkLst>
            <pc:docMk/>
            <pc:sldMk cId="3806668738" sldId="1206"/>
            <ac:spMk id="8" creationId="{0A36EE6D-1B73-3864-E4B0-7E722EE3F271}"/>
          </ac:spMkLst>
        </pc:spChg>
        <pc:picChg chg="add mod">
          <ac:chgData name="伊健 杜" userId="e69aded81da48593" providerId="LiveId" clId="{B92D2B77-361F-455D-BBB9-8632DB823E50}" dt="2022-10-31T12:30:09.476" v="2061" actId="1076"/>
          <ac:picMkLst>
            <pc:docMk/>
            <pc:sldMk cId="3806668738" sldId="1206"/>
            <ac:picMk id="4" creationId="{E7A5363E-903B-E55C-69E5-9009561024DC}"/>
          </ac:picMkLst>
        </pc:picChg>
        <pc:picChg chg="del">
          <ac:chgData name="伊健 杜" userId="e69aded81da48593" providerId="LiveId" clId="{B92D2B77-361F-455D-BBB9-8632DB823E50}" dt="2022-10-31T12:28:51.441" v="2001" actId="478"/>
          <ac:picMkLst>
            <pc:docMk/>
            <pc:sldMk cId="3806668738" sldId="1206"/>
            <ac:picMk id="15362" creationId="{57B773E3-E871-2D2B-AB97-15C60F176A13}"/>
          </ac:picMkLst>
        </pc:picChg>
        <pc:picChg chg="add mod">
          <ac:chgData name="伊健 杜" userId="e69aded81da48593" providerId="LiveId" clId="{B92D2B77-361F-455D-BBB9-8632DB823E50}" dt="2022-10-31T12:31:10.935" v="2098" actId="1076"/>
          <ac:picMkLst>
            <pc:docMk/>
            <pc:sldMk cId="3806668738" sldId="1206"/>
            <ac:picMk id="17410" creationId="{42DA6F1B-9287-7D51-4AD8-95C03BCFB535}"/>
          </ac:picMkLst>
        </pc:picChg>
      </pc:sldChg>
      <pc:sldChg chg="delSp modSp new mod">
        <pc:chgData name="伊健 杜" userId="e69aded81da48593" providerId="LiveId" clId="{B92D2B77-361F-455D-BBB9-8632DB823E50}" dt="2022-10-31T12:31:37.831" v="2169" actId="20577"/>
        <pc:sldMkLst>
          <pc:docMk/>
          <pc:sldMk cId="2798968364" sldId="1207"/>
        </pc:sldMkLst>
        <pc:spChg chg="mod">
          <ac:chgData name="伊健 杜" userId="e69aded81da48593" providerId="LiveId" clId="{B92D2B77-361F-455D-BBB9-8632DB823E50}" dt="2022-10-31T12:31:37.831" v="2169" actId="20577"/>
          <ac:spMkLst>
            <pc:docMk/>
            <pc:sldMk cId="2798968364" sldId="1207"/>
            <ac:spMk id="2" creationId="{85A158BE-CD22-1C0E-CE79-38ABC6435697}"/>
          </ac:spMkLst>
        </pc:spChg>
        <pc:spChg chg="del">
          <ac:chgData name="伊健 杜" userId="e69aded81da48593" providerId="LiveId" clId="{B92D2B77-361F-455D-BBB9-8632DB823E50}" dt="2022-10-31T12:31:21.925" v="2100" actId="478"/>
          <ac:spMkLst>
            <pc:docMk/>
            <pc:sldMk cId="2798968364" sldId="1207"/>
            <ac:spMk id="3" creationId="{7163C523-3F81-DBA3-A10C-DC335DCC973E}"/>
          </ac:spMkLst>
        </pc:spChg>
      </pc:sldChg>
      <pc:sldChg chg="addSp delSp modSp add mod">
        <pc:chgData name="伊健 杜" userId="e69aded81da48593" providerId="LiveId" clId="{B92D2B77-361F-455D-BBB9-8632DB823E50}" dt="2022-10-31T16:36:05.046" v="4122"/>
        <pc:sldMkLst>
          <pc:docMk/>
          <pc:sldMk cId="916981999" sldId="1208"/>
        </pc:sldMkLst>
        <pc:spChg chg="mod">
          <ac:chgData name="伊健 杜" userId="e69aded81da48593" providerId="LiveId" clId="{B92D2B77-361F-455D-BBB9-8632DB823E50}" dt="2022-10-31T16:36:05.046" v="4122"/>
          <ac:spMkLst>
            <pc:docMk/>
            <pc:sldMk cId="916981999" sldId="1208"/>
            <ac:spMk id="6" creationId="{F83A6AC8-56F1-EB9E-DD47-C1CFF9753BBA}"/>
          </ac:spMkLst>
        </pc:spChg>
        <pc:spChg chg="mod">
          <ac:chgData name="伊健 杜" userId="e69aded81da48593" providerId="LiveId" clId="{B92D2B77-361F-455D-BBB9-8632DB823E50}" dt="2022-10-31T16:36:05.046" v="4122"/>
          <ac:spMkLst>
            <pc:docMk/>
            <pc:sldMk cId="916981999" sldId="1208"/>
            <ac:spMk id="7" creationId="{8A134A8E-94C3-0EE7-C065-45DB3136BA45}"/>
          </ac:spMkLst>
        </pc:spChg>
        <pc:picChg chg="del">
          <ac:chgData name="伊健 杜" userId="e69aded81da48593" providerId="LiveId" clId="{B92D2B77-361F-455D-BBB9-8632DB823E50}" dt="2022-10-31T12:33:25.440" v="2304" actId="478"/>
          <ac:picMkLst>
            <pc:docMk/>
            <pc:sldMk cId="916981999" sldId="1208"/>
            <ac:picMk id="4098" creationId="{EF90D777-4AB9-FAF5-86DB-F631FE2925F3}"/>
          </ac:picMkLst>
        </pc:picChg>
        <pc:picChg chg="add mod">
          <ac:chgData name="伊健 杜" userId="e69aded81da48593" providerId="LiveId" clId="{B92D2B77-361F-455D-BBB9-8632DB823E50}" dt="2022-10-31T12:34:11.777" v="2307" actId="1076"/>
          <ac:picMkLst>
            <pc:docMk/>
            <pc:sldMk cId="916981999" sldId="1208"/>
            <ac:picMk id="18434" creationId="{FD2EB2FC-B3CB-DB1C-3EFA-6CD5A9668312}"/>
          </ac:picMkLst>
        </pc:picChg>
      </pc:sldChg>
      <pc:sldChg chg="add del">
        <pc:chgData name="伊健 杜" userId="e69aded81da48593" providerId="LiveId" clId="{B92D2B77-361F-455D-BBB9-8632DB823E50}" dt="2022-10-31T12:32:19.989" v="2171" actId="47"/>
        <pc:sldMkLst>
          <pc:docMk/>
          <pc:sldMk cId="3475520281" sldId="1208"/>
        </pc:sldMkLst>
      </pc:sldChg>
      <pc:sldChg chg="addSp delSp modSp add mod">
        <pc:chgData name="伊健 杜" userId="e69aded81da48593" providerId="LiveId" clId="{B92D2B77-361F-455D-BBB9-8632DB823E50}" dt="2022-10-31T16:36:05.046" v="4122"/>
        <pc:sldMkLst>
          <pc:docMk/>
          <pc:sldMk cId="2288537678" sldId="1209"/>
        </pc:sldMkLst>
        <pc:spChg chg="mod">
          <ac:chgData name="伊健 杜" userId="e69aded81da48593" providerId="LiveId" clId="{B92D2B77-361F-455D-BBB9-8632DB823E50}" dt="2022-10-31T16:36:05.046" v="4122"/>
          <ac:spMkLst>
            <pc:docMk/>
            <pc:sldMk cId="2288537678" sldId="1209"/>
            <ac:spMk id="6" creationId="{F83A6AC8-56F1-EB9E-DD47-C1CFF9753BBA}"/>
          </ac:spMkLst>
        </pc:spChg>
        <pc:spChg chg="mod">
          <ac:chgData name="伊健 杜" userId="e69aded81da48593" providerId="LiveId" clId="{B92D2B77-361F-455D-BBB9-8632DB823E50}" dt="2022-10-31T16:36:05.046" v="4122"/>
          <ac:spMkLst>
            <pc:docMk/>
            <pc:sldMk cId="2288537678" sldId="1209"/>
            <ac:spMk id="7" creationId="{8A134A8E-94C3-0EE7-C065-45DB3136BA45}"/>
          </ac:spMkLst>
        </pc:spChg>
        <pc:picChg chg="del">
          <ac:chgData name="伊健 杜" userId="e69aded81da48593" providerId="LiveId" clId="{B92D2B77-361F-455D-BBB9-8632DB823E50}" dt="2022-10-31T12:37:30.117" v="2419" actId="478"/>
          <ac:picMkLst>
            <pc:docMk/>
            <pc:sldMk cId="2288537678" sldId="1209"/>
            <ac:picMk id="18434" creationId="{FD2EB2FC-B3CB-DB1C-3EFA-6CD5A9668312}"/>
          </ac:picMkLst>
        </pc:picChg>
        <pc:picChg chg="add mod">
          <ac:chgData name="伊健 杜" userId="e69aded81da48593" providerId="LiveId" clId="{B92D2B77-361F-455D-BBB9-8632DB823E50}" dt="2022-10-31T12:37:34.182" v="2422" actId="14100"/>
          <ac:picMkLst>
            <pc:docMk/>
            <pc:sldMk cId="2288537678" sldId="1209"/>
            <ac:picMk id="19458" creationId="{138B1BC6-FB1E-A5D5-A6F5-4E45514E1040}"/>
          </ac:picMkLst>
        </pc:picChg>
      </pc:sldChg>
      <pc:sldChg chg="addSp delSp modSp add mod">
        <pc:chgData name="伊健 杜" userId="e69aded81da48593" providerId="LiveId" clId="{B92D2B77-361F-455D-BBB9-8632DB823E50}" dt="2022-10-31T16:36:05.046" v="4122"/>
        <pc:sldMkLst>
          <pc:docMk/>
          <pc:sldMk cId="3763299699" sldId="1210"/>
        </pc:sldMkLst>
        <pc:spChg chg="mod">
          <ac:chgData name="伊健 杜" userId="e69aded81da48593" providerId="LiveId" clId="{B92D2B77-361F-455D-BBB9-8632DB823E50}" dt="2022-10-31T16:36:05.046" v="4122"/>
          <ac:spMkLst>
            <pc:docMk/>
            <pc:sldMk cId="3763299699" sldId="1210"/>
            <ac:spMk id="6" creationId="{F83A6AC8-56F1-EB9E-DD47-C1CFF9753BBA}"/>
          </ac:spMkLst>
        </pc:spChg>
        <pc:spChg chg="mod">
          <ac:chgData name="伊健 杜" userId="e69aded81da48593" providerId="LiveId" clId="{B92D2B77-361F-455D-BBB9-8632DB823E50}" dt="2022-10-31T16:36:05.046" v="4122"/>
          <ac:spMkLst>
            <pc:docMk/>
            <pc:sldMk cId="3763299699" sldId="1210"/>
            <ac:spMk id="7" creationId="{8A134A8E-94C3-0EE7-C065-45DB3136BA45}"/>
          </ac:spMkLst>
        </pc:spChg>
        <pc:picChg chg="del">
          <ac:chgData name="伊健 杜" userId="e69aded81da48593" providerId="LiveId" clId="{B92D2B77-361F-455D-BBB9-8632DB823E50}" dt="2022-10-31T12:38:08.227" v="2485" actId="478"/>
          <ac:picMkLst>
            <pc:docMk/>
            <pc:sldMk cId="3763299699" sldId="1210"/>
            <ac:picMk id="19458" creationId="{138B1BC6-FB1E-A5D5-A6F5-4E45514E1040}"/>
          </ac:picMkLst>
        </pc:picChg>
        <pc:picChg chg="add mod">
          <ac:chgData name="伊健 杜" userId="e69aded81da48593" providerId="LiveId" clId="{B92D2B77-361F-455D-BBB9-8632DB823E50}" dt="2022-10-31T12:39:17.748" v="2588" actId="1076"/>
          <ac:picMkLst>
            <pc:docMk/>
            <pc:sldMk cId="3763299699" sldId="1210"/>
            <ac:picMk id="20482" creationId="{BD1042DD-0FD1-460B-C28C-91DE02C2157C}"/>
          </ac:picMkLst>
        </pc:picChg>
      </pc:sldChg>
      <pc:sldChg chg="addSp delSp modSp new mod setBg">
        <pc:chgData name="伊健 杜" userId="e69aded81da48593" providerId="LiveId" clId="{B92D2B77-361F-455D-BBB9-8632DB823E50}" dt="2022-10-31T17:54:14.694" v="4223" actId="20577"/>
        <pc:sldMkLst>
          <pc:docMk/>
          <pc:sldMk cId="2089601915" sldId="1211"/>
        </pc:sldMkLst>
        <pc:spChg chg="del">
          <ac:chgData name="伊健 杜" userId="e69aded81da48593" providerId="LiveId" clId="{B92D2B77-361F-455D-BBB9-8632DB823E50}" dt="2022-10-31T15:08:58.510" v="2591" actId="478"/>
          <ac:spMkLst>
            <pc:docMk/>
            <pc:sldMk cId="2089601915" sldId="1211"/>
            <ac:spMk id="2" creationId="{24180F5D-C3E6-B74B-9E5E-6E8BAB778AFC}"/>
          </ac:spMkLst>
        </pc:spChg>
        <pc:spChg chg="add mod">
          <ac:chgData name="伊健 杜" userId="e69aded81da48593" providerId="LiveId" clId="{B92D2B77-361F-455D-BBB9-8632DB823E50}" dt="2022-10-31T17:54:14.694" v="4223" actId="20577"/>
          <ac:spMkLst>
            <pc:docMk/>
            <pc:sldMk cId="2089601915" sldId="1211"/>
            <ac:spMk id="2" creationId="{8947763D-1145-9949-2658-18B030214554}"/>
          </ac:spMkLst>
        </pc:spChg>
        <pc:spChg chg="del">
          <ac:chgData name="伊健 杜" userId="e69aded81da48593" providerId="LiveId" clId="{B92D2B77-361F-455D-BBB9-8632DB823E50}" dt="2022-10-31T15:08:58.510" v="2591" actId="478"/>
          <ac:spMkLst>
            <pc:docMk/>
            <pc:sldMk cId="2089601915" sldId="1211"/>
            <ac:spMk id="3" creationId="{8A735ABC-94D4-3A51-31AE-765D9FE653B7}"/>
          </ac:spMkLst>
        </pc:spChg>
        <pc:spChg chg="add">
          <ac:chgData name="伊健 杜" userId="e69aded81da48593" providerId="LiveId" clId="{B92D2B77-361F-455D-BBB9-8632DB823E50}" dt="2022-10-31T15:09:03.449" v="2595" actId="26606"/>
          <ac:spMkLst>
            <pc:docMk/>
            <pc:sldMk cId="2089601915" sldId="1211"/>
            <ac:spMk id="10" creationId="{F3060C83-F051-4F0E-ABAD-AA0DFC48B218}"/>
          </ac:spMkLst>
        </pc:spChg>
        <pc:spChg chg="add">
          <ac:chgData name="伊健 杜" userId="e69aded81da48593" providerId="LiveId" clId="{B92D2B77-361F-455D-BBB9-8632DB823E50}" dt="2022-10-31T15:09:03.449" v="2595" actId="26606"/>
          <ac:spMkLst>
            <pc:docMk/>
            <pc:sldMk cId="2089601915" sldId="1211"/>
            <ac:spMk id="12" creationId="{83C98ABE-055B-441F-B07E-44F97F083C39}"/>
          </ac:spMkLst>
        </pc:spChg>
        <pc:spChg chg="add">
          <ac:chgData name="伊健 杜" userId="e69aded81da48593" providerId="LiveId" clId="{B92D2B77-361F-455D-BBB9-8632DB823E50}" dt="2022-10-31T15:09:03.449" v="2595" actId="26606"/>
          <ac:spMkLst>
            <pc:docMk/>
            <pc:sldMk cId="2089601915" sldId="1211"/>
            <ac:spMk id="14" creationId="{29FDB030-9B49-4CED-8CCD-4D99382388AC}"/>
          </ac:spMkLst>
        </pc:spChg>
        <pc:spChg chg="add">
          <ac:chgData name="伊健 杜" userId="e69aded81da48593" providerId="LiveId" clId="{B92D2B77-361F-455D-BBB9-8632DB823E50}" dt="2022-10-31T15:09:03.449" v="2595" actId="26606"/>
          <ac:spMkLst>
            <pc:docMk/>
            <pc:sldMk cId="2089601915" sldId="1211"/>
            <ac:spMk id="16" creationId="{3783CA14-24A1-485C-8B30-D6A5D87987AD}"/>
          </ac:spMkLst>
        </pc:spChg>
        <pc:spChg chg="add">
          <ac:chgData name="伊健 杜" userId="e69aded81da48593" providerId="LiveId" clId="{B92D2B77-361F-455D-BBB9-8632DB823E50}" dt="2022-10-31T15:09:03.449" v="2595" actId="26606"/>
          <ac:spMkLst>
            <pc:docMk/>
            <pc:sldMk cId="2089601915" sldId="1211"/>
            <ac:spMk id="18" creationId="{9A97C86A-04D6-40F7-AE84-31AB43E6A846}"/>
          </ac:spMkLst>
        </pc:spChg>
        <pc:spChg chg="add">
          <ac:chgData name="伊健 杜" userId="e69aded81da48593" providerId="LiveId" clId="{B92D2B77-361F-455D-BBB9-8632DB823E50}" dt="2022-10-31T15:09:03.449" v="2595" actId="26606"/>
          <ac:spMkLst>
            <pc:docMk/>
            <pc:sldMk cId="2089601915" sldId="1211"/>
            <ac:spMk id="20" creationId="{FF9F2414-84E8-453E-B1F3-389FDE8192D9}"/>
          </ac:spMkLst>
        </pc:spChg>
        <pc:spChg chg="add">
          <ac:chgData name="伊健 杜" userId="e69aded81da48593" providerId="LiveId" clId="{B92D2B77-361F-455D-BBB9-8632DB823E50}" dt="2022-10-31T15:09:03.449" v="2595" actId="26606"/>
          <ac:spMkLst>
            <pc:docMk/>
            <pc:sldMk cId="2089601915" sldId="1211"/>
            <ac:spMk id="22" creationId="{3ECA69A1-7536-43AC-85EF-C7106179F5ED}"/>
          </ac:spMkLst>
        </pc:spChg>
        <pc:picChg chg="add mod">
          <ac:chgData name="伊健 杜" userId="e69aded81da48593" providerId="LiveId" clId="{B92D2B77-361F-455D-BBB9-8632DB823E50}" dt="2022-10-31T15:12:03.629" v="2596" actId="27614"/>
          <ac:picMkLst>
            <pc:docMk/>
            <pc:sldMk cId="2089601915" sldId="1211"/>
            <ac:picMk id="5" creationId="{4CC054B9-26AE-5882-3F09-D6D666960BBA}"/>
          </ac:picMkLst>
        </pc:picChg>
      </pc:sldChg>
      <pc:sldChg chg="addSp delSp modSp new mod">
        <pc:chgData name="伊健 杜" userId="e69aded81da48593" providerId="LiveId" clId="{B92D2B77-361F-455D-BBB9-8632DB823E50}" dt="2022-10-31T16:36:05.046" v="4122"/>
        <pc:sldMkLst>
          <pc:docMk/>
          <pc:sldMk cId="3100996690" sldId="1212"/>
        </pc:sldMkLst>
        <pc:spChg chg="del">
          <ac:chgData name="伊健 杜" userId="e69aded81da48593" providerId="LiveId" clId="{B92D2B77-361F-455D-BBB9-8632DB823E50}" dt="2022-10-31T15:12:06.812" v="2598" actId="478"/>
          <ac:spMkLst>
            <pc:docMk/>
            <pc:sldMk cId="3100996690" sldId="1212"/>
            <ac:spMk id="2" creationId="{9B30B6C9-E27B-B3C8-2925-393C051C5717}"/>
          </ac:spMkLst>
        </pc:spChg>
        <pc:spChg chg="del">
          <ac:chgData name="伊健 杜" userId="e69aded81da48593" providerId="LiveId" clId="{B92D2B77-361F-455D-BBB9-8632DB823E50}" dt="2022-10-31T15:12:06.812" v="2598" actId="478"/>
          <ac:spMkLst>
            <pc:docMk/>
            <pc:sldMk cId="3100996690" sldId="1212"/>
            <ac:spMk id="3" creationId="{388D6B02-772F-66A7-411C-4A21ABBFA82B}"/>
          </ac:spMkLst>
        </pc:spChg>
        <pc:spChg chg="add mod">
          <ac:chgData name="伊健 杜" userId="e69aded81da48593" providerId="LiveId" clId="{B92D2B77-361F-455D-BBB9-8632DB823E50}" dt="2022-10-31T16:36:05.046" v="4122"/>
          <ac:spMkLst>
            <pc:docMk/>
            <pc:sldMk cId="3100996690" sldId="1212"/>
            <ac:spMk id="4" creationId="{C71A3027-DB34-AAEA-D73D-30F79D0DA1B1}"/>
          </ac:spMkLst>
        </pc:spChg>
      </pc:sldChg>
      <pc:sldChg chg="modSp add mod">
        <pc:chgData name="伊健 杜" userId="e69aded81da48593" providerId="LiveId" clId="{B92D2B77-361F-455D-BBB9-8632DB823E50}" dt="2022-10-31T16:36:05.046" v="4122"/>
        <pc:sldMkLst>
          <pc:docMk/>
          <pc:sldMk cId="341064078" sldId="1213"/>
        </pc:sldMkLst>
        <pc:spChg chg="mod">
          <ac:chgData name="伊健 杜" userId="e69aded81da48593" providerId="LiveId" clId="{B92D2B77-361F-455D-BBB9-8632DB823E50}" dt="2022-10-31T16:36:05.046" v="4122"/>
          <ac:spMkLst>
            <pc:docMk/>
            <pc:sldMk cId="341064078" sldId="1213"/>
            <ac:spMk id="2" creationId="{A077B8D3-F798-8D81-EBDC-81D631D3EFF8}"/>
          </ac:spMkLst>
        </pc:spChg>
      </pc:sldChg>
      <pc:sldChg chg="add del">
        <pc:chgData name="伊健 杜" userId="e69aded81da48593" providerId="LiveId" clId="{B92D2B77-361F-455D-BBB9-8632DB823E50}" dt="2022-10-31T15:12:17.647" v="2600"/>
        <pc:sldMkLst>
          <pc:docMk/>
          <pc:sldMk cId="3768870968" sldId="1213"/>
        </pc:sldMkLst>
      </pc:sldChg>
      <pc:sldChg chg="addSp delSp modSp add mod">
        <pc:chgData name="伊健 杜" userId="e69aded81da48593" providerId="LiveId" clId="{B92D2B77-361F-455D-BBB9-8632DB823E50}" dt="2022-10-31T16:36:05.046" v="4122"/>
        <pc:sldMkLst>
          <pc:docMk/>
          <pc:sldMk cId="2685749623" sldId="1214"/>
        </pc:sldMkLst>
        <pc:spChg chg="mod">
          <ac:chgData name="伊健 杜" userId="e69aded81da48593" providerId="LiveId" clId="{B92D2B77-361F-455D-BBB9-8632DB823E50}" dt="2022-10-31T16:36:05.046" v="4122"/>
          <ac:spMkLst>
            <pc:docMk/>
            <pc:sldMk cId="2685749623" sldId="1214"/>
            <ac:spMk id="6" creationId="{F83A6AC8-56F1-EB9E-DD47-C1CFF9753BBA}"/>
          </ac:spMkLst>
        </pc:spChg>
        <pc:spChg chg="mod">
          <ac:chgData name="伊健 杜" userId="e69aded81da48593" providerId="LiveId" clId="{B92D2B77-361F-455D-BBB9-8632DB823E50}" dt="2022-10-31T16:36:05.046" v="4122"/>
          <ac:spMkLst>
            <pc:docMk/>
            <pc:sldMk cId="2685749623" sldId="1214"/>
            <ac:spMk id="7" creationId="{8A134A8E-94C3-0EE7-C065-45DB3136BA45}"/>
          </ac:spMkLst>
        </pc:spChg>
        <pc:picChg chg="add mod">
          <ac:chgData name="伊健 杜" userId="e69aded81da48593" providerId="LiveId" clId="{B92D2B77-361F-455D-BBB9-8632DB823E50}" dt="2022-10-31T15:13:27.053" v="2686" actId="1076"/>
          <ac:picMkLst>
            <pc:docMk/>
            <pc:sldMk cId="2685749623" sldId="1214"/>
            <ac:picMk id="1026" creationId="{E46C712F-E8D5-6479-24AC-9BCA647CB993}"/>
          </ac:picMkLst>
        </pc:picChg>
        <pc:picChg chg="del">
          <ac:chgData name="伊健 杜" userId="e69aded81da48593" providerId="LiveId" clId="{B92D2B77-361F-455D-BBB9-8632DB823E50}" dt="2022-10-31T15:12:31.235" v="2615" actId="478"/>
          <ac:picMkLst>
            <pc:docMk/>
            <pc:sldMk cId="2685749623" sldId="1214"/>
            <ac:picMk id="19458" creationId="{138B1BC6-FB1E-A5D5-A6F5-4E45514E1040}"/>
          </ac:picMkLst>
        </pc:picChg>
      </pc:sldChg>
      <pc:sldChg chg="modSp add mod">
        <pc:chgData name="伊健 杜" userId="e69aded81da48593" providerId="LiveId" clId="{B92D2B77-361F-455D-BBB9-8632DB823E50}" dt="2022-10-31T16:36:05.046" v="4122"/>
        <pc:sldMkLst>
          <pc:docMk/>
          <pc:sldMk cId="1196049209" sldId="1215"/>
        </pc:sldMkLst>
        <pc:spChg chg="mod">
          <ac:chgData name="伊健 杜" userId="e69aded81da48593" providerId="LiveId" clId="{B92D2B77-361F-455D-BBB9-8632DB823E50}" dt="2022-10-31T16:36:05.046" v="4122"/>
          <ac:spMkLst>
            <pc:docMk/>
            <pc:sldMk cId="1196049209" sldId="1215"/>
            <ac:spMk id="2" creationId="{A077B8D3-F798-8D81-EBDC-81D631D3EFF8}"/>
          </ac:spMkLst>
        </pc:spChg>
      </pc:sldChg>
      <pc:sldChg chg="modSp add mod">
        <pc:chgData name="伊健 杜" userId="e69aded81da48593" providerId="LiveId" clId="{B92D2B77-361F-455D-BBB9-8632DB823E50}" dt="2022-10-31T16:36:05.046" v="4122"/>
        <pc:sldMkLst>
          <pc:docMk/>
          <pc:sldMk cId="2820159699" sldId="1216"/>
        </pc:sldMkLst>
        <pc:spChg chg="mod">
          <ac:chgData name="伊健 杜" userId="e69aded81da48593" providerId="LiveId" clId="{B92D2B77-361F-455D-BBB9-8632DB823E50}" dt="2022-10-31T16:36:05.046" v="4122"/>
          <ac:spMkLst>
            <pc:docMk/>
            <pc:sldMk cId="2820159699" sldId="121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1202325873" sldId="1217"/>
        </pc:sldMkLst>
        <pc:spChg chg="mod">
          <ac:chgData name="伊健 杜" userId="e69aded81da48593" providerId="LiveId" clId="{B92D2B77-361F-455D-BBB9-8632DB823E50}" dt="2022-10-31T15:32:37.995" v="2970"/>
          <ac:spMkLst>
            <pc:docMk/>
            <pc:sldMk cId="1202325873" sldId="1217"/>
            <ac:spMk id="6" creationId="{F83A6AC8-56F1-EB9E-DD47-C1CFF9753BBA}"/>
          </ac:spMkLst>
        </pc:spChg>
        <pc:spChg chg="mod">
          <ac:chgData name="伊健 杜" userId="e69aded81da48593" providerId="LiveId" clId="{B92D2B77-361F-455D-BBB9-8632DB823E50}" dt="2022-10-31T16:36:05.046" v="4122"/>
          <ac:spMkLst>
            <pc:docMk/>
            <pc:sldMk cId="1202325873" sldId="1217"/>
            <ac:spMk id="7" creationId="{8A134A8E-94C3-0EE7-C065-45DB3136BA45}"/>
          </ac:spMkLst>
        </pc:spChg>
        <pc:picChg chg="add mod">
          <ac:chgData name="伊健 杜" userId="e69aded81da48593" providerId="LiveId" clId="{B92D2B77-361F-455D-BBB9-8632DB823E50}" dt="2022-10-31T15:42:17.254" v="3059" actId="1076"/>
          <ac:picMkLst>
            <pc:docMk/>
            <pc:sldMk cId="1202325873" sldId="1217"/>
            <ac:picMk id="2050" creationId="{B239F10B-26F7-8B2D-77DD-3730F9E22789}"/>
          </ac:picMkLst>
        </pc:picChg>
        <pc:picChg chg="del">
          <ac:chgData name="伊健 杜" userId="e69aded81da48593" providerId="LiveId" clId="{B92D2B77-361F-455D-BBB9-8632DB823E50}" dt="2022-10-31T15:41:05.436" v="3054" actId="478"/>
          <ac:picMkLst>
            <pc:docMk/>
            <pc:sldMk cId="1202325873" sldId="1217"/>
            <ac:picMk id="18434" creationId="{FD2EB2FC-B3CB-DB1C-3EFA-6CD5A9668312}"/>
          </ac:picMkLst>
        </pc:picChg>
      </pc:sldChg>
      <pc:sldChg chg="new del">
        <pc:chgData name="伊健 杜" userId="e69aded81da48593" providerId="LiveId" clId="{B92D2B77-361F-455D-BBB9-8632DB823E50}" dt="2022-10-31T15:27:47.263" v="2785" actId="47"/>
        <pc:sldMkLst>
          <pc:docMk/>
          <pc:sldMk cId="3800702588" sldId="1218"/>
        </pc:sldMkLst>
      </pc:sldChg>
      <pc:sldChg chg="modSp add mod">
        <pc:chgData name="伊健 杜" userId="e69aded81da48593" providerId="LiveId" clId="{B92D2B77-361F-455D-BBB9-8632DB823E50}" dt="2022-10-31T16:36:05.046" v="4122"/>
        <pc:sldMkLst>
          <pc:docMk/>
          <pc:sldMk cId="3929882168" sldId="1218"/>
        </pc:sldMkLst>
        <pc:spChg chg="mod">
          <ac:chgData name="伊健 杜" userId="e69aded81da48593" providerId="LiveId" clId="{B92D2B77-361F-455D-BBB9-8632DB823E50}" dt="2022-10-31T16:36:05.046" v="4122"/>
          <ac:spMkLst>
            <pc:docMk/>
            <pc:sldMk cId="3929882168" sldId="1218"/>
            <ac:spMk id="2" creationId="{A077B8D3-F798-8D81-EBDC-81D631D3EFF8}"/>
          </ac:spMkLst>
        </pc:spChg>
      </pc:sldChg>
      <pc:sldChg chg="new del">
        <pc:chgData name="伊健 杜" userId="e69aded81da48593" providerId="LiveId" clId="{B92D2B77-361F-455D-BBB9-8632DB823E50}" dt="2022-10-31T15:30:16.409" v="2789" actId="47"/>
        <pc:sldMkLst>
          <pc:docMk/>
          <pc:sldMk cId="133472425" sldId="1219"/>
        </pc:sldMkLst>
      </pc:sldChg>
      <pc:sldChg chg="modSp add mod">
        <pc:chgData name="伊健 杜" userId="e69aded81da48593" providerId="LiveId" clId="{B92D2B77-361F-455D-BBB9-8632DB823E50}" dt="2022-10-31T16:36:05.046" v="4122"/>
        <pc:sldMkLst>
          <pc:docMk/>
          <pc:sldMk cId="2692741177" sldId="1220"/>
        </pc:sldMkLst>
        <pc:spChg chg="mod">
          <ac:chgData name="伊健 杜" userId="e69aded81da48593" providerId="LiveId" clId="{B92D2B77-361F-455D-BBB9-8632DB823E50}" dt="2022-10-31T16:36:05.046" v="4122"/>
          <ac:spMkLst>
            <pc:docMk/>
            <pc:sldMk cId="2692741177" sldId="1220"/>
            <ac:spMk id="2" creationId="{A077B8D3-F798-8D81-EBDC-81D631D3EFF8}"/>
          </ac:spMkLst>
        </pc:spChg>
      </pc:sldChg>
      <pc:sldChg chg="addSp delSp modSp add mod">
        <pc:chgData name="伊健 杜" userId="e69aded81da48593" providerId="LiveId" clId="{B92D2B77-361F-455D-BBB9-8632DB823E50}" dt="2022-11-01T06:38:07.403" v="4285" actId="478"/>
        <pc:sldMkLst>
          <pc:docMk/>
          <pc:sldMk cId="1994791163" sldId="1221"/>
        </pc:sldMkLst>
        <pc:spChg chg="mod">
          <ac:chgData name="伊健 杜" userId="e69aded81da48593" providerId="LiveId" clId="{B92D2B77-361F-455D-BBB9-8632DB823E50}" dt="2022-10-31T16:36:05.046" v="4122"/>
          <ac:spMkLst>
            <pc:docMk/>
            <pc:sldMk cId="1994791163" sldId="1221"/>
            <ac:spMk id="2" creationId="{A077B8D3-F798-8D81-EBDC-81D631D3EFF8}"/>
          </ac:spMkLst>
        </pc:spChg>
        <pc:inkChg chg="add del">
          <ac:chgData name="伊健 杜" userId="e69aded81da48593" providerId="LiveId" clId="{B92D2B77-361F-455D-BBB9-8632DB823E50}" dt="2022-11-01T06:38:07.403" v="4285" actId="478"/>
          <ac:inkMkLst>
            <pc:docMk/>
            <pc:sldMk cId="1994791163" sldId="1221"/>
            <ac:inkMk id="3" creationId="{F249E955-8098-E9B0-2CCF-3A96534FD8B5}"/>
          </ac:inkMkLst>
        </pc:inkChg>
      </pc:sldChg>
      <pc:sldChg chg="modSp add del mod">
        <pc:chgData name="伊健 杜" userId="e69aded81da48593" providerId="LiveId" clId="{B92D2B77-361F-455D-BBB9-8632DB823E50}" dt="2022-10-31T15:32:16.419" v="2959" actId="47"/>
        <pc:sldMkLst>
          <pc:docMk/>
          <pc:sldMk cId="1679625895" sldId="1222"/>
        </pc:sldMkLst>
        <pc:spChg chg="mod">
          <ac:chgData name="伊健 杜" userId="e69aded81da48593" providerId="LiveId" clId="{B92D2B77-361F-455D-BBB9-8632DB823E50}" dt="2022-10-31T15:32:14.656" v="2958" actId="20577"/>
          <ac:spMkLst>
            <pc:docMk/>
            <pc:sldMk cId="1679625895" sldId="1222"/>
            <ac:spMk id="2" creationId="{A077B8D3-F798-8D81-EBDC-81D631D3EFF8}"/>
          </ac:spMkLst>
        </pc:spChg>
      </pc:sldChg>
      <pc:sldChg chg="addSp delSp modSp add mod">
        <pc:chgData name="伊健 杜" userId="e69aded81da48593" providerId="LiveId" clId="{B92D2B77-361F-455D-BBB9-8632DB823E50}" dt="2022-10-31T16:36:05.046" v="4122"/>
        <pc:sldMkLst>
          <pc:docMk/>
          <pc:sldMk cId="3997683623" sldId="1222"/>
        </pc:sldMkLst>
        <pc:spChg chg="mod">
          <ac:chgData name="伊健 杜" userId="e69aded81da48593" providerId="LiveId" clId="{B92D2B77-361F-455D-BBB9-8632DB823E50}" dt="2022-10-31T15:42:22.268" v="3062" actId="20577"/>
          <ac:spMkLst>
            <pc:docMk/>
            <pc:sldMk cId="3997683623" sldId="1222"/>
            <ac:spMk id="6" creationId="{F83A6AC8-56F1-EB9E-DD47-C1CFF9753BBA}"/>
          </ac:spMkLst>
        </pc:spChg>
        <pc:spChg chg="mod">
          <ac:chgData name="伊健 杜" userId="e69aded81da48593" providerId="LiveId" clId="{B92D2B77-361F-455D-BBB9-8632DB823E50}" dt="2022-10-31T16:36:05.046" v="4122"/>
          <ac:spMkLst>
            <pc:docMk/>
            <pc:sldMk cId="3997683623" sldId="1222"/>
            <ac:spMk id="7" creationId="{8A134A8E-94C3-0EE7-C065-45DB3136BA45}"/>
          </ac:spMkLst>
        </pc:spChg>
        <pc:picChg chg="del">
          <ac:chgData name="伊健 杜" userId="e69aded81da48593" providerId="LiveId" clId="{B92D2B77-361F-455D-BBB9-8632DB823E50}" dt="2022-10-31T15:42:24.290" v="3063" actId="478"/>
          <ac:picMkLst>
            <pc:docMk/>
            <pc:sldMk cId="3997683623" sldId="1222"/>
            <ac:picMk id="2050" creationId="{B239F10B-26F7-8B2D-77DD-3730F9E22789}"/>
          </ac:picMkLst>
        </pc:picChg>
        <pc:picChg chg="add mod">
          <ac:chgData name="伊健 杜" userId="e69aded81da48593" providerId="LiveId" clId="{B92D2B77-361F-455D-BBB9-8632DB823E50}" dt="2022-10-31T15:44:58.530" v="3201" actId="1076"/>
          <ac:picMkLst>
            <pc:docMk/>
            <pc:sldMk cId="3997683623" sldId="1222"/>
            <ac:picMk id="3074" creationId="{9977B6F9-4A6A-1CAC-2458-B24DE62A40A0}"/>
          </ac:picMkLst>
        </pc:picChg>
      </pc:sldChg>
      <pc:sldChg chg="addSp delSp modSp add mod">
        <pc:chgData name="伊健 杜" userId="e69aded81da48593" providerId="LiveId" clId="{B92D2B77-361F-455D-BBB9-8632DB823E50}" dt="2022-10-31T16:36:05.046" v="4122"/>
        <pc:sldMkLst>
          <pc:docMk/>
          <pc:sldMk cId="1530082706" sldId="1223"/>
        </pc:sldMkLst>
        <pc:spChg chg="mod">
          <ac:chgData name="伊健 杜" userId="e69aded81da48593" providerId="LiveId" clId="{B92D2B77-361F-455D-BBB9-8632DB823E50}" dt="2022-10-31T16:36:05.046" v="4122"/>
          <ac:spMkLst>
            <pc:docMk/>
            <pc:sldMk cId="1530082706" sldId="1223"/>
            <ac:spMk id="7" creationId="{8A134A8E-94C3-0EE7-C065-45DB3136BA45}"/>
          </ac:spMkLst>
        </pc:spChg>
        <pc:picChg chg="del mod">
          <ac:chgData name="伊健 杜" userId="e69aded81da48593" providerId="LiveId" clId="{B92D2B77-361F-455D-BBB9-8632DB823E50}" dt="2022-10-31T15:50:04.832" v="3262" actId="478"/>
          <ac:picMkLst>
            <pc:docMk/>
            <pc:sldMk cId="1530082706" sldId="1223"/>
            <ac:picMk id="3074" creationId="{9977B6F9-4A6A-1CAC-2458-B24DE62A40A0}"/>
          </ac:picMkLst>
        </pc:picChg>
        <pc:picChg chg="add mod">
          <ac:chgData name="伊健 杜" userId="e69aded81da48593" providerId="LiveId" clId="{B92D2B77-361F-455D-BBB9-8632DB823E50}" dt="2022-10-31T15:51:30.445" v="3267" actId="1076"/>
          <ac:picMkLst>
            <pc:docMk/>
            <pc:sldMk cId="1530082706" sldId="1223"/>
            <ac:picMk id="4098" creationId="{7BA5046E-FC99-FC85-2B12-FDD9E788DC8B}"/>
          </ac:picMkLst>
        </pc:picChg>
      </pc:sldChg>
      <pc:sldChg chg="delSp modSp add del mod">
        <pc:chgData name="伊健 杜" userId="e69aded81da48593" providerId="LiveId" clId="{B92D2B77-361F-455D-BBB9-8632DB823E50}" dt="2022-10-31T15:51:38.747" v="3271" actId="47"/>
        <pc:sldMkLst>
          <pc:docMk/>
          <pc:sldMk cId="590057696" sldId="1224"/>
        </pc:sldMkLst>
        <pc:spChg chg="del">
          <ac:chgData name="伊健 杜" userId="e69aded81da48593" providerId="LiveId" clId="{B92D2B77-361F-455D-BBB9-8632DB823E50}" dt="2022-10-31T15:51:36.023" v="3269" actId="478"/>
          <ac:spMkLst>
            <pc:docMk/>
            <pc:sldMk cId="590057696" sldId="1224"/>
            <ac:spMk id="6" creationId="{F83A6AC8-56F1-EB9E-DD47-C1CFF9753BBA}"/>
          </ac:spMkLst>
        </pc:spChg>
        <pc:spChg chg="mod">
          <ac:chgData name="伊健 杜" userId="e69aded81da48593" providerId="LiveId" clId="{B92D2B77-361F-455D-BBB9-8632DB823E50}" dt="2022-10-31T15:51:37.726" v="3270" actId="6549"/>
          <ac:spMkLst>
            <pc:docMk/>
            <pc:sldMk cId="590057696" sldId="1224"/>
            <ac:spMk id="7" creationId="{8A134A8E-94C3-0EE7-C065-45DB3136BA45}"/>
          </ac:spMkLst>
        </pc:spChg>
        <pc:picChg chg="del">
          <ac:chgData name="伊健 杜" userId="e69aded81da48593" providerId="LiveId" clId="{B92D2B77-361F-455D-BBB9-8632DB823E50}" dt="2022-10-31T15:51:36.023" v="3269" actId="478"/>
          <ac:picMkLst>
            <pc:docMk/>
            <pc:sldMk cId="590057696" sldId="1224"/>
            <ac:picMk id="4098" creationId="{7BA5046E-FC99-FC85-2B12-FDD9E788DC8B}"/>
          </ac:picMkLst>
        </pc:picChg>
      </pc:sldChg>
      <pc:sldChg chg="modSp add mod ord">
        <pc:chgData name="伊健 杜" userId="e69aded81da48593" providerId="LiveId" clId="{B92D2B77-361F-455D-BBB9-8632DB823E50}" dt="2022-10-31T16:36:05.046" v="4122"/>
        <pc:sldMkLst>
          <pc:docMk/>
          <pc:sldMk cId="1998794184" sldId="1224"/>
        </pc:sldMkLst>
        <pc:spChg chg="mod">
          <ac:chgData name="伊健 杜" userId="e69aded81da48593" providerId="LiveId" clId="{B92D2B77-361F-455D-BBB9-8632DB823E50}" dt="2022-10-31T16:36:05.046" v="4122"/>
          <ac:spMkLst>
            <pc:docMk/>
            <pc:sldMk cId="1998794184" sldId="1224"/>
            <ac:spMk id="2" creationId="{A077B8D3-F798-8D81-EBDC-81D631D3EFF8}"/>
          </ac:spMkLst>
        </pc:spChg>
      </pc:sldChg>
      <pc:sldChg chg="addSp delSp modSp add mod">
        <pc:chgData name="伊健 杜" userId="e69aded81da48593" providerId="LiveId" clId="{B92D2B77-361F-455D-BBB9-8632DB823E50}" dt="2022-10-31T16:04:12.778" v="3746" actId="478"/>
        <pc:sldMkLst>
          <pc:docMk/>
          <pc:sldMk cId="3495936381" sldId="1225"/>
        </pc:sldMkLst>
        <pc:spChg chg="del mod">
          <ac:chgData name="伊健 杜" userId="e69aded81da48593" providerId="LiveId" clId="{B92D2B77-361F-455D-BBB9-8632DB823E50}" dt="2022-10-31T16:04:12.778" v="3746" actId="478"/>
          <ac:spMkLst>
            <pc:docMk/>
            <pc:sldMk cId="3495936381" sldId="1225"/>
            <ac:spMk id="2" creationId="{A077B8D3-F798-8D81-EBDC-81D631D3EFF8}"/>
          </ac:spMkLst>
        </pc:spChg>
        <pc:picChg chg="add">
          <ac:chgData name="伊健 杜" userId="e69aded81da48593" providerId="LiveId" clId="{B92D2B77-361F-455D-BBB9-8632DB823E50}" dt="2022-10-31T16:04:10.574" v="3745"/>
          <ac:picMkLst>
            <pc:docMk/>
            <pc:sldMk cId="3495936381" sldId="1225"/>
            <ac:picMk id="9218" creationId="{D4925129-F926-949B-8B6F-F6DC56E5A3ED}"/>
          </ac:picMkLst>
        </pc:picChg>
      </pc:sldChg>
      <pc:sldChg chg="modSp add mod">
        <pc:chgData name="伊健 杜" userId="e69aded81da48593" providerId="LiveId" clId="{B92D2B77-361F-455D-BBB9-8632DB823E50}" dt="2022-10-31T16:36:05.046" v="4122"/>
        <pc:sldMkLst>
          <pc:docMk/>
          <pc:sldMk cId="1267607187" sldId="1226"/>
        </pc:sldMkLst>
        <pc:spChg chg="mod">
          <ac:chgData name="伊健 杜" userId="e69aded81da48593" providerId="LiveId" clId="{B92D2B77-361F-455D-BBB9-8632DB823E50}" dt="2022-10-31T16:36:05.046" v="4122"/>
          <ac:spMkLst>
            <pc:docMk/>
            <pc:sldMk cId="1267607187" sldId="1226"/>
            <ac:spMk id="2" creationId="{A077B8D3-F798-8D81-EBDC-81D631D3EFF8}"/>
          </ac:spMkLst>
        </pc:spChg>
      </pc:sldChg>
      <pc:sldChg chg="addSp delSp modSp add mod">
        <pc:chgData name="伊健 杜" userId="e69aded81da48593" providerId="LiveId" clId="{B92D2B77-361F-455D-BBB9-8632DB823E50}" dt="2022-10-31T16:36:05.046" v="4122"/>
        <pc:sldMkLst>
          <pc:docMk/>
          <pc:sldMk cId="2963553372" sldId="1227"/>
        </pc:sldMkLst>
        <pc:spChg chg="mod">
          <ac:chgData name="伊健 杜" userId="e69aded81da48593" providerId="LiveId" clId="{B92D2B77-361F-455D-BBB9-8632DB823E50}" dt="2022-10-31T16:36:05.046" v="4122"/>
          <ac:spMkLst>
            <pc:docMk/>
            <pc:sldMk cId="2963553372" sldId="1227"/>
            <ac:spMk id="6" creationId="{F83A6AC8-56F1-EB9E-DD47-C1CFF9753BBA}"/>
          </ac:spMkLst>
        </pc:spChg>
        <pc:spChg chg="mod">
          <ac:chgData name="伊健 杜" userId="e69aded81da48593" providerId="LiveId" clId="{B92D2B77-361F-455D-BBB9-8632DB823E50}" dt="2022-10-31T16:36:05.046" v="4122"/>
          <ac:spMkLst>
            <pc:docMk/>
            <pc:sldMk cId="2963553372" sldId="1227"/>
            <ac:spMk id="7" creationId="{8A134A8E-94C3-0EE7-C065-45DB3136BA45}"/>
          </ac:spMkLst>
        </pc:spChg>
        <pc:picChg chg="del">
          <ac:chgData name="伊健 杜" userId="e69aded81da48593" providerId="LiveId" clId="{B92D2B77-361F-455D-BBB9-8632DB823E50}" dt="2022-10-31T15:56:07.555" v="3355" actId="478"/>
          <ac:picMkLst>
            <pc:docMk/>
            <pc:sldMk cId="2963553372" sldId="1227"/>
            <ac:picMk id="2050" creationId="{B239F10B-26F7-8B2D-77DD-3730F9E22789}"/>
          </ac:picMkLst>
        </pc:picChg>
        <pc:picChg chg="add mod">
          <ac:chgData name="伊健 杜" userId="e69aded81da48593" providerId="LiveId" clId="{B92D2B77-361F-455D-BBB9-8632DB823E50}" dt="2022-10-31T15:56:47.195" v="3379" actId="1076"/>
          <ac:picMkLst>
            <pc:docMk/>
            <pc:sldMk cId="2963553372" sldId="1227"/>
            <ac:picMk id="5122" creationId="{8BDB8CD7-226A-FD60-2050-02338B81E924}"/>
          </ac:picMkLst>
        </pc:picChg>
      </pc:sldChg>
      <pc:sldChg chg="addSp delSp modSp add mod">
        <pc:chgData name="伊健 杜" userId="e69aded81da48593" providerId="LiveId" clId="{B92D2B77-361F-455D-BBB9-8632DB823E50}" dt="2022-10-31T16:36:05.046" v="4122"/>
        <pc:sldMkLst>
          <pc:docMk/>
          <pc:sldMk cId="409941511" sldId="1228"/>
        </pc:sldMkLst>
        <pc:spChg chg="mod">
          <ac:chgData name="伊健 杜" userId="e69aded81da48593" providerId="LiveId" clId="{B92D2B77-361F-455D-BBB9-8632DB823E50}" dt="2022-10-31T16:36:05.046" v="4122"/>
          <ac:spMkLst>
            <pc:docMk/>
            <pc:sldMk cId="409941511" sldId="1228"/>
            <ac:spMk id="6" creationId="{F83A6AC8-56F1-EB9E-DD47-C1CFF9753BBA}"/>
          </ac:spMkLst>
        </pc:spChg>
        <pc:spChg chg="mod">
          <ac:chgData name="伊健 杜" userId="e69aded81da48593" providerId="LiveId" clId="{B92D2B77-361F-455D-BBB9-8632DB823E50}" dt="2022-10-31T16:36:05.046" v="4122"/>
          <ac:spMkLst>
            <pc:docMk/>
            <pc:sldMk cId="409941511" sldId="1228"/>
            <ac:spMk id="7" creationId="{8A134A8E-94C3-0EE7-C065-45DB3136BA45}"/>
          </ac:spMkLst>
        </pc:spChg>
        <pc:picChg chg="del">
          <ac:chgData name="伊健 杜" userId="e69aded81da48593" providerId="LiveId" clId="{B92D2B77-361F-455D-BBB9-8632DB823E50}" dt="2022-10-31T15:58:02.655" v="3383" actId="478"/>
          <ac:picMkLst>
            <pc:docMk/>
            <pc:sldMk cId="409941511" sldId="1228"/>
            <ac:picMk id="5122" creationId="{8BDB8CD7-226A-FD60-2050-02338B81E924}"/>
          </ac:picMkLst>
        </pc:picChg>
        <pc:picChg chg="add mod">
          <ac:chgData name="伊健 杜" userId="e69aded81da48593" providerId="LiveId" clId="{B92D2B77-361F-455D-BBB9-8632DB823E50}" dt="2022-10-31T15:58:35.067" v="3435" actId="1076"/>
          <ac:picMkLst>
            <pc:docMk/>
            <pc:sldMk cId="409941511" sldId="1228"/>
            <ac:picMk id="6146" creationId="{3B803B44-053E-96FB-EEE8-8916CC0B72D9}"/>
          </ac:picMkLst>
        </pc:picChg>
      </pc:sldChg>
      <pc:sldChg chg="modSp add mod">
        <pc:chgData name="伊健 杜" userId="e69aded81da48593" providerId="LiveId" clId="{B92D2B77-361F-455D-BBB9-8632DB823E50}" dt="2022-10-31T16:36:05.046" v="4122"/>
        <pc:sldMkLst>
          <pc:docMk/>
          <pc:sldMk cId="3273127428" sldId="1229"/>
        </pc:sldMkLst>
        <pc:spChg chg="mod">
          <ac:chgData name="伊健 杜" userId="e69aded81da48593" providerId="LiveId" clId="{B92D2B77-361F-455D-BBB9-8632DB823E50}" dt="2022-10-31T16:36:05.046" v="4122"/>
          <ac:spMkLst>
            <pc:docMk/>
            <pc:sldMk cId="3273127428" sldId="1229"/>
            <ac:spMk id="2" creationId="{A077B8D3-F798-8D81-EBDC-81D631D3EFF8}"/>
          </ac:spMkLst>
        </pc:spChg>
      </pc:sldChg>
      <pc:sldChg chg="modSp add mod">
        <pc:chgData name="伊健 杜" userId="e69aded81da48593" providerId="LiveId" clId="{B92D2B77-361F-455D-BBB9-8632DB823E50}" dt="2022-10-31T16:36:05.046" v="4122"/>
        <pc:sldMkLst>
          <pc:docMk/>
          <pc:sldMk cId="1425141135" sldId="1230"/>
        </pc:sldMkLst>
        <pc:spChg chg="mod">
          <ac:chgData name="伊健 杜" userId="e69aded81da48593" providerId="LiveId" clId="{B92D2B77-361F-455D-BBB9-8632DB823E50}" dt="2022-10-31T15:59:46.317" v="3550"/>
          <ac:spMkLst>
            <pc:docMk/>
            <pc:sldMk cId="1425141135" sldId="1230"/>
            <ac:spMk id="6" creationId="{F83A6AC8-56F1-EB9E-DD47-C1CFF9753BBA}"/>
          </ac:spMkLst>
        </pc:spChg>
        <pc:spChg chg="mod">
          <ac:chgData name="伊健 杜" userId="e69aded81da48593" providerId="LiveId" clId="{B92D2B77-361F-455D-BBB9-8632DB823E50}" dt="2022-10-31T16:36:05.046" v="4122"/>
          <ac:spMkLst>
            <pc:docMk/>
            <pc:sldMk cId="1425141135" sldId="1230"/>
            <ac:spMk id="7" creationId="{8A134A8E-94C3-0EE7-C065-45DB3136BA45}"/>
          </ac:spMkLst>
        </pc:spChg>
      </pc:sldChg>
      <pc:sldChg chg="addSp delSp modSp add mod">
        <pc:chgData name="伊健 杜" userId="e69aded81da48593" providerId="LiveId" clId="{B92D2B77-361F-455D-BBB9-8632DB823E50}" dt="2022-10-31T16:36:05.046" v="4122"/>
        <pc:sldMkLst>
          <pc:docMk/>
          <pc:sldMk cId="4273661211" sldId="1231"/>
        </pc:sldMkLst>
        <pc:spChg chg="mod">
          <ac:chgData name="伊健 杜" userId="e69aded81da48593" providerId="LiveId" clId="{B92D2B77-361F-455D-BBB9-8632DB823E50}" dt="2022-10-31T16:02:40.219" v="3685" actId="20577"/>
          <ac:spMkLst>
            <pc:docMk/>
            <pc:sldMk cId="4273661211" sldId="1231"/>
            <ac:spMk id="6" creationId="{F83A6AC8-56F1-EB9E-DD47-C1CFF9753BBA}"/>
          </ac:spMkLst>
        </pc:spChg>
        <pc:spChg chg="mod">
          <ac:chgData name="伊健 杜" userId="e69aded81da48593" providerId="LiveId" clId="{B92D2B77-361F-455D-BBB9-8632DB823E50}" dt="2022-10-31T16:36:05.046" v="4122"/>
          <ac:spMkLst>
            <pc:docMk/>
            <pc:sldMk cId="4273661211" sldId="1231"/>
            <ac:spMk id="7" creationId="{8A134A8E-94C3-0EE7-C065-45DB3136BA45}"/>
          </ac:spMkLst>
        </pc:spChg>
        <pc:picChg chg="del mod">
          <ac:chgData name="伊健 杜" userId="e69aded81da48593" providerId="LiveId" clId="{B92D2B77-361F-455D-BBB9-8632DB823E50}" dt="2022-10-31T16:02:42.165" v="3687" actId="478"/>
          <ac:picMkLst>
            <pc:docMk/>
            <pc:sldMk cId="4273661211" sldId="1231"/>
            <ac:picMk id="2050" creationId="{B239F10B-26F7-8B2D-77DD-3730F9E22789}"/>
          </ac:picMkLst>
        </pc:picChg>
        <pc:picChg chg="add mod">
          <ac:chgData name="伊健 杜" userId="e69aded81da48593" providerId="LiveId" clId="{B92D2B77-361F-455D-BBB9-8632DB823E50}" dt="2022-10-31T16:03:42.323" v="3737" actId="1076"/>
          <ac:picMkLst>
            <pc:docMk/>
            <pc:sldMk cId="4273661211" sldId="1231"/>
            <ac:picMk id="7170" creationId="{08B65679-10FA-E744-3390-2BE8E831ED4E}"/>
          </ac:picMkLst>
        </pc:picChg>
      </pc:sldChg>
      <pc:sldChg chg="addSp delSp modSp add">
        <pc:chgData name="伊健 杜" userId="e69aded81da48593" providerId="LiveId" clId="{B92D2B77-361F-455D-BBB9-8632DB823E50}" dt="2022-10-31T16:04:38.973" v="3752" actId="1076"/>
        <pc:sldMkLst>
          <pc:docMk/>
          <pc:sldMk cId="4288022191" sldId="1232"/>
        </pc:sldMkLst>
        <pc:picChg chg="del">
          <ac:chgData name="伊健 杜" userId="e69aded81da48593" providerId="LiveId" clId="{B92D2B77-361F-455D-BBB9-8632DB823E50}" dt="2022-10-31T16:04:15.900" v="3748" actId="478"/>
          <ac:picMkLst>
            <pc:docMk/>
            <pc:sldMk cId="4288022191" sldId="1232"/>
            <ac:picMk id="9218" creationId="{D4925129-F926-949B-8B6F-F6DC56E5A3ED}"/>
          </ac:picMkLst>
        </pc:picChg>
        <pc:picChg chg="add mod">
          <ac:chgData name="伊健 杜" userId="e69aded81da48593" providerId="LiveId" clId="{B92D2B77-361F-455D-BBB9-8632DB823E50}" dt="2022-10-31T16:04:38.973" v="3752" actId="1076"/>
          <ac:picMkLst>
            <pc:docMk/>
            <pc:sldMk cId="4288022191" sldId="1232"/>
            <ac:picMk id="10242" creationId="{B662F361-D5C8-9A8C-DCC8-A580271B3B64}"/>
          </ac:picMkLst>
        </pc:picChg>
      </pc:sldChg>
      <pc:sldChg chg="modSp add">
        <pc:chgData name="伊健 杜" userId="e69aded81da48593" providerId="LiveId" clId="{B92D2B77-361F-455D-BBB9-8632DB823E50}" dt="2022-10-31T16:04:50.505" v="3755" actId="1076"/>
        <pc:sldMkLst>
          <pc:docMk/>
          <pc:sldMk cId="2621434723" sldId="1233"/>
        </pc:sldMkLst>
        <pc:picChg chg="mod">
          <ac:chgData name="伊健 杜" userId="e69aded81da48593" providerId="LiveId" clId="{B92D2B77-361F-455D-BBB9-8632DB823E50}" dt="2022-10-31T16:04:50.505" v="3755" actId="1076"/>
          <ac:picMkLst>
            <pc:docMk/>
            <pc:sldMk cId="2621434723" sldId="1233"/>
            <ac:picMk id="10242" creationId="{B662F361-D5C8-9A8C-DCC8-A580271B3B64}"/>
          </ac:picMkLst>
        </pc:picChg>
      </pc:sldChg>
      <pc:sldChg chg="addSp delSp modSp add mod">
        <pc:chgData name="伊健 杜" userId="e69aded81da48593" providerId="LiveId" clId="{B92D2B77-361F-455D-BBB9-8632DB823E50}" dt="2022-10-31T16:36:05.046" v="4122"/>
        <pc:sldMkLst>
          <pc:docMk/>
          <pc:sldMk cId="3354899845" sldId="1234"/>
        </pc:sldMkLst>
        <pc:spChg chg="mod">
          <ac:chgData name="伊健 杜" userId="e69aded81da48593" providerId="LiveId" clId="{B92D2B77-361F-455D-BBB9-8632DB823E50}" dt="2022-10-31T16:36:05.046" v="4122"/>
          <ac:spMkLst>
            <pc:docMk/>
            <pc:sldMk cId="3354899845" sldId="1234"/>
            <ac:spMk id="6" creationId="{F83A6AC8-56F1-EB9E-DD47-C1CFF9753BBA}"/>
          </ac:spMkLst>
        </pc:spChg>
        <pc:spChg chg="mod">
          <ac:chgData name="伊健 杜" userId="e69aded81da48593" providerId="LiveId" clId="{B92D2B77-361F-455D-BBB9-8632DB823E50}" dt="2022-10-31T16:36:05.046" v="4122"/>
          <ac:spMkLst>
            <pc:docMk/>
            <pc:sldMk cId="3354899845" sldId="1234"/>
            <ac:spMk id="7" creationId="{8A134A8E-94C3-0EE7-C065-45DB3136BA45}"/>
          </ac:spMkLst>
        </pc:spChg>
        <pc:picChg chg="add mod">
          <ac:chgData name="伊健 杜" userId="e69aded81da48593" providerId="LiveId" clId="{B92D2B77-361F-455D-BBB9-8632DB823E50}" dt="2022-10-31T16:16:08.669" v="3826" actId="1076"/>
          <ac:picMkLst>
            <pc:docMk/>
            <pc:sldMk cId="3354899845" sldId="1234"/>
            <ac:picMk id="3" creationId="{0C087344-8CCB-7D45-B321-386A8D995D7E}"/>
          </ac:picMkLst>
        </pc:picChg>
        <pc:picChg chg="del mod">
          <ac:chgData name="伊健 杜" userId="e69aded81da48593" providerId="LiveId" clId="{B92D2B77-361F-455D-BBB9-8632DB823E50}" dt="2022-10-31T16:15:04.298" v="3819" actId="478"/>
          <ac:picMkLst>
            <pc:docMk/>
            <pc:sldMk cId="3354899845" sldId="1234"/>
            <ac:picMk id="2050" creationId="{B239F10B-26F7-8B2D-77DD-3730F9E22789}"/>
          </ac:picMkLst>
        </pc:picChg>
      </pc:sldChg>
      <pc:sldChg chg="addSp delSp modSp add mod">
        <pc:chgData name="伊健 杜" userId="e69aded81da48593" providerId="LiveId" clId="{B92D2B77-361F-455D-BBB9-8632DB823E50}" dt="2022-10-31T16:36:05.046" v="4122"/>
        <pc:sldMkLst>
          <pc:docMk/>
          <pc:sldMk cId="2304138078" sldId="1235"/>
        </pc:sldMkLst>
        <pc:spChg chg="mod">
          <ac:chgData name="伊健 杜" userId="e69aded81da48593" providerId="LiveId" clId="{B92D2B77-361F-455D-BBB9-8632DB823E50}" dt="2022-10-31T16:36:05.046" v="4122"/>
          <ac:spMkLst>
            <pc:docMk/>
            <pc:sldMk cId="2304138078" sldId="1235"/>
            <ac:spMk id="6" creationId="{F83A6AC8-56F1-EB9E-DD47-C1CFF9753BBA}"/>
          </ac:spMkLst>
        </pc:spChg>
        <pc:spChg chg="mod">
          <ac:chgData name="伊健 杜" userId="e69aded81da48593" providerId="LiveId" clId="{B92D2B77-361F-455D-BBB9-8632DB823E50}" dt="2022-10-31T16:36:05.046" v="4122"/>
          <ac:spMkLst>
            <pc:docMk/>
            <pc:sldMk cId="2304138078" sldId="1235"/>
            <ac:spMk id="7" creationId="{8A134A8E-94C3-0EE7-C065-45DB3136BA45}"/>
          </ac:spMkLst>
        </pc:spChg>
        <pc:picChg chg="del">
          <ac:chgData name="伊健 杜" userId="e69aded81da48593" providerId="LiveId" clId="{B92D2B77-361F-455D-BBB9-8632DB823E50}" dt="2022-10-31T16:16:43.162" v="3830" actId="478"/>
          <ac:picMkLst>
            <pc:docMk/>
            <pc:sldMk cId="2304138078" sldId="1235"/>
            <ac:picMk id="3" creationId="{0C087344-8CCB-7D45-B321-386A8D995D7E}"/>
          </ac:picMkLst>
        </pc:picChg>
        <pc:picChg chg="add mod modCrop">
          <ac:chgData name="伊健 杜" userId="e69aded81da48593" providerId="LiveId" clId="{B92D2B77-361F-455D-BBB9-8632DB823E50}" dt="2022-10-31T16:31:26.930" v="3877" actId="1076"/>
          <ac:picMkLst>
            <pc:docMk/>
            <pc:sldMk cId="2304138078" sldId="1235"/>
            <ac:picMk id="4" creationId="{64704C8F-7CEA-4CCE-7FEB-E494F39AAFDA}"/>
          </ac:picMkLst>
        </pc:picChg>
      </pc:sldChg>
      <pc:sldChg chg="modSp add mod ord">
        <pc:chgData name="伊健 杜" userId="e69aded81da48593" providerId="LiveId" clId="{B92D2B77-361F-455D-BBB9-8632DB823E50}" dt="2022-11-01T06:39:01.727" v="4344"/>
        <pc:sldMkLst>
          <pc:docMk/>
          <pc:sldMk cId="4068274745" sldId="1236"/>
        </pc:sldMkLst>
        <pc:spChg chg="mod">
          <ac:chgData name="伊健 杜" userId="e69aded81da48593" providerId="LiveId" clId="{B92D2B77-361F-455D-BBB9-8632DB823E50}" dt="2022-11-01T06:39:01.727" v="4344"/>
          <ac:spMkLst>
            <pc:docMk/>
            <pc:sldMk cId="4068274745" sldId="1236"/>
            <ac:spMk id="4" creationId="{C71A3027-DB34-AAEA-D73D-30F79D0DA1B1}"/>
          </ac:spMkLst>
        </pc:spChg>
      </pc:sldChg>
      <pc:sldChg chg="modSp add mod">
        <pc:chgData name="伊健 杜" userId="e69aded81da48593" providerId="LiveId" clId="{B92D2B77-361F-455D-BBB9-8632DB823E50}" dt="2022-10-31T16:33:50.336" v="4109" actId="20577"/>
        <pc:sldMkLst>
          <pc:docMk/>
          <pc:sldMk cId="2451956726" sldId="1237"/>
        </pc:sldMkLst>
        <pc:spChg chg="mod">
          <ac:chgData name="伊健 杜" userId="e69aded81da48593" providerId="LiveId" clId="{B92D2B77-361F-455D-BBB9-8632DB823E50}" dt="2022-10-31T16:33:50.336" v="4109" actId="20577"/>
          <ac:spMkLst>
            <pc:docMk/>
            <pc:sldMk cId="2451956726" sldId="1237"/>
            <ac:spMk id="4" creationId="{C71A3027-DB34-AAEA-D73D-30F79D0DA1B1}"/>
          </ac:spMkLst>
        </pc:spChg>
      </pc:sldChg>
      <pc:sldChg chg="modSp add del">
        <pc:chgData name="伊健 杜" userId="e69aded81da48593" providerId="LiveId" clId="{B92D2B77-361F-455D-BBB9-8632DB823E50}" dt="2022-10-31T16:36:11.819" v="4123" actId="47"/>
        <pc:sldMkLst>
          <pc:docMk/>
          <pc:sldMk cId="2179590382" sldId="1238"/>
        </pc:sldMkLst>
        <pc:spChg chg="mod">
          <ac:chgData name="伊健 杜" userId="e69aded81da48593" providerId="LiveId" clId="{B92D2B77-361F-455D-BBB9-8632DB823E50}" dt="2022-10-31T16:36:05.046" v="4122"/>
          <ac:spMkLst>
            <pc:docMk/>
            <pc:sldMk cId="2179590382" sldId="1238"/>
            <ac:spMk id="6" creationId="{F83A6AC8-56F1-EB9E-DD47-C1CFF9753BBA}"/>
          </ac:spMkLst>
        </pc:spChg>
        <pc:spChg chg="mod">
          <ac:chgData name="伊健 杜" userId="e69aded81da48593" providerId="LiveId" clId="{B92D2B77-361F-455D-BBB9-8632DB823E50}" dt="2022-10-31T16:36:05.046" v="4122"/>
          <ac:spMkLst>
            <pc:docMk/>
            <pc:sldMk cId="2179590382" sldId="1238"/>
            <ac:spMk id="7" creationId="{8A134A8E-94C3-0EE7-C065-45DB3136BA45}"/>
          </ac:spMkLst>
        </pc:spChg>
      </pc:sldChg>
      <pc:sldChg chg="addSp delSp modSp new mod">
        <pc:chgData name="伊健 杜" userId="e69aded81da48593" providerId="LiveId" clId="{B92D2B77-361F-455D-BBB9-8632DB823E50}" dt="2022-11-01T06:45:22.603" v="4437"/>
        <pc:sldMkLst>
          <pc:docMk/>
          <pc:sldMk cId="2941564556" sldId="1238"/>
        </pc:sldMkLst>
        <pc:spChg chg="mod">
          <ac:chgData name="伊健 杜" userId="e69aded81da48593" providerId="LiveId" clId="{B92D2B77-361F-455D-BBB9-8632DB823E50}" dt="2022-11-01T06:45:22.603" v="4437"/>
          <ac:spMkLst>
            <pc:docMk/>
            <pc:sldMk cId="2941564556" sldId="1238"/>
            <ac:spMk id="2" creationId="{25D0CF99-74D9-937B-9984-103AC1B48EA3}"/>
          </ac:spMkLst>
        </pc:spChg>
        <pc:spChg chg="del">
          <ac:chgData name="伊健 杜" userId="e69aded81da48593" providerId="LiveId" clId="{B92D2B77-361F-455D-BBB9-8632DB823E50}" dt="2022-11-01T06:45:15.206" v="4424" actId="22"/>
          <ac:spMkLst>
            <pc:docMk/>
            <pc:sldMk cId="2941564556" sldId="1238"/>
            <ac:spMk id="3" creationId="{7ED902A0-EE51-DAD2-9F3F-C97089BCDC6F}"/>
          </ac:spMkLst>
        </pc:spChg>
        <pc:picChg chg="add mod">
          <ac:chgData name="伊健 杜" userId="e69aded81da48593" providerId="LiveId" clId="{B92D2B77-361F-455D-BBB9-8632DB823E50}" dt="2022-11-01T06:45:06.553" v="4423" actId="1076"/>
          <ac:picMkLst>
            <pc:docMk/>
            <pc:sldMk cId="2941564556" sldId="1238"/>
            <ac:picMk id="5" creationId="{D1473BD9-9B07-7CAC-251C-83F6A7825418}"/>
          </ac:picMkLst>
        </pc:picChg>
        <pc:picChg chg="add mod ord">
          <ac:chgData name="伊健 杜" userId="e69aded81da48593" providerId="LiveId" clId="{B92D2B77-361F-455D-BBB9-8632DB823E50}" dt="2022-11-01T06:45:18.264" v="4426" actId="14100"/>
          <ac:picMkLst>
            <pc:docMk/>
            <pc:sldMk cId="2941564556" sldId="1238"/>
            <ac:picMk id="7" creationId="{8FC4B1CF-D91A-ABD2-953B-AA2A291661EA}"/>
          </ac:picMkLst>
        </pc:picChg>
      </pc:sldChg>
      <pc:sldChg chg="addSp modSp add mod">
        <pc:chgData name="伊健 杜" userId="e69aded81da48593" providerId="LiveId" clId="{B92D2B77-361F-455D-BBB9-8632DB823E50}" dt="2022-11-01T06:45:59.165" v="4469"/>
        <pc:sldMkLst>
          <pc:docMk/>
          <pc:sldMk cId="335293795" sldId="1239"/>
        </pc:sldMkLst>
        <pc:spChg chg="mod">
          <ac:chgData name="伊健 杜" userId="e69aded81da48593" providerId="LiveId" clId="{B92D2B77-361F-455D-BBB9-8632DB823E50}" dt="2022-11-01T06:45:59.165" v="4469"/>
          <ac:spMkLst>
            <pc:docMk/>
            <pc:sldMk cId="335293795" sldId="1239"/>
            <ac:spMk id="2" creationId="{25D0CF99-74D9-937B-9984-103AC1B48EA3}"/>
          </ac:spMkLst>
        </pc:spChg>
        <pc:picChg chg="add mod">
          <ac:chgData name="伊健 杜" userId="e69aded81da48593" providerId="LiveId" clId="{B92D2B77-361F-455D-BBB9-8632DB823E50}" dt="2022-11-01T06:45:47.214" v="4441" actId="1076"/>
          <ac:picMkLst>
            <pc:docMk/>
            <pc:sldMk cId="335293795" sldId="1239"/>
            <ac:picMk id="5" creationId="{1636EB7A-3776-18F8-977C-F8A10583D925}"/>
          </ac:picMkLst>
        </pc:picChg>
      </pc:sldChg>
      <pc:sldChg chg="addSp delSp modSp add mod">
        <pc:chgData name="伊健 杜" userId="e69aded81da48593" providerId="LiveId" clId="{B92D2B77-361F-455D-BBB9-8632DB823E50}" dt="2022-11-01T06:48:24.861" v="4494" actId="478"/>
        <pc:sldMkLst>
          <pc:docMk/>
          <pc:sldMk cId="1037413965" sldId="1240"/>
        </pc:sldMkLst>
        <pc:spChg chg="mod">
          <ac:chgData name="伊健 杜" userId="e69aded81da48593" providerId="LiveId" clId="{B92D2B77-361F-455D-BBB9-8632DB823E50}" dt="2022-11-01T06:48:22.764" v="4493"/>
          <ac:spMkLst>
            <pc:docMk/>
            <pc:sldMk cId="1037413965" sldId="1240"/>
            <ac:spMk id="2" creationId="{25D0CF99-74D9-937B-9984-103AC1B48EA3}"/>
          </ac:spMkLst>
        </pc:spChg>
        <pc:spChg chg="del">
          <ac:chgData name="伊健 杜" userId="e69aded81da48593" providerId="LiveId" clId="{B92D2B77-361F-455D-BBB9-8632DB823E50}" dt="2022-11-01T06:48:24.861" v="4494" actId="478"/>
          <ac:spMkLst>
            <pc:docMk/>
            <pc:sldMk cId="1037413965" sldId="1240"/>
            <ac:spMk id="3" creationId="{7ED902A0-EE51-DAD2-9F3F-C97089BCDC6F}"/>
          </ac:spMkLst>
        </pc:spChg>
        <pc:picChg chg="add mod">
          <ac:chgData name="伊健 杜" userId="e69aded81da48593" providerId="LiveId" clId="{B92D2B77-361F-455D-BBB9-8632DB823E50}" dt="2022-11-01T06:48:16.247" v="4474" actId="1076"/>
          <ac:picMkLst>
            <pc:docMk/>
            <pc:sldMk cId="1037413965" sldId="1240"/>
            <ac:picMk id="5" creationId="{7C89ABD0-2B15-1A69-AF5E-D8A2F1794EA8}"/>
          </ac:picMkLst>
        </pc:picChg>
      </pc:sldChg>
      <pc:sldChg chg="addSp delSp modSp add mod ord">
        <pc:chgData name="伊健 杜" userId="e69aded81da48593" providerId="LiveId" clId="{B92D2B77-361F-455D-BBB9-8632DB823E50}" dt="2022-11-01T06:44:31.089" v="4411"/>
        <pc:sldMkLst>
          <pc:docMk/>
          <pc:sldMk cId="3648862933" sldId="1241"/>
        </pc:sldMkLst>
        <pc:spChg chg="mod">
          <ac:chgData name="伊健 杜" userId="e69aded81da48593" providerId="LiveId" clId="{B92D2B77-361F-455D-BBB9-8632DB823E50}" dt="2022-11-01T06:44:29.981" v="4409"/>
          <ac:spMkLst>
            <pc:docMk/>
            <pc:sldMk cId="3648862933" sldId="1241"/>
            <ac:spMk id="2" creationId="{25D0CF99-74D9-937B-9984-103AC1B48EA3}"/>
          </ac:spMkLst>
        </pc:spChg>
        <pc:spChg chg="del">
          <ac:chgData name="伊健 杜" userId="e69aded81da48593" providerId="LiveId" clId="{B92D2B77-361F-455D-BBB9-8632DB823E50}" dt="2022-11-01T06:43:31.785" v="4354" actId="22"/>
          <ac:spMkLst>
            <pc:docMk/>
            <pc:sldMk cId="3648862933" sldId="1241"/>
            <ac:spMk id="3" creationId="{7ED902A0-EE51-DAD2-9F3F-C97089BCDC6F}"/>
          </ac:spMkLst>
        </pc:spChg>
        <pc:spChg chg="add del mod">
          <ac:chgData name="伊健 杜" userId="e69aded81da48593" providerId="LiveId" clId="{B92D2B77-361F-455D-BBB9-8632DB823E50}" dt="2022-11-01T06:44:31.089" v="4411"/>
          <ac:spMkLst>
            <pc:docMk/>
            <pc:sldMk cId="3648862933" sldId="1241"/>
            <ac:spMk id="8" creationId="{C8D12061-D2F8-392C-949E-7757CF0A299E}"/>
          </ac:spMkLst>
        </pc:spChg>
        <pc:picChg chg="add mod">
          <ac:chgData name="伊健 杜" userId="e69aded81da48593" providerId="LiveId" clId="{B92D2B77-361F-455D-BBB9-8632DB823E50}" dt="2022-11-01T06:43:43.803" v="4362" actId="1076"/>
          <ac:picMkLst>
            <pc:docMk/>
            <pc:sldMk cId="3648862933" sldId="1241"/>
            <ac:picMk id="5" creationId="{32804CB6-8DEC-A3BC-0556-9955787D9061}"/>
          </ac:picMkLst>
        </pc:picChg>
        <pc:picChg chg="add mod ord">
          <ac:chgData name="伊健 杜" userId="e69aded81da48593" providerId="LiveId" clId="{B92D2B77-361F-455D-BBB9-8632DB823E50}" dt="2022-11-01T06:43:42.908" v="4361" actId="1076"/>
          <ac:picMkLst>
            <pc:docMk/>
            <pc:sldMk cId="3648862933" sldId="1241"/>
            <ac:picMk id="7" creationId="{44487757-9391-3123-1D73-2AEF7B268A43}"/>
          </ac:picMkLst>
        </pc:picChg>
      </pc:sldChg>
      <pc:sldChg chg="new">
        <pc:chgData name="伊健 杜" userId="e69aded81da48593" providerId="LiveId" clId="{B92D2B77-361F-455D-BBB9-8632DB823E50}" dt="2022-11-01T06:50:31.685" v="4495" actId="680"/>
        <pc:sldMkLst>
          <pc:docMk/>
          <pc:sldMk cId="3082647770" sldId="1242"/>
        </pc:sldMkLst>
      </pc:sldChg>
    </pc:docChg>
  </pc:docChgLst>
  <pc:docChgLst>
    <pc:chgData name="伊健 杜" userId="e69aded81da48593" providerId="LiveId" clId="{CE93314B-C1A9-4A3A-BB9B-D49032D688A8}"/>
    <pc:docChg chg="undo custSel addSld delSld modSld sldOrd addSection delSection modSection">
      <pc:chgData name="伊健 杜" userId="e69aded81da48593" providerId="LiveId" clId="{CE93314B-C1A9-4A3A-BB9B-D49032D688A8}" dt="2023-02-15T16:01:35.742" v="4282" actId="20577"/>
      <pc:docMkLst>
        <pc:docMk/>
      </pc:docMkLst>
      <pc:sldChg chg="del">
        <pc:chgData name="伊健 杜" userId="e69aded81da48593" providerId="LiveId" clId="{CE93314B-C1A9-4A3A-BB9B-D49032D688A8}" dt="2023-02-15T05:05:09.571" v="4" actId="47"/>
        <pc:sldMkLst>
          <pc:docMk/>
          <pc:sldMk cId="1182784179" sldId="1816"/>
        </pc:sldMkLst>
      </pc:sldChg>
      <pc:sldChg chg="del">
        <pc:chgData name="伊健 杜" userId="e69aded81da48593" providerId="LiveId" clId="{CE93314B-C1A9-4A3A-BB9B-D49032D688A8}" dt="2023-02-15T05:05:09.571" v="4" actId="47"/>
        <pc:sldMkLst>
          <pc:docMk/>
          <pc:sldMk cId="3732309597" sldId="1818"/>
        </pc:sldMkLst>
      </pc:sldChg>
      <pc:sldChg chg="del">
        <pc:chgData name="伊健 杜" userId="e69aded81da48593" providerId="LiveId" clId="{CE93314B-C1A9-4A3A-BB9B-D49032D688A8}" dt="2023-02-15T05:05:09.571" v="4" actId="47"/>
        <pc:sldMkLst>
          <pc:docMk/>
          <pc:sldMk cId="2424331750" sldId="1819"/>
        </pc:sldMkLst>
      </pc:sldChg>
      <pc:sldChg chg="del">
        <pc:chgData name="伊健 杜" userId="e69aded81da48593" providerId="LiveId" clId="{CE93314B-C1A9-4A3A-BB9B-D49032D688A8}" dt="2023-02-15T05:05:09.571" v="4" actId="47"/>
        <pc:sldMkLst>
          <pc:docMk/>
          <pc:sldMk cId="469157231" sldId="1832"/>
        </pc:sldMkLst>
      </pc:sldChg>
      <pc:sldChg chg="del">
        <pc:chgData name="伊健 杜" userId="e69aded81da48593" providerId="LiveId" clId="{CE93314B-C1A9-4A3A-BB9B-D49032D688A8}" dt="2023-02-15T05:05:09.571" v="4" actId="47"/>
        <pc:sldMkLst>
          <pc:docMk/>
          <pc:sldMk cId="441302955" sldId="1834"/>
        </pc:sldMkLst>
      </pc:sldChg>
      <pc:sldChg chg="modSp mod">
        <pc:chgData name="伊健 杜" userId="e69aded81da48593" providerId="LiveId" clId="{CE93314B-C1A9-4A3A-BB9B-D49032D688A8}" dt="2023-02-15T05:04:58.562" v="3" actId="20577"/>
        <pc:sldMkLst>
          <pc:docMk/>
          <pc:sldMk cId="1206195055" sldId="1836"/>
        </pc:sldMkLst>
        <pc:spChg chg="mod">
          <ac:chgData name="伊健 杜" userId="e69aded81da48593" providerId="LiveId" clId="{CE93314B-C1A9-4A3A-BB9B-D49032D688A8}" dt="2023-02-15T05:04:58.562" v="3" actId="20577"/>
          <ac:spMkLst>
            <pc:docMk/>
            <pc:sldMk cId="1206195055" sldId="1836"/>
            <ac:spMk id="2" creationId="{3D78739E-41E8-236E-E230-B8B23241333A}"/>
          </ac:spMkLst>
        </pc:spChg>
      </pc:sldChg>
      <pc:sldChg chg="del">
        <pc:chgData name="伊健 杜" userId="e69aded81da48593" providerId="LiveId" clId="{CE93314B-C1A9-4A3A-BB9B-D49032D688A8}" dt="2023-02-15T05:05:09.571" v="4" actId="47"/>
        <pc:sldMkLst>
          <pc:docMk/>
          <pc:sldMk cId="559681157" sldId="1837"/>
        </pc:sldMkLst>
      </pc:sldChg>
      <pc:sldChg chg="del">
        <pc:chgData name="伊健 杜" userId="e69aded81da48593" providerId="LiveId" clId="{CE93314B-C1A9-4A3A-BB9B-D49032D688A8}" dt="2023-02-15T05:05:09.571" v="4" actId="47"/>
        <pc:sldMkLst>
          <pc:docMk/>
          <pc:sldMk cId="2276778235" sldId="1838"/>
        </pc:sldMkLst>
      </pc:sldChg>
      <pc:sldChg chg="del">
        <pc:chgData name="伊健 杜" userId="e69aded81da48593" providerId="LiveId" clId="{CE93314B-C1A9-4A3A-BB9B-D49032D688A8}" dt="2023-02-15T05:05:09.571" v="4" actId="47"/>
        <pc:sldMkLst>
          <pc:docMk/>
          <pc:sldMk cId="1118664200" sldId="1839"/>
        </pc:sldMkLst>
      </pc:sldChg>
      <pc:sldChg chg="del">
        <pc:chgData name="伊健 杜" userId="e69aded81da48593" providerId="LiveId" clId="{CE93314B-C1A9-4A3A-BB9B-D49032D688A8}" dt="2023-02-15T05:05:09.571" v="4" actId="47"/>
        <pc:sldMkLst>
          <pc:docMk/>
          <pc:sldMk cId="1082628279" sldId="1840"/>
        </pc:sldMkLst>
      </pc:sldChg>
      <pc:sldChg chg="del">
        <pc:chgData name="伊健 杜" userId="e69aded81da48593" providerId="LiveId" clId="{CE93314B-C1A9-4A3A-BB9B-D49032D688A8}" dt="2023-02-15T05:05:09.571" v="4" actId="47"/>
        <pc:sldMkLst>
          <pc:docMk/>
          <pc:sldMk cId="2816285143" sldId="1841"/>
        </pc:sldMkLst>
      </pc:sldChg>
      <pc:sldChg chg="del">
        <pc:chgData name="伊健 杜" userId="e69aded81da48593" providerId="LiveId" clId="{CE93314B-C1A9-4A3A-BB9B-D49032D688A8}" dt="2023-02-15T05:05:09.571" v="4" actId="47"/>
        <pc:sldMkLst>
          <pc:docMk/>
          <pc:sldMk cId="4008097233" sldId="1842"/>
        </pc:sldMkLst>
      </pc:sldChg>
      <pc:sldChg chg="del">
        <pc:chgData name="伊健 杜" userId="e69aded81da48593" providerId="LiveId" clId="{CE93314B-C1A9-4A3A-BB9B-D49032D688A8}" dt="2023-02-15T05:05:09.571" v="4" actId="47"/>
        <pc:sldMkLst>
          <pc:docMk/>
          <pc:sldMk cId="520123745" sldId="1843"/>
        </pc:sldMkLst>
      </pc:sldChg>
      <pc:sldChg chg="del">
        <pc:chgData name="伊健 杜" userId="e69aded81da48593" providerId="LiveId" clId="{CE93314B-C1A9-4A3A-BB9B-D49032D688A8}" dt="2023-02-15T05:05:09.571" v="4" actId="47"/>
        <pc:sldMkLst>
          <pc:docMk/>
          <pc:sldMk cId="943858495" sldId="1844"/>
        </pc:sldMkLst>
      </pc:sldChg>
      <pc:sldChg chg="del">
        <pc:chgData name="伊健 杜" userId="e69aded81da48593" providerId="LiveId" clId="{CE93314B-C1A9-4A3A-BB9B-D49032D688A8}" dt="2023-02-15T05:05:09.571" v="4" actId="47"/>
        <pc:sldMkLst>
          <pc:docMk/>
          <pc:sldMk cId="761785810" sldId="1845"/>
        </pc:sldMkLst>
      </pc:sldChg>
      <pc:sldChg chg="del">
        <pc:chgData name="伊健 杜" userId="e69aded81da48593" providerId="LiveId" clId="{CE93314B-C1A9-4A3A-BB9B-D49032D688A8}" dt="2023-02-15T05:05:09.571" v="4" actId="47"/>
        <pc:sldMkLst>
          <pc:docMk/>
          <pc:sldMk cId="4108740789" sldId="1846"/>
        </pc:sldMkLst>
      </pc:sldChg>
      <pc:sldChg chg="del">
        <pc:chgData name="伊健 杜" userId="e69aded81da48593" providerId="LiveId" clId="{CE93314B-C1A9-4A3A-BB9B-D49032D688A8}" dt="2023-02-15T05:05:09.571" v="4" actId="47"/>
        <pc:sldMkLst>
          <pc:docMk/>
          <pc:sldMk cId="1574584794" sldId="1847"/>
        </pc:sldMkLst>
      </pc:sldChg>
      <pc:sldChg chg="del">
        <pc:chgData name="伊健 杜" userId="e69aded81da48593" providerId="LiveId" clId="{CE93314B-C1A9-4A3A-BB9B-D49032D688A8}" dt="2023-02-15T05:05:09.571" v="4" actId="47"/>
        <pc:sldMkLst>
          <pc:docMk/>
          <pc:sldMk cId="2320414823" sldId="1848"/>
        </pc:sldMkLst>
      </pc:sldChg>
      <pc:sldChg chg="del">
        <pc:chgData name="伊健 杜" userId="e69aded81da48593" providerId="LiveId" clId="{CE93314B-C1A9-4A3A-BB9B-D49032D688A8}" dt="2023-02-15T05:05:09.571" v="4" actId="47"/>
        <pc:sldMkLst>
          <pc:docMk/>
          <pc:sldMk cId="2047851705" sldId="1849"/>
        </pc:sldMkLst>
      </pc:sldChg>
      <pc:sldChg chg="del">
        <pc:chgData name="伊健 杜" userId="e69aded81da48593" providerId="LiveId" clId="{CE93314B-C1A9-4A3A-BB9B-D49032D688A8}" dt="2023-02-15T05:05:09.571" v="4" actId="47"/>
        <pc:sldMkLst>
          <pc:docMk/>
          <pc:sldMk cId="2118042326" sldId="1850"/>
        </pc:sldMkLst>
      </pc:sldChg>
      <pc:sldChg chg="del">
        <pc:chgData name="伊健 杜" userId="e69aded81da48593" providerId="LiveId" clId="{CE93314B-C1A9-4A3A-BB9B-D49032D688A8}" dt="2023-02-15T05:05:09.571" v="4" actId="47"/>
        <pc:sldMkLst>
          <pc:docMk/>
          <pc:sldMk cId="546406609" sldId="1851"/>
        </pc:sldMkLst>
      </pc:sldChg>
      <pc:sldChg chg="del">
        <pc:chgData name="伊健 杜" userId="e69aded81da48593" providerId="LiveId" clId="{CE93314B-C1A9-4A3A-BB9B-D49032D688A8}" dt="2023-02-15T05:05:09.571" v="4" actId="47"/>
        <pc:sldMkLst>
          <pc:docMk/>
          <pc:sldMk cId="2260333010" sldId="1852"/>
        </pc:sldMkLst>
      </pc:sldChg>
      <pc:sldChg chg="del">
        <pc:chgData name="伊健 杜" userId="e69aded81da48593" providerId="LiveId" clId="{CE93314B-C1A9-4A3A-BB9B-D49032D688A8}" dt="2023-02-15T05:05:09.571" v="4" actId="47"/>
        <pc:sldMkLst>
          <pc:docMk/>
          <pc:sldMk cId="593841963" sldId="1853"/>
        </pc:sldMkLst>
      </pc:sldChg>
      <pc:sldChg chg="del">
        <pc:chgData name="伊健 杜" userId="e69aded81da48593" providerId="LiveId" clId="{CE93314B-C1A9-4A3A-BB9B-D49032D688A8}" dt="2023-02-15T05:05:09.571" v="4" actId="47"/>
        <pc:sldMkLst>
          <pc:docMk/>
          <pc:sldMk cId="3598124087" sldId="1854"/>
        </pc:sldMkLst>
      </pc:sldChg>
      <pc:sldChg chg="del">
        <pc:chgData name="伊健 杜" userId="e69aded81da48593" providerId="LiveId" clId="{CE93314B-C1A9-4A3A-BB9B-D49032D688A8}" dt="2023-02-15T05:05:09.571" v="4" actId="47"/>
        <pc:sldMkLst>
          <pc:docMk/>
          <pc:sldMk cId="3424883701" sldId="1855"/>
        </pc:sldMkLst>
      </pc:sldChg>
      <pc:sldChg chg="del">
        <pc:chgData name="伊健 杜" userId="e69aded81da48593" providerId="LiveId" clId="{CE93314B-C1A9-4A3A-BB9B-D49032D688A8}" dt="2023-02-15T05:05:09.571" v="4" actId="47"/>
        <pc:sldMkLst>
          <pc:docMk/>
          <pc:sldMk cId="1769131069" sldId="1856"/>
        </pc:sldMkLst>
      </pc:sldChg>
      <pc:sldChg chg="del">
        <pc:chgData name="伊健 杜" userId="e69aded81da48593" providerId="LiveId" clId="{CE93314B-C1A9-4A3A-BB9B-D49032D688A8}" dt="2023-02-15T05:05:09.571" v="4" actId="47"/>
        <pc:sldMkLst>
          <pc:docMk/>
          <pc:sldMk cId="1348994491" sldId="1857"/>
        </pc:sldMkLst>
      </pc:sldChg>
      <pc:sldChg chg="del">
        <pc:chgData name="伊健 杜" userId="e69aded81da48593" providerId="LiveId" clId="{CE93314B-C1A9-4A3A-BB9B-D49032D688A8}" dt="2023-02-15T05:05:09.571" v="4" actId="47"/>
        <pc:sldMkLst>
          <pc:docMk/>
          <pc:sldMk cId="985599936" sldId="1858"/>
        </pc:sldMkLst>
      </pc:sldChg>
      <pc:sldChg chg="del">
        <pc:chgData name="伊健 杜" userId="e69aded81da48593" providerId="LiveId" clId="{CE93314B-C1A9-4A3A-BB9B-D49032D688A8}" dt="2023-02-15T05:05:09.571" v="4" actId="47"/>
        <pc:sldMkLst>
          <pc:docMk/>
          <pc:sldMk cId="4045785956" sldId="1859"/>
        </pc:sldMkLst>
      </pc:sldChg>
      <pc:sldChg chg="del">
        <pc:chgData name="伊健 杜" userId="e69aded81da48593" providerId="LiveId" clId="{CE93314B-C1A9-4A3A-BB9B-D49032D688A8}" dt="2023-02-15T05:05:09.571" v="4" actId="47"/>
        <pc:sldMkLst>
          <pc:docMk/>
          <pc:sldMk cId="2348487570" sldId="1860"/>
        </pc:sldMkLst>
      </pc:sldChg>
      <pc:sldChg chg="addSp delSp modSp add del mod">
        <pc:chgData name="伊健 杜" userId="e69aded81da48593" providerId="LiveId" clId="{CE93314B-C1A9-4A3A-BB9B-D49032D688A8}" dt="2023-02-15T12:54:01.989" v="4209"/>
        <pc:sldMkLst>
          <pc:docMk/>
          <pc:sldMk cId="2578987838" sldId="1862"/>
        </pc:sldMkLst>
        <pc:spChg chg="del">
          <ac:chgData name="伊健 杜" userId="e69aded81da48593" providerId="LiveId" clId="{CE93314B-C1A9-4A3A-BB9B-D49032D688A8}" dt="2023-02-15T11:54:09.179" v="2352" actId="478"/>
          <ac:spMkLst>
            <pc:docMk/>
            <pc:sldMk cId="2578987838" sldId="1862"/>
            <ac:spMk id="2" creationId="{67909CFC-9978-E786-E794-1C64E9238F59}"/>
          </ac:spMkLst>
        </pc:spChg>
        <pc:spChg chg="mod">
          <ac:chgData name="伊健 杜" userId="e69aded81da48593" providerId="LiveId" clId="{CE93314B-C1A9-4A3A-BB9B-D49032D688A8}" dt="2023-02-15T11:55:28.213" v="2365" actId="1076"/>
          <ac:spMkLst>
            <pc:docMk/>
            <pc:sldMk cId="2578987838" sldId="1862"/>
            <ac:spMk id="3" creationId="{AFF80177-B508-486C-D283-AFDDC448C9C4}"/>
          </ac:spMkLst>
        </pc:spChg>
        <pc:spChg chg="mod">
          <ac:chgData name="伊健 杜" userId="e69aded81da48593" providerId="LiveId" clId="{CE93314B-C1A9-4A3A-BB9B-D49032D688A8}" dt="2023-02-15T11:56:34.675" v="2392" actId="1076"/>
          <ac:spMkLst>
            <pc:docMk/>
            <pc:sldMk cId="2578987838" sldId="1862"/>
            <ac:spMk id="4" creationId="{17CA4060-4498-716D-D762-ADD92313E304}"/>
          </ac:spMkLst>
        </pc:spChg>
        <pc:spChg chg="del">
          <ac:chgData name="伊健 杜" userId="e69aded81da48593" providerId="LiveId" clId="{CE93314B-C1A9-4A3A-BB9B-D49032D688A8}" dt="2023-02-15T11:53:33.281" v="2342" actId="478"/>
          <ac:spMkLst>
            <pc:docMk/>
            <pc:sldMk cId="2578987838" sldId="1862"/>
            <ac:spMk id="5" creationId="{E7287B0E-EF55-E721-8EFA-9A9183C0EDF9}"/>
          </ac:spMkLst>
        </pc:spChg>
        <pc:spChg chg="del mod">
          <ac:chgData name="伊健 杜" userId="e69aded81da48593" providerId="LiveId" clId="{CE93314B-C1A9-4A3A-BB9B-D49032D688A8}" dt="2023-02-15T11:54:09.179" v="2352" actId="478"/>
          <ac:spMkLst>
            <pc:docMk/>
            <pc:sldMk cId="2578987838" sldId="1862"/>
            <ac:spMk id="6" creationId="{B4A41A23-8C9E-5CED-E21C-05CE8E02A9DE}"/>
          </ac:spMkLst>
        </pc:spChg>
        <pc:spChg chg="del">
          <ac:chgData name="伊健 杜" userId="e69aded81da48593" providerId="LiveId" clId="{CE93314B-C1A9-4A3A-BB9B-D49032D688A8}" dt="2023-02-15T11:54:09.179" v="2352" actId="478"/>
          <ac:spMkLst>
            <pc:docMk/>
            <pc:sldMk cId="2578987838" sldId="1862"/>
            <ac:spMk id="7" creationId="{21B979C9-250E-85CE-2413-85B3FA14DECC}"/>
          </ac:spMkLst>
        </pc:spChg>
        <pc:spChg chg="mod">
          <ac:chgData name="伊健 杜" userId="e69aded81da48593" providerId="LiveId" clId="{CE93314B-C1A9-4A3A-BB9B-D49032D688A8}" dt="2023-02-15T12:11:35.073" v="2399" actId="1076"/>
          <ac:spMkLst>
            <pc:docMk/>
            <pc:sldMk cId="2578987838" sldId="1862"/>
            <ac:spMk id="8" creationId="{755DC383-E2A0-32C2-8340-1801810DE705}"/>
          </ac:spMkLst>
        </pc:spChg>
        <pc:spChg chg="add mod">
          <ac:chgData name="伊健 杜" userId="e69aded81da48593" providerId="LiveId" clId="{CE93314B-C1A9-4A3A-BB9B-D49032D688A8}" dt="2023-02-15T12:14:05.651" v="2401" actId="1076"/>
          <ac:spMkLst>
            <pc:docMk/>
            <pc:sldMk cId="2578987838" sldId="1862"/>
            <ac:spMk id="9" creationId="{6A82B541-CC19-C624-E036-CDA304BF9C0D}"/>
          </ac:spMkLst>
        </pc:spChg>
        <pc:spChg chg="add mod">
          <ac:chgData name="伊健 杜" userId="e69aded81da48593" providerId="LiveId" clId="{CE93314B-C1A9-4A3A-BB9B-D49032D688A8}" dt="2023-02-15T11:55:32.500" v="2370" actId="20577"/>
          <ac:spMkLst>
            <pc:docMk/>
            <pc:sldMk cId="2578987838" sldId="1862"/>
            <ac:spMk id="10" creationId="{775124FD-46F6-133D-886E-330114BE8359}"/>
          </ac:spMkLst>
        </pc:spChg>
        <pc:spChg chg="add mod">
          <ac:chgData name="伊健 杜" userId="e69aded81da48593" providerId="LiveId" clId="{CE93314B-C1A9-4A3A-BB9B-D49032D688A8}" dt="2023-02-15T11:56:29.440" v="2391"/>
          <ac:spMkLst>
            <pc:docMk/>
            <pc:sldMk cId="2578987838" sldId="1862"/>
            <ac:spMk id="11" creationId="{F715F366-1B62-8F7D-0BFD-738AFF121A22}"/>
          </ac:spMkLst>
        </pc:spChg>
        <pc:spChg chg="add mod">
          <ac:chgData name="伊健 杜" userId="e69aded81da48593" providerId="LiveId" clId="{CE93314B-C1A9-4A3A-BB9B-D49032D688A8}" dt="2023-02-15T12:54:01.989" v="4209"/>
          <ac:spMkLst>
            <pc:docMk/>
            <pc:sldMk cId="2578987838" sldId="1862"/>
            <ac:spMk id="12" creationId="{566E938F-8B7F-45C0-0B4C-43DED0666BD4}"/>
          </ac:spMkLst>
        </pc:spChg>
        <pc:spChg chg="add mod">
          <ac:chgData name="伊健 杜" userId="e69aded81da48593" providerId="LiveId" clId="{CE93314B-C1A9-4A3A-BB9B-D49032D688A8}" dt="2023-02-15T12:54:01.989" v="4209"/>
          <ac:spMkLst>
            <pc:docMk/>
            <pc:sldMk cId="2578987838" sldId="1862"/>
            <ac:spMk id="13" creationId="{446FB9A0-2B83-C230-06B3-1A4D8CD3C625}"/>
          </ac:spMkLst>
        </pc:spChg>
        <pc:picChg chg="del">
          <ac:chgData name="伊健 杜" userId="e69aded81da48593" providerId="LiveId" clId="{CE93314B-C1A9-4A3A-BB9B-D49032D688A8}" dt="2023-02-15T11:53:33.281" v="2342" actId="478"/>
          <ac:picMkLst>
            <pc:docMk/>
            <pc:sldMk cId="2578987838" sldId="1862"/>
            <ac:picMk id="1026" creationId="{39E586D3-EFD7-118E-4BD1-17B6652C451B}"/>
          </ac:picMkLst>
        </pc:picChg>
        <pc:picChg chg="add mod">
          <ac:chgData name="伊健 杜" userId="e69aded81da48593" providerId="LiveId" clId="{CE93314B-C1A9-4A3A-BB9B-D49032D688A8}" dt="2023-02-15T12:30:30.636" v="2803" actId="1076"/>
          <ac:picMkLst>
            <pc:docMk/>
            <pc:sldMk cId="2578987838" sldId="1862"/>
            <ac:picMk id="2050" creationId="{4DC7AE28-E74A-660D-C847-BEEC48719DE5}"/>
          </ac:picMkLst>
        </pc:picChg>
        <pc:picChg chg="add mod">
          <ac:chgData name="伊健 杜" userId="e69aded81da48593" providerId="LiveId" clId="{CE93314B-C1A9-4A3A-BB9B-D49032D688A8}" dt="2023-02-15T12:30:30.636" v="2803" actId="1076"/>
          <ac:picMkLst>
            <pc:docMk/>
            <pc:sldMk cId="2578987838" sldId="1862"/>
            <ac:picMk id="2052" creationId="{F27462C3-3BD6-71FE-86A9-0CEAEE1B4744}"/>
          </ac:picMkLst>
        </pc:picChg>
        <pc:picChg chg="add del mod">
          <ac:chgData name="伊健 杜" userId="e69aded81da48593" providerId="LiveId" clId="{CE93314B-C1A9-4A3A-BB9B-D49032D688A8}" dt="2023-02-15T12:30:26.176" v="2802" actId="478"/>
          <ac:picMkLst>
            <pc:docMk/>
            <pc:sldMk cId="2578987838" sldId="1862"/>
            <ac:picMk id="2054" creationId="{C5EF472A-612B-EF4D-1AF4-0C26B611DF55}"/>
          </ac:picMkLst>
        </pc:picChg>
      </pc:sldChg>
      <pc:sldChg chg="del">
        <pc:chgData name="伊健 杜" userId="e69aded81da48593" providerId="LiveId" clId="{CE93314B-C1A9-4A3A-BB9B-D49032D688A8}" dt="2023-02-15T05:05:09.571" v="4" actId="47"/>
        <pc:sldMkLst>
          <pc:docMk/>
          <pc:sldMk cId="1905041575" sldId="1863"/>
        </pc:sldMkLst>
      </pc:sldChg>
      <pc:sldChg chg="del">
        <pc:chgData name="伊健 杜" userId="e69aded81da48593" providerId="LiveId" clId="{CE93314B-C1A9-4A3A-BB9B-D49032D688A8}" dt="2023-02-15T05:05:09.571" v="4" actId="47"/>
        <pc:sldMkLst>
          <pc:docMk/>
          <pc:sldMk cId="3026010392" sldId="1864"/>
        </pc:sldMkLst>
      </pc:sldChg>
      <pc:sldChg chg="modSp mod">
        <pc:chgData name="伊健 杜" userId="e69aded81da48593" providerId="LiveId" clId="{CE93314B-C1A9-4A3A-BB9B-D49032D688A8}" dt="2023-02-15T14:20:34.985" v="4268"/>
        <pc:sldMkLst>
          <pc:docMk/>
          <pc:sldMk cId="1185750856" sldId="1870"/>
        </pc:sldMkLst>
        <pc:spChg chg="mod">
          <ac:chgData name="伊健 杜" userId="e69aded81da48593" providerId="LiveId" clId="{CE93314B-C1A9-4A3A-BB9B-D49032D688A8}" dt="2023-02-15T14:20:34.985" v="4268"/>
          <ac:spMkLst>
            <pc:docMk/>
            <pc:sldMk cId="1185750856" sldId="1870"/>
            <ac:spMk id="5" creationId="{E7287B0E-EF55-E721-8EFA-9A9183C0EDF9}"/>
          </ac:spMkLst>
        </pc:spChg>
      </pc:sldChg>
      <pc:sldChg chg="addSp modSp mod">
        <pc:chgData name="伊健 杜" userId="e69aded81da48593" providerId="LiveId" clId="{CE93314B-C1A9-4A3A-BB9B-D49032D688A8}" dt="2023-02-15T14:18:23.158" v="4259" actId="5793"/>
        <pc:sldMkLst>
          <pc:docMk/>
          <pc:sldMk cId="1934134787" sldId="1875"/>
        </pc:sldMkLst>
        <pc:spChg chg="add mod">
          <ac:chgData name="伊健 杜" userId="e69aded81da48593" providerId="LiveId" clId="{CE93314B-C1A9-4A3A-BB9B-D49032D688A8}" dt="2023-02-15T14:18:23.158" v="4259" actId="5793"/>
          <ac:spMkLst>
            <pc:docMk/>
            <pc:sldMk cId="1934134787" sldId="1875"/>
            <ac:spMk id="2" creationId="{938774E0-4576-FF87-EFB7-54383314DB83}"/>
          </ac:spMkLst>
        </pc:spChg>
      </pc:sldChg>
      <pc:sldChg chg="addSp modSp mod">
        <pc:chgData name="伊健 杜" userId="e69aded81da48593" providerId="LiveId" clId="{CE93314B-C1A9-4A3A-BB9B-D49032D688A8}" dt="2023-02-15T15:19:52.532" v="4270" actId="1036"/>
        <pc:sldMkLst>
          <pc:docMk/>
          <pc:sldMk cId="2000620399" sldId="1876"/>
        </pc:sldMkLst>
        <pc:spChg chg="add mod">
          <ac:chgData name="伊健 杜" userId="e69aded81da48593" providerId="LiveId" clId="{CE93314B-C1A9-4A3A-BB9B-D49032D688A8}" dt="2023-02-15T15:19:52.532" v="4270" actId="1036"/>
          <ac:spMkLst>
            <pc:docMk/>
            <pc:sldMk cId="2000620399" sldId="1876"/>
            <ac:spMk id="2" creationId="{855BF2D2-B314-885A-12E5-C6A2627B7205}"/>
          </ac:spMkLst>
        </pc:spChg>
      </pc:sldChg>
      <pc:sldChg chg="modSp mod">
        <pc:chgData name="伊健 杜" userId="e69aded81da48593" providerId="LiveId" clId="{CE93314B-C1A9-4A3A-BB9B-D49032D688A8}" dt="2023-02-15T12:54:01.989" v="4209"/>
        <pc:sldMkLst>
          <pc:docMk/>
          <pc:sldMk cId="3668235490" sldId="1881"/>
        </pc:sldMkLst>
        <pc:spChg chg="mod">
          <ac:chgData name="伊健 杜" userId="e69aded81da48593" providerId="LiveId" clId="{CE93314B-C1A9-4A3A-BB9B-D49032D688A8}" dt="2023-02-15T12:54:01.989" v="4209"/>
          <ac:spMkLst>
            <pc:docMk/>
            <pc:sldMk cId="3668235490" sldId="1881"/>
            <ac:spMk id="5" creationId="{E7287B0E-EF55-E721-8EFA-9A9183C0EDF9}"/>
          </ac:spMkLst>
        </pc:spChg>
      </pc:sldChg>
      <pc:sldChg chg="modSp add mod">
        <pc:chgData name="伊健 杜" userId="e69aded81da48593" providerId="LiveId" clId="{CE93314B-C1A9-4A3A-BB9B-D49032D688A8}" dt="2023-02-15T12:54:01.989" v="4209"/>
        <pc:sldMkLst>
          <pc:docMk/>
          <pc:sldMk cId="2982417036" sldId="1887"/>
        </pc:sldMkLst>
        <pc:spChg chg="mod">
          <ac:chgData name="伊健 杜" userId="e69aded81da48593" providerId="LiveId" clId="{CE93314B-C1A9-4A3A-BB9B-D49032D688A8}" dt="2023-02-15T12:54:01.989" v="4209"/>
          <ac:spMkLst>
            <pc:docMk/>
            <pc:sldMk cId="2982417036" sldId="1887"/>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337332577" sldId="1888"/>
        </pc:sldMkLst>
        <pc:spChg chg="mod">
          <ac:chgData name="伊健 杜" userId="e69aded81da48593" providerId="LiveId" clId="{CE93314B-C1A9-4A3A-BB9B-D49032D688A8}" dt="2023-02-15T05:15:57.235" v="177"/>
          <ac:spMkLst>
            <pc:docMk/>
            <pc:sldMk cId="2337332577" sldId="1888"/>
            <ac:spMk id="2" creationId="{10304424-DB4A-36E7-9E0D-D32A5DD0F26C}"/>
          </ac:spMkLst>
        </pc:spChg>
        <pc:spChg chg="mod">
          <ac:chgData name="伊健 杜" userId="e69aded81da48593" providerId="LiveId" clId="{CE93314B-C1A9-4A3A-BB9B-D49032D688A8}" dt="2023-02-15T12:54:01.989" v="4209"/>
          <ac:spMkLst>
            <pc:docMk/>
            <pc:sldMk cId="2337332577" sldId="1888"/>
            <ac:spMk id="5" creationId="{E7287B0E-EF55-E721-8EFA-9A9183C0EDF9}"/>
          </ac:spMkLst>
        </pc:spChg>
        <pc:picChg chg="add mod">
          <ac:chgData name="伊健 杜" userId="e69aded81da48593" providerId="LiveId" clId="{CE93314B-C1A9-4A3A-BB9B-D49032D688A8}" dt="2023-02-15T05:21:43.815" v="355" actId="1076"/>
          <ac:picMkLst>
            <pc:docMk/>
            <pc:sldMk cId="2337332577" sldId="1888"/>
            <ac:picMk id="1026" creationId="{C2AF1D4A-2FAF-3CE2-1404-D1FCFD19B360}"/>
          </ac:picMkLst>
        </pc:picChg>
        <pc:picChg chg="del">
          <ac:chgData name="伊健 杜" userId="e69aded81da48593" providerId="LiveId" clId="{CE93314B-C1A9-4A3A-BB9B-D49032D688A8}" dt="2023-02-15T05:20:51.313" v="352" actId="478"/>
          <ac:picMkLst>
            <pc:docMk/>
            <pc:sldMk cId="2337332577" sldId="1888"/>
            <ac:picMk id="4098" creationId="{2DE19289-8502-F91F-B7A9-E473250FE572}"/>
          </ac:picMkLst>
        </pc:picChg>
      </pc:sldChg>
      <pc:sldChg chg="add del ord">
        <pc:chgData name="伊健 杜" userId="e69aded81da48593" providerId="LiveId" clId="{CE93314B-C1A9-4A3A-BB9B-D49032D688A8}" dt="2023-02-15T05:15:26.725" v="164" actId="47"/>
        <pc:sldMkLst>
          <pc:docMk/>
          <pc:sldMk cId="2896134424" sldId="1888"/>
        </pc:sldMkLst>
      </pc:sldChg>
      <pc:sldChg chg="addSp delSp modSp add mod">
        <pc:chgData name="伊健 杜" userId="e69aded81da48593" providerId="LiveId" clId="{CE93314B-C1A9-4A3A-BB9B-D49032D688A8}" dt="2023-02-15T12:54:01.989" v="4209"/>
        <pc:sldMkLst>
          <pc:docMk/>
          <pc:sldMk cId="2071473413" sldId="1889"/>
        </pc:sldMkLst>
        <pc:spChg chg="mod">
          <ac:chgData name="伊健 杜" userId="e69aded81da48593" providerId="LiveId" clId="{CE93314B-C1A9-4A3A-BB9B-D49032D688A8}" dt="2023-02-15T12:54:01.989" v="4209"/>
          <ac:spMkLst>
            <pc:docMk/>
            <pc:sldMk cId="2071473413" sldId="1889"/>
            <ac:spMk id="5" creationId="{E7287B0E-EF55-E721-8EFA-9A9183C0EDF9}"/>
          </ac:spMkLst>
        </pc:spChg>
        <pc:picChg chg="del">
          <ac:chgData name="伊健 杜" userId="e69aded81da48593" providerId="LiveId" clId="{CE93314B-C1A9-4A3A-BB9B-D49032D688A8}" dt="2023-02-15T05:26:31.261" v="495" actId="478"/>
          <ac:picMkLst>
            <pc:docMk/>
            <pc:sldMk cId="2071473413" sldId="1889"/>
            <ac:picMk id="1026" creationId="{C2AF1D4A-2FAF-3CE2-1404-D1FCFD19B360}"/>
          </ac:picMkLst>
        </pc:picChg>
        <pc:picChg chg="add mod">
          <ac:chgData name="伊健 杜" userId="e69aded81da48593" providerId="LiveId" clId="{CE93314B-C1A9-4A3A-BB9B-D49032D688A8}" dt="2023-02-15T05:26:54.699" v="500" actId="1076"/>
          <ac:picMkLst>
            <pc:docMk/>
            <pc:sldMk cId="2071473413" sldId="1889"/>
            <ac:picMk id="2050" creationId="{80DDEC80-BBA1-B023-EF0E-5B8EBD60647E}"/>
          </ac:picMkLst>
        </pc:picChg>
      </pc:sldChg>
      <pc:sldChg chg="modSp add mod">
        <pc:chgData name="伊健 杜" userId="e69aded81da48593" providerId="LiveId" clId="{CE93314B-C1A9-4A3A-BB9B-D49032D688A8}" dt="2023-02-15T12:54:01.989" v="4209"/>
        <pc:sldMkLst>
          <pc:docMk/>
          <pc:sldMk cId="631760470" sldId="1890"/>
        </pc:sldMkLst>
        <pc:spChg chg="mod">
          <ac:chgData name="伊健 杜" userId="e69aded81da48593" providerId="LiveId" clId="{CE93314B-C1A9-4A3A-BB9B-D49032D688A8}" dt="2023-02-15T12:54:01.989" v="4209"/>
          <ac:spMkLst>
            <pc:docMk/>
            <pc:sldMk cId="631760470" sldId="1890"/>
            <ac:spMk id="5" creationId="{E7287B0E-EF55-E721-8EFA-9A9183C0EDF9}"/>
          </ac:spMkLst>
        </pc:spChg>
      </pc:sldChg>
      <pc:sldChg chg="modSp add mod">
        <pc:chgData name="伊健 杜" userId="e69aded81da48593" providerId="LiveId" clId="{CE93314B-C1A9-4A3A-BB9B-D49032D688A8}" dt="2023-02-15T12:54:01.989" v="4209"/>
        <pc:sldMkLst>
          <pc:docMk/>
          <pc:sldMk cId="141058418" sldId="1891"/>
        </pc:sldMkLst>
        <pc:spChg chg="mod">
          <ac:chgData name="伊健 杜" userId="e69aded81da48593" providerId="LiveId" clId="{CE93314B-C1A9-4A3A-BB9B-D49032D688A8}" dt="2023-02-15T12:54:01.989" v="4209"/>
          <ac:spMkLst>
            <pc:docMk/>
            <pc:sldMk cId="141058418" sldId="1891"/>
            <ac:spMk id="5" creationId="{E7287B0E-EF55-E721-8EFA-9A9183C0EDF9}"/>
          </ac:spMkLst>
        </pc:spChg>
      </pc:sldChg>
      <pc:sldChg chg="modSp add del mod">
        <pc:chgData name="伊健 杜" userId="e69aded81da48593" providerId="LiveId" clId="{CE93314B-C1A9-4A3A-BB9B-D49032D688A8}" dt="2023-02-15T11:37:36.839" v="2168" actId="47"/>
        <pc:sldMkLst>
          <pc:docMk/>
          <pc:sldMk cId="3312021721" sldId="1892"/>
        </pc:sldMkLst>
        <pc:spChg chg="mod">
          <ac:chgData name="伊健 杜" userId="e69aded81da48593" providerId="LiveId" clId="{CE93314B-C1A9-4A3A-BB9B-D49032D688A8}" dt="2023-02-15T11:37:31.639" v="2167" actId="20577"/>
          <ac:spMkLst>
            <pc:docMk/>
            <pc:sldMk cId="3312021721" sldId="1892"/>
            <ac:spMk id="5" creationId="{E7287B0E-EF55-E721-8EFA-9A9183C0EDF9}"/>
          </ac:spMkLst>
        </pc:spChg>
      </pc:sldChg>
      <pc:sldChg chg="addSp delSp modSp add mod">
        <pc:chgData name="伊健 杜" userId="e69aded81da48593" providerId="LiveId" clId="{CE93314B-C1A9-4A3A-BB9B-D49032D688A8}" dt="2023-02-15T12:54:01.989" v="4209"/>
        <pc:sldMkLst>
          <pc:docMk/>
          <pc:sldMk cId="372272706" sldId="1893"/>
        </pc:sldMkLst>
        <pc:spChg chg="mod">
          <ac:chgData name="伊健 杜" userId="e69aded81da48593" providerId="LiveId" clId="{CE93314B-C1A9-4A3A-BB9B-D49032D688A8}" dt="2023-02-15T05:41:37.410" v="766" actId="20577"/>
          <ac:spMkLst>
            <pc:docMk/>
            <pc:sldMk cId="372272706" sldId="1893"/>
            <ac:spMk id="2" creationId="{10304424-DB4A-36E7-9E0D-D32A5DD0F26C}"/>
          </ac:spMkLst>
        </pc:spChg>
        <pc:spChg chg="mod">
          <ac:chgData name="伊健 杜" userId="e69aded81da48593" providerId="LiveId" clId="{CE93314B-C1A9-4A3A-BB9B-D49032D688A8}" dt="2023-02-15T12:54:01.989" v="4209"/>
          <ac:spMkLst>
            <pc:docMk/>
            <pc:sldMk cId="372272706" sldId="1893"/>
            <ac:spMk id="5" creationId="{E7287B0E-EF55-E721-8EFA-9A9183C0EDF9}"/>
          </ac:spMkLst>
        </pc:spChg>
        <pc:picChg chg="del">
          <ac:chgData name="伊健 杜" userId="e69aded81da48593" providerId="LiveId" clId="{CE93314B-C1A9-4A3A-BB9B-D49032D688A8}" dt="2023-02-15T05:42:20.971" v="834" actId="478"/>
          <ac:picMkLst>
            <pc:docMk/>
            <pc:sldMk cId="372272706" sldId="1893"/>
            <ac:picMk id="1026" creationId="{C2AF1D4A-2FAF-3CE2-1404-D1FCFD19B360}"/>
          </ac:picMkLst>
        </pc:picChg>
        <pc:picChg chg="add mod">
          <ac:chgData name="伊健 杜" userId="e69aded81da48593" providerId="LiveId" clId="{CE93314B-C1A9-4A3A-BB9B-D49032D688A8}" dt="2023-02-15T05:42:43.365" v="837" actId="1076"/>
          <ac:picMkLst>
            <pc:docMk/>
            <pc:sldMk cId="372272706" sldId="1893"/>
            <ac:picMk id="3074" creationId="{8400E2ED-D678-8B14-F608-22B8865B0868}"/>
          </ac:picMkLst>
        </pc:picChg>
        <pc:picChg chg="add mod">
          <ac:chgData name="伊健 杜" userId="e69aded81da48593" providerId="LiveId" clId="{CE93314B-C1A9-4A3A-BB9B-D49032D688A8}" dt="2023-02-15T05:43:02.628" v="839" actId="1076"/>
          <ac:picMkLst>
            <pc:docMk/>
            <pc:sldMk cId="372272706" sldId="1893"/>
            <ac:picMk id="3076" creationId="{000EE619-B9EA-BD97-75D0-F87352627A31}"/>
          </ac:picMkLst>
        </pc:picChg>
      </pc:sldChg>
      <pc:sldChg chg="addSp delSp modSp add mod">
        <pc:chgData name="伊健 杜" userId="e69aded81da48593" providerId="LiveId" clId="{CE93314B-C1A9-4A3A-BB9B-D49032D688A8}" dt="2023-02-15T12:54:01.989" v="4209"/>
        <pc:sldMkLst>
          <pc:docMk/>
          <pc:sldMk cId="1453270692" sldId="1894"/>
        </pc:sldMkLst>
        <pc:spChg chg="mod">
          <ac:chgData name="伊健 杜" userId="e69aded81da48593" providerId="LiveId" clId="{CE93314B-C1A9-4A3A-BB9B-D49032D688A8}" dt="2023-02-15T12:54:01.989" v="4209"/>
          <ac:spMkLst>
            <pc:docMk/>
            <pc:sldMk cId="1453270692" sldId="1894"/>
            <ac:spMk id="5" creationId="{E7287B0E-EF55-E721-8EFA-9A9183C0EDF9}"/>
          </ac:spMkLst>
        </pc:spChg>
        <pc:picChg chg="del">
          <ac:chgData name="伊健 杜" userId="e69aded81da48593" providerId="LiveId" clId="{CE93314B-C1A9-4A3A-BB9B-D49032D688A8}" dt="2023-02-15T05:43:50.006" v="841" actId="478"/>
          <ac:picMkLst>
            <pc:docMk/>
            <pc:sldMk cId="1453270692" sldId="1894"/>
            <ac:picMk id="3074" creationId="{8400E2ED-D678-8B14-F608-22B8865B0868}"/>
          </ac:picMkLst>
        </pc:picChg>
        <pc:picChg chg="del">
          <ac:chgData name="伊健 杜" userId="e69aded81da48593" providerId="LiveId" clId="{CE93314B-C1A9-4A3A-BB9B-D49032D688A8}" dt="2023-02-15T05:43:50.493" v="842" actId="478"/>
          <ac:picMkLst>
            <pc:docMk/>
            <pc:sldMk cId="1453270692" sldId="1894"/>
            <ac:picMk id="3076" creationId="{000EE619-B9EA-BD97-75D0-F87352627A31}"/>
          </ac:picMkLst>
        </pc:picChg>
        <pc:picChg chg="add mod">
          <ac:chgData name="伊健 杜" userId="e69aded81da48593" providerId="LiveId" clId="{CE93314B-C1A9-4A3A-BB9B-D49032D688A8}" dt="2023-02-15T05:46:22.814" v="962" actId="1076"/>
          <ac:picMkLst>
            <pc:docMk/>
            <pc:sldMk cId="1453270692" sldId="1894"/>
            <ac:picMk id="4098" creationId="{9885E1FC-4E10-D4C2-E213-A74EFD4851DF}"/>
          </ac:picMkLst>
        </pc:picChg>
      </pc:sldChg>
      <pc:sldChg chg="modSp add mod">
        <pc:chgData name="伊健 杜" userId="e69aded81da48593" providerId="LiveId" clId="{CE93314B-C1A9-4A3A-BB9B-D49032D688A8}" dt="2023-02-15T12:54:01.989" v="4209"/>
        <pc:sldMkLst>
          <pc:docMk/>
          <pc:sldMk cId="408864245" sldId="1895"/>
        </pc:sldMkLst>
        <pc:spChg chg="mod">
          <ac:chgData name="伊健 杜" userId="e69aded81da48593" providerId="LiveId" clId="{CE93314B-C1A9-4A3A-BB9B-D49032D688A8}" dt="2023-02-15T12:54:01.989" v="4209"/>
          <ac:spMkLst>
            <pc:docMk/>
            <pc:sldMk cId="408864245" sldId="1895"/>
            <ac:spMk id="5" creationId="{E7287B0E-EF55-E721-8EFA-9A9183C0EDF9}"/>
          </ac:spMkLst>
        </pc:spChg>
      </pc:sldChg>
      <pc:sldChg chg="modSp add mod">
        <pc:chgData name="伊健 杜" userId="e69aded81da48593" providerId="LiveId" clId="{CE93314B-C1A9-4A3A-BB9B-D49032D688A8}" dt="2023-02-15T12:54:01.989" v="4209"/>
        <pc:sldMkLst>
          <pc:docMk/>
          <pc:sldMk cId="114702444" sldId="1896"/>
        </pc:sldMkLst>
        <pc:spChg chg="mod">
          <ac:chgData name="伊健 杜" userId="e69aded81da48593" providerId="LiveId" clId="{CE93314B-C1A9-4A3A-BB9B-D49032D688A8}" dt="2023-02-15T12:54:01.989" v="4209"/>
          <ac:spMkLst>
            <pc:docMk/>
            <pc:sldMk cId="114702444" sldId="1896"/>
            <ac:spMk id="5" creationId="{E7287B0E-EF55-E721-8EFA-9A9183C0EDF9}"/>
          </ac:spMkLst>
        </pc:spChg>
      </pc:sldChg>
      <pc:sldChg chg="addSp delSp modSp add mod modAnim">
        <pc:chgData name="伊健 杜" userId="e69aded81da48593" providerId="LiveId" clId="{CE93314B-C1A9-4A3A-BB9B-D49032D688A8}" dt="2023-02-15T13:43:48.079" v="4224" actId="20577"/>
        <pc:sldMkLst>
          <pc:docMk/>
          <pc:sldMk cId="3648769838" sldId="1897"/>
        </pc:sldMkLst>
        <pc:spChg chg="mod">
          <ac:chgData name="伊健 杜" userId="e69aded81da48593" providerId="LiveId" clId="{CE93314B-C1A9-4A3A-BB9B-D49032D688A8}" dt="2023-02-15T12:54:01.989" v="4209"/>
          <ac:spMkLst>
            <pc:docMk/>
            <pc:sldMk cId="3648769838" sldId="1897"/>
            <ac:spMk id="5" creationId="{E7287B0E-EF55-E721-8EFA-9A9183C0EDF9}"/>
          </ac:spMkLst>
        </pc:spChg>
        <pc:spChg chg="add mod">
          <ac:chgData name="伊健 杜" userId="e69aded81da48593" providerId="LiveId" clId="{CE93314B-C1A9-4A3A-BB9B-D49032D688A8}" dt="2023-02-15T13:43:48.079" v="4224" actId="20577"/>
          <ac:spMkLst>
            <pc:docMk/>
            <pc:sldMk cId="3648769838" sldId="1897"/>
            <ac:spMk id="7" creationId="{82A3D810-892E-43DE-2EAE-D60AE3775B6B}"/>
          </ac:spMkLst>
        </pc:spChg>
        <pc:spChg chg="add del">
          <ac:chgData name="伊健 杜" userId="e69aded81da48593" providerId="LiveId" clId="{CE93314B-C1A9-4A3A-BB9B-D49032D688A8}" dt="2023-02-15T06:12:51.203" v="1372"/>
          <ac:spMkLst>
            <pc:docMk/>
            <pc:sldMk cId="3648769838" sldId="1897"/>
            <ac:spMk id="8" creationId="{37BD1145-41FE-A59B-BDA4-0F0BD0F87C81}"/>
          </ac:spMkLst>
        </pc:spChg>
        <pc:picChg chg="add mod">
          <ac:chgData name="伊健 杜" userId="e69aded81da48593" providerId="LiveId" clId="{CE93314B-C1A9-4A3A-BB9B-D49032D688A8}" dt="2023-02-15T11:42:37.838" v="2172" actId="1076"/>
          <ac:picMkLst>
            <pc:docMk/>
            <pc:sldMk cId="3648769838" sldId="1897"/>
            <ac:picMk id="1026" creationId="{082A3372-8721-03F2-2D00-6707E511A8AC}"/>
          </ac:picMkLst>
        </pc:picChg>
        <pc:inkChg chg="add del">
          <ac:chgData name="伊健 杜" userId="e69aded81da48593" providerId="LiveId" clId="{CE93314B-C1A9-4A3A-BB9B-D49032D688A8}" dt="2023-02-15T06:08:06.980" v="1259" actId="9405"/>
          <ac:inkMkLst>
            <pc:docMk/>
            <pc:sldMk cId="3648769838" sldId="1897"/>
            <ac:inkMk id="2" creationId="{29CAAAA5-025E-856A-CF38-E779B73C6DFF}"/>
          </ac:inkMkLst>
        </pc:inkChg>
        <pc:inkChg chg="add del">
          <ac:chgData name="伊健 杜" userId="e69aded81da48593" providerId="LiveId" clId="{CE93314B-C1A9-4A3A-BB9B-D49032D688A8}" dt="2023-02-15T06:08:26.874" v="1264" actId="478"/>
          <ac:inkMkLst>
            <pc:docMk/>
            <pc:sldMk cId="3648769838" sldId="1897"/>
            <ac:inkMk id="3" creationId="{F8493F58-A1D0-A119-DBE9-D91377A00ACE}"/>
          </ac:inkMkLst>
        </pc:inkChg>
        <pc:inkChg chg="add del">
          <ac:chgData name="伊健 杜" userId="e69aded81da48593" providerId="LiveId" clId="{CE93314B-C1A9-4A3A-BB9B-D49032D688A8}" dt="2023-02-15T06:08:27.695" v="1265" actId="478"/>
          <ac:inkMkLst>
            <pc:docMk/>
            <pc:sldMk cId="3648769838" sldId="1897"/>
            <ac:inkMk id="4" creationId="{62CAEE0C-8003-1CDC-4EBB-DF32C2C44927}"/>
          </ac:inkMkLst>
        </pc:inkChg>
        <pc:inkChg chg="add del">
          <ac:chgData name="伊健 杜" userId="e69aded81da48593" providerId="LiveId" clId="{CE93314B-C1A9-4A3A-BB9B-D49032D688A8}" dt="2023-02-15T06:08:09.980" v="1263" actId="9405"/>
          <ac:inkMkLst>
            <pc:docMk/>
            <pc:sldMk cId="3648769838" sldId="1897"/>
            <ac:inkMk id="6" creationId="{FD9A97BB-0920-0250-35C6-199FBA3BAD1D}"/>
          </ac:inkMkLst>
        </pc:inkChg>
      </pc:sldChg>
      <pc:sldChg chg="addSp delSp modSp add mod">
        <pc:chgData name="伊健 杜" userId="e69aded81da48593" providerId="LiveId" clId="{CE93314B-C1A9-4A3A-BB9B-D49032D688A8}" dt="2023-02-15T12:54:01.989" v="4209"/>
        <pc:sldMkLst>
          <pc:docMk/>
          <pc:sldMk cId="516939739" sldId="1898"/>
        </pc:sldMkLst>
        <pc:spChg chg="mod">
          <ac:chgData name="伊健 杜" userId="e69aded81da48593" providerId="LiveId" clId="{CE93314B-C1A9-4A3A-BB9B-D49032D688A8}" dt="2023-02-15T06:14:17.808" v="1396"/>
          <ac:spMkLst>
            <pc:docMk/>
            <pc:sldMk cId="516939739" sldId="1898"/>
            <ac:spMk id="2" creationId="{10304424-DB4A-36E7-9E0D-D32A5DD0F26C}"/>
          </ac:spMkLst>
        </pc:spChg>
        <pc:spChg chg="mod">
          <ac:chgData name="伊健 杜" userId="e69aded81da48593" providerId="LiveId" clId="{CE93314B-C1A9-4A3A-BB9B-D49032D688A8}" dt="2023-02-15T12:54:01.989" v="4209"/>
          <ac:spMkLst>
            <pc:docMk/>
            <pc:sldMk cId="516939739" sldId="1898"/>
            <ac:spMk id="5" creationId="{E7287B0E-EF55-E721-8EFA-9A9183C0EDF9}"/>
          </ac:spMkLst>
        </pc:spChg>
        <pc:picChg chg="del">
          <ac:chgData name="伊健 杜" userId="e69aded81da48593" providerId="LiveId" clId="{CE93314B-C1A9-4A3A-BB9B-D49032D688A8}" dt="2023-02-15T06:14:25.916" v="1397" actId="478"/>
          <ac:picMkLst>
            <pc:docMk/>
            <pc:sldMk cId="516939739" sldId="1898"/>
            <ac:picMk id="3074" creationId="{8400E2ED-D678-8B14-F608-22B8865B0868}"/>
          </ac:picMkLst>
        </pc:picChg>
        <pc:picChg chg="del">
          <ac:chgData name="伊健 杜" userId="e69aded81da48593" providerId="LiveId" clId="{CE93314B-C1A9-4A3A-BB9B-D49032D688A8}" dt="2023-02-15T06:14:25.916" v="1397" actId="478"/>
          <ac:picMkLst>
            <pc:docMk/>
            <pc:sldMk cId="516939739" sldId="1898"/>
            <ac:picMk id="3076" creationId="{000EE619-B9EA-BD97-75D0-F87352627A31}"/>
          </ac:picMkLst>
        </pc:picChg>
        <pc:picChg chg="add mod">
          <ac:chgData name="伊健 杜" userId="e69aded81da48593" providerId="LiveId" clId="{CE93314B-C1A9-4A3A-BB9B-D49032D688A8}" dt="2023-02-15T06:20:31.567" v="1547" actId="1076"/>
          <ac:picMkLst>
            <pc:docMk/>
            <pc:sldMk cId="516939739" sldId="1898"/>
            <ac:picMk id="8194" creationId="{AD5DB548-3C5D-3670-3375-8C7FF7031A76}"/>
          </ac:picMkLst>
        </pc:picChg>
      </pc:sldChg>
      <pc:sldChg chg="addSp delSp modSp add mod">
        <pc:chgData name="伊健 杜" userId="e69aded81da48593" providerId="LiveId" clId="{CE93314B-C1A9-4A3A-BB9B-D49032D688A8}" dt="2023-02-15T12:54:01.989" v="4209"/>
        <pc:sldMkLst>
          <pc:docMk/>
          <pc:sldMk cId="3355960670" sldId="1899"/>
        </pc:sldMkLst>
        <pc:spChg chg="mod">
          <ac:chgData name="伊健 杜" userId="e69aded81da48593" providerId="LiveId" clId="{CE93314B-C1A9-4A3A-BB9B-D49032D688A8}" dt="2023-02-15T06:20:44.183" v="1562"/>
          <ac:spMkLst>
            <pc:docMk/>
            <pc:sldMk cId="3355960670" sldId="1899"/>
            <ac:spMk id="2" creationId="{10304424-DB4A-36E7-9E0D-D32A5DD0F26C}"/>
          </ac:spMkLst>
        </pc:spChg>
        <pc:spChg chg="mod">
          <ac:chgData name="伊健 杜" userId="e69aded81da48593" providerId="LiveId" clId="{CE93314B-C1A9-4A3A-BB9B-D49032D688A8}" dt="2023-02-15T12:54:01.989" v="4209"/>
          <ac:spMkLst>
            <pc:docMk/>
            <pc:sldMk cId="3355960670" sldId="1899"/>
            <ac:spMk id="5" creationId="{E7287B0E-EF55-E721-8EFA-9A9183C0EDF9}"/>
          </ac:spMkLst>
        </pc:spChg>
        <pc:picChg chg="del">
          <ac:chgData name="伊健 杜" userId="e69aded81da48593" providerId="LiveId" clId="{CE93314B-C1A9-4A3A-BB9B-D49032D688A8}" dt="2023-02-15T06:33:10.666" v="1679" actId="478"/>
          <ac:picMkLst>
            <pc:docMk/>
            <pc:sldMk cId="3355960670" sldId="1899"/>
            <ac:picMk id="4098" creationId="{9885E1FC-4E10-D4C2-E213-A74EFD4851DF}"/>
          </ac:picMkLst>
        </pc:picChg>
        <pc:picChg chg="add mod">
          <ac:chgData name="伊健 杜" userId="e69aded81da48593" providerId="LiveId" clId="{CE93314B-C1A9-4A3A-BB9B-D49032D688A8}" dt="2023-02-15T06:33:21.691" v="1683" actId="732"/>
          <ac:picMkLst>
            <pc:docMk/>
            <pc:sldMk cId="3355960670" sldId="1899"/>
            <ac:picMk id="7170" creationId="{B2B99E9A-5C7E-8293-E400-85E0C0946B88}"/>
          </ac:picMkLst>
        </pc:picChg>
        <pc:picChg chg="add del">
          <ac:chgData name="伊健 杜" userId="e69aded81da48593" providerId="LiveId" clId="{CE93314B-C1A9-4A3A-BB9B-D49032D688A8}" dt="2023-02-15T06:33:39.258" v="1685" actId="478"/>
          <ac:picMkLst>
            <pc:docMk/>
            <pc:sldMk cId="3355960670" sldId="1899"/>
            <ac:picMk id="7172" creationId="{6C45B597-2003-C865-E6C9-25C3CFDB1ACB}"/>
          </ac:picMkLst>
        </pc:picChg>
      </pc:sldChg>
      <pc:sldChg chg="modSp add del mod">
        <pc:chgData name="伊健 杜" userId="e69aded81da48593" providerId="LiveId" clId="{CE93314B-C1A9-4A3A-BB9B-D49032D688A8}" dt="2023-02-15T06:42:17.940" v="1882" actId="47"/>
        <pc:sldMkLst>
          <pc:docMk/>
          <pc:sldMk cId="2143617970" sldId="1900"/>
        </pc:sldMkLst>
        <pc:spChg chg="mod">
          <ac:chgData name="伊健 杜" userId="e69aded81da48593" providerId="LiveId" clId="{CE93314B-C1A9-4A3A-BB9B-D49032D688A8}" dt="2023-02-15T06:41:24.580" v="1845" actId="20577"/>
          <ac:spMkLst>
            <pc:docMk/>
            <pc:sldMk cId="2143617970" sldId="1900"/>
            <ac:spMk id="5" creationId="{E7287B0E-EF55-E721-8EFA-9A9183C0EDF9}"/>
          </ac:spMkLst>
        </pc:spChg>
      </pc:sldChg>
      <pc:sldChg chg="modSp add mod">
        <pc:chgData name="伊健 杜" userId="e69aded81da48593" providerId="LiveId" clId="{CE93314B-C1A9-4A3A-BB9B-D49032D688A8}" dt="2023-02-15T12:54:01.989" v="4209"/>
        <pc:sldMkLst>
          <pc:docMk/>
          <pc:sldMk cId="2208905731" sldId="1901"/>
        </pc:sldMkLst>
        <pc:spChg chg="mod">
          <ac:chgData name="伊健 杜" userId="e69aded81da48593" providerId="LiveId" clId="{CE93314B-C1A9-4A3A-BB9B-D49032D688A8}" dt="2023-02-15T12:54:01.989" v="4209"/>
          <ac:spMkLst>
            <pc:docMk/>
            <pc:sldMk cId="2208905731" sldId="1901"/>
            <ac:spMk id="5" creationId="{E7287B0E-EF55-E721-8EFA-9A9183C0EDF9}"/>
          </ac:spMkLst>
        </pc:spChg>
      </pc:sldChg>
      <pc:sldChg chg="add del">
        <pc:chgData name="伊健 杜" userId="e69aded81da48593" providerId="LiveId" clId="{CE93314B-C1A9-4A3A-BB9B-D49032D688A8}" dt="2023-02-15T11:50:51.264" v="2339" actId="47"/>
        <pc:sldMkLst>
          <pc:docMk/>
          <pc:sldMk cId="3254546213" sldId="1902"/>
        </pc:sldMkLst>
      </pc:sldChg>
      <pc:sldChg chg="addSp delSp modSp add mod ord modAnim">
        <pc:chgData name="伊健 杜" userId="e69aded81da48593" providerId="LiveId" clId="{CE93314B-C1A9-4A3A-BB9B-D49032D688A8}" dt="2023-02-15T12:54:01.989" v="4209"/>
        <pc:sldMkLst>
          <pc:docMk/>
          <pc:sldMk cId="2273743366" sldId="1903"/>
        </pc:sldMkLst>
        <pc:spChg chg="mod">
          <ac:chgData name="伊健 杜" userId="e69aded81da48593" providerId="LiveId" clId="{CE93314B-C1A9-4A3A-BB9B-D49032D688A8}" dt="2023-02-15T12:54:01.989" v="4209"/>
          <ac:spMkLst>
            <pc:docMk/>
            <pc:sldMk cId="2273743366" sldId="1903"/>
            <ac:spMk id="5" creationId="{E7287B0E-EF55-E721-8EFA-9A9183C0EDF9}"/>
          </ac:spMkLst>
        </pc:spChg>
        <pc:spChg chg="add mod">
          <ac:chgData name="伊健 杜" userId="e69aded81da48593" providerId="LiveId" clId="{CE93314B-C1A9-4A3A-BB9B-D49032D688A8}" dt="2023-02-15T12:54:01.989" v="4209"/>
          <ac:spMkLst>
            <pc:docMk/>
            <pc:sldMk cId="2273743366" sldId="1903"/>
            <ac:spMk id="6" creationId="{BEA763D6-CAB9-DE04-6FEB-5D67D32B108D}"/>
          </ac:spMkLst>
        </pc:spChg>
        <pc:spChg chg="add mod">
          <ac:chgData name="伊健 杜" userId="e69aded81da48593" providerId="LiveId" clId="{CE93314B-C1A9-4A3A-BB9B-D49032D688A8}" dt="2023-02-15T06:41:10.657" v="1838"/>
          <ac:spMkLst>
            <pc:docMk/>
            <pc:sldMk cId="2273743366" sldId="1903"/>
            <ac:spMk id="7" creationId="{414C02E1-89F2-E6E0-F3FE-515B78086FD1}"/>
          </ac:spMkLst>
        </pc:spChg>
        <pc:picChg chg="add del mod">
          <ac:chgData name="伊健 杜" userId="e69aded81da48593" providerId="LiveId" clId="{CE93314B-C1A9-4A3A-BB9B-D49032D688A8}" dt="2023-02-15T06:40:41.302" v="1825" actId="478"/>
          <ac:picMkLst>
            <pc:docMk/>
            <pc:sldMk cId="2273743366" sldId="1903"/>
            <ac:picMk id="4" creationId="{7FA4CC4A-55D3-D05B-9E8A-15EEFF775E5E}"/>
          </ac:picMkLst>
        </pc:picChg>
        <pc:picChg chg="del">
          <ac:chgData name="伊健 杜" userId="e69aded81da48593" providerId="LiveId" clId="{CE93314B-C1A9-4A3A-BB9B-D49032D688A8}" dt="2023-02-15T06:35:03.518" v="1762" actId="478"/>
          <ac:picMkLst>
            <pc:docMk/>
            <pc:sldMk cId="2273743366" sldId="1903"/>
            <ac:picMk id="7170" creationId="{B2B99E9A-5C7E-8293-E400-85E0C0946B88}"/>
          </ac:picMkLst>
        </pc:picChg>
        <pc:picChg chg="add mod">
          <ac:chgData name="伊健 杜" userId="e69aded81da48593" providerId="LiveId" clId="{CE93314B-C1A9-4A3A-BB9B-D49032D688A8}" dt="2023-02-15T06:40:16.139" v="1784" actId="1076"/>
          <ac:picMkLst>
            <pc:docMk/>
            <pc:sldMk cId="2273743366" sldId="1903"/>
            <ac:picMk id="9218" creationId="{8B703F7F-9529-D1F6-CD54-3A6AC350C4A7}"/>
          </ac:picMkLst>
        </pc:picChg>
      </pc:sldChg>
      <pc:sldChg chg="add del">
        <pc:chgData name="伊健 杜" userId="e69aded81da48593" providerId="LiveId" clId="{CE93314B-C1A9-4A3A-BB9B-D49032D688A8}" dt="2023-02-15T06:43:03.120" v="1965" actId="47"/>
        <pc:sldMkLst>
          <pc:docMk/>
          <pc:sldMk cId="922608436" sldId="1904"/>
        </pc:sldMkLst>
      </pc:sldChg>
      <pc:sldChg chg="modSp add del mod">
        <pc:chgData name="伊健 杜" userId="e69aded81da48593" providerId="LiveId" clId="{CE93314B-C1A9-4A3A-BB9B-D49032D688A8}" dt="2023-02-15T11:31:52.088" v="2133" actId="47"/>
        <pc:sldMkLst>
          <pc:docMk/>
          <pc:sldMk cId="1452153563" sldId="1905"/>
        </pc:sldMkLst>
        <pc:spChg chg="mod">
          <ac:chgData name="伊健 杜" userId="e69aded81da48593" providerId="LiveId" clId="{CE93314B-C1A9-4A3A-BB9B-D49032D688A8}" dt="2023-02-15T11:30:11.769" v="2110" actId="1076"/>
          <ac:spMkLst>
            <pc:docMk/>
            <pc:sldMk cId="1452153563" sldId="1905"/>
            <ac:spMk id="5" creationId="{E7287B0E-EF55-E721-8EFA-9A9183C0EDF9}"/>
          </ac:spMkLst>
        </pc:spChg>
      </pc:sldChg>
      <pc:sldChg chg="addSp delSp modSp add mod">
        <pc:chgData name="伊健 杜" userId="e69aded81da48593" providerId="LiveId" clId="{CE93314B-C1A9-4A3A-BB9B-D49032D688A8}" dt="2023-02-15T12:54:01.989" v="4209"/>
        <pc:sldMkLst>
          <pc:docMk/>
          <pc:sldMk cId="277486083" sldId="2149"/>
        </pc:sldMkLst>
        <pc:spChg chg="del">
          <ac:chgData name="伊健 杜" userId="e69aded81da48593" providerId="LiveId" clId="{CE93314B-C1A9-4A3A-BB9B-D49032D688A8}" dt="2023-02-15T11:31:42.113" v="2129"/>
          <ac:spMkLst>
            <pc:docMk/>
            <pc:sldMk cId="277486083" sldId="2149"/>
            <ac:spMk id="3" creationId="{0BEAC40D-C340-5A38-67B2-F6A8B6C2887F}"/>
          </ac:spMkLst>
        </pc:spChg>
        <pc:spChg chg="add mod">
          <ac:chgData name="伊健 杜" userId="e69aded81da48593" providerId="LiveId" clId="{CE93314B-C1A9-4A3A-BB9B-D49032D688A8}" dt="2023-02-15T12:54:01.989" v="4209"/>
          <ac:spMkLst>
            <pc:docMk/>
            <pc:sldMk cId="277486083" sldId="2149"/>
            <ac:spMk id="4" creationId="{7404B359-9F56-2311-1BBC-A4D69FDA7780}"/>
          </ac:spMkLst>
        </pc:spChg>
        <pc:picChg chg="mod">
          <ac:chgData name="伊健 杜" userId="e69aded81da48593" providerId="LiveId" clId="{CE93314B-C1A9-4A3A-BB9B-D49032D688A8}" dt="2023-02-15T11:31:41.226" v="2128" actId="1076"/>
          <ac:picMkLst>
            <pc:docMk/>
            <pc:sldMk cId="277486083" sldId="2149"/>
            <ac:picMk id="26626" creationId="{76A61D8F-99AA-3C4A-688F-FBCE6246346C}"/>
          </ac:picMkLst>
        </pc:picChg>
      </pc:sldChg>
      <pc:sldChg chg="addSp delSp modSp add mod delAnim">
        <pc:chgData name="伊健 杜" userId="e69aded81da48593" providerId="LiveId" clId="{CE93314B-C1A9-4A3A-BB9B-D49032D688A8}" dt="2023-02-15T12:54:01.989" v="4209"/>
        <pc:sldMkLst>
          <pc:docMk/>
          <pc:sldMk cId="1255134467" sldId="2173"/>
        </pc:sldMkLst>
        <pc:spChg chg="del">
          <ac:chgData name="伊健 杜" userId="e69aded81da48593" providerId="LiveId" clId="{CE93314B-C1A9-4A3A-BB9B-D49032D688A8}" dt="2023-02-15T11:31:02.107" v="2112" actId="478"/>
          <ac:spMkLst>
            <pc:docMk/>
            <pc:sldMk cId="1255134467" sldId="2173"/>
            <ac:spMk id="2" creationId="{10304424-DB4A-36E7-9E0D-D32A5DD0F26C}"/>
          </ac:spMkLst>
        </pc:spChg>
        <pc:spChg chg="del">
          <ac:chgData name="伊健 杜" userId="e69aded81da48593" providerId="LiveId" clId="{CE93314B-C1A9-4A3A-BB9B-D49032D688A8}" dt="2023-02-15T11:31:02.107" v="2112" actId="478"/>
          <ac:spMkLst>
            <pc:docMk/>
            <pc:sldMk cId="1255134467" sldId="2173"/>
            <ac:spMk id="3" creationId="{90D857A6-C700-A4CE-6C24-391DC4FBEE19}"/>
          </ac:spMkLst>
        </pc:spChg>
        <pc:spChg chg="del">
          <ac:chgData name="伊健 杜" userId="e69aded81da48593" providerId="LiveId" clId="{CE93314B-C1A9-4A3A-BB9B-D49032D688A8}" dt="2023-02-15T11:31:02.107" v="2112" actId="478"/>
          <ac:spMkLst>
            <pc:docMk/>
            <pc:sldMk cId="1255134467" sldId="2173"/>
            <ac:spMk id="5" creationId="{12133E31-EFD8-1428-E834-932512E03115}"/>
          </ac:spMkLst>
        </pc:spChg>
        <pc:spChg chg="add mod">
          <ac:chgData name="伊健 杜" userId="e69aded81da48593" providerId="LiveId" clId="{CE93314B-C1A9-4A3A-BB9B-D49032D688A8}" dt="2023-02-15T11:31:02.107" v="2112" actId="478"/>
          <ac:spMkLst>
            <pc:docMk/>
            <pc:sldMk cId="1255134467" sldId="2173"/>
            <ac:spMk id="6" creationId="{1D2BD230-621E-906A-0F0B-3D2C7049661E}"/>
          </ac:spMkLst>
        </pc:spChg>
        <pc:spChg chg="add mod">
          <ac:chgData name="伊健 杜" userId="e69aded81da48593" providerId="LiveId" clId="{CE93314B-C1A9-4A3A-BB9B-D49032D688A8}" dt="2023-02-15T12:54:01.989" v="4209"/>
          <ac:spMkLst>
            <pc:docMk/>
            <pc:sldMk cId="1255134467" sldId="2173"/>
            <ac:spMk id="7" creationId="{D1832914-5DCA-690B-8D90-38B48468FDB2}"/>
          </ac:spMkLst>
        </pc:spChg>
        <pc:picChg chg="mod">
          <ac:chgData name="伊健 杜" userId="e69aded81da48593" providerId="LiveId" clId="{CE93314B-C1A9-4A3A-BB9B-D49032D688A8}" dt="2023-02-15T11:31:06.843" v="2114" actId="1076"/>
          <ac:picMkLst>
            <pc:docMk/>
            <pc:sldMk cId="1255134467" sldId="2173"/>
            <ac:picMk id="20482" creationId="{D63AA756-7330-AC1A-0485-0E58B0E0B765}"/>
          </ac:picMkLst>
        </pc:picChg>
      </pc:sldChg>
      <pc:sldChg chg="addSp delSp modSp add mod">
        <pc:chgData name="伊健 杜" userId="e69aded81da48593" providerId="LiveId" clId="{CE93314B-C1A9-4A3A-BB9B-D49032D688A8}" dt="2023-02-15T12:54:01.989" v="4209"/>
        <pc:sldMkLst>
          <pc:docMk/>
          <pc:sldMk cId="2030568937" sldId="2176"/>
        </pc:sldMkLst>
        <pc:spChg chg="add mod">
          <ac:chgData name="伊健 杜" userId="e69aded81da48593" providerId="LiveId" clId="{CE93314B-C1A9-4A3A-BB9B-D49032D688A8}" dt="2023-02-15T12:54:01.989" v="4209"/>
          <ac:spMkLst>
            <pc:docMk/>
            <pc:sldMk cId="2030568937" sldId="2176"/>
            <ac:spMk id="2" creationId="{88BE7CE2-4D0D-CAD5-EEFA-CAD798A8A005}"/>
          </ac:spMkLst>
        </pc:spChg>
        <pc:spChg chg="add del mod">
          <ac:chgData name="伊健 杜" userId="e69aded81da48593" providerId="LiveId" clId="{CE93314B-C1A9-4A3A-BB9B-D49032D688A8}" dt="2023-02-15T11:31:15.118" v="2117"/>
          <ac:spMkLst>
            <pc:docMk/>
            <pc:sldMk cId="2030568937" sldId="2176"/>
            <ac:spMk id="3" creationId="{A153188E-21B7-900B-4A33-56862000C81E}"/>
          </ac:spMkLst>
        </pc:spChg>
        <pc:picChg chg="mod">
          <ac:chgData name="伊健 杜" userId="e69aded81da48593" providerId="LiveId" clId="{CE93314B-C1A9-4A3A-BB9B-D49032D688A8}" dt="2023-02-15T11:31:26.942" v="2122" actId="1076"/>
          <ac:picMkLst>
            <pc:docMk/>
            <pc:sldMk cId="2030568937" sldId="2176"/>
            <ac:picMk id="24578" creationId="{198BC2E4-D5A0-16B3-1883-3EF0933DA06D}"/>
          </ac:picMkLst>
        </pc:picChg>
      </pc:sldChg>
      <pc:sldChg chg="addSp modSp add">
        <pc:chgData name="伊健 杜" userId="e69aded81da48593" providerId="LiveId" clId="{CE93314B-C1A9-4A3A-BB9B-D49032D688A8}" dt="2023-02-15T12:54:01.989" v="4209"/>
        <pc:sldMkLst>
          <pc:docMk/>
          <pc:sldMk cId="546349013" sldId="2177"/>
        </pc:sldMkLst>
        <pc:spChg chg="add mod">
          <ac:chgData name="伊健 杜" userId="e69aded81da48593" providerId="LiveId" clId="{CE93314B-C1A9-4A3A-BB9B-D49032D688A8}" dt="2023-02-15T12:54:01.989" v="4209"/>
          <ac:spMkLst>
            <pc:docMk/>
            <pc:sldMk cId="546349013" sldId="2177"/>
            <ac:spMk id="2" creationId="{871FA661-223B-D200-8FF9-2F2F84E1757C}"/>
          </ac:spMkLst>
        </pc:spChg>
        <pc:picChg chg="mod">
          <ac:chgData name="伊健 杜" userId="e69aded81da48593" providerId="LiveId" clId="{CE93314B-C1A9-4A3A-BB9B-D49032D688A8}" dt="2023-02-15T11:31:30.095" v="2123" actId="1076"/>
          <ac:picMkLst>
            <pc:docMk/>
            <pc:sldMk cId="546349013" sldId="2177"/>
            <ac:picMk id="25602" creationId="{ACFA5ED3-EBE6-316A-D890-E723FBA6D3EB}"/>
          </ac:picMkLst>
        </pc:picChg>
      </pc:sldChg>
      <pc:sldChg chg="addSp modSp add">
        <pc:chgData name="伊健 杜" userId="e69aded81da48593" providerId="LiveId" clId="{CE93314B-C1A9-4A3A-BB9B-D49032D688A8}" dt="2023-02-15T12:54:01.989" v="4209"/>
        <pc:sldMkLst>
          <pc:docMk/>
          <pc:sldMk cId="2438513605" sldId="2178"/>
        </pc:sldMkLst>
        <pc:spChg chg="add mod">
          <ac:chgData name="伊健 杜" userId="e69aded81da48593" providerId="LiveId" clId="{CE93314B-C1A9-4A3A-BB9B-D49032D688A8}" dt="2023-02-15T12:54:01.989" v="4209"/>
          <ac:spMkLst>
            <pc:docMk/>
            <pc:sldMk cId="2438513605" sldId="2178"/>
            <ac:spMk id="4" creationId="{1AFCF2D2-6C87-6EAD-B934-A69DFDCBF9E8}"/>
          </ac:spMkLst>
        </pc:spChg>
        <pc:picChg chg="mod">
          <ac:chgData name="伊健 杜" userId="e69aded81da48593" providerId="LiveId" clId="{CE93314B-C1A9-4A3A-BB9B-D49032D688A8}" dt="2023-02-15T11:31:48.512" v="2131" actId="1076"/>
          <ac:picMkLst>
            <pc:docMk/>
            <pc:sldMk cId="2438513605" sldId="2178"/>
            <ac:picMk id="27650" creationId="{3FDA347A-770A-D863-B6CF-0071F54C0BF5}"/>
          </ac:picMkLst>
        </pc:picChg>
      </pc:sldChg>
      <pc:sldChg chg="addSp delSp modSp add mod">
        <pc:chgData name="伊健 杜" userId="e69aded81da48593" providerId="LiveId" clId="{CE93314B-C1A9-4A3A-BB9B-D49032D688A8}" dt="2023-02-15T16:01:35.742" v="4282" actId="20577"/>
        <pc:sldMkLst>
          <pc:docMk/>
          <pc:sldMk cId="648263798" sldId="2179"/>
        </pc:sldMkLst>
        <pc:spChg chg="mod">
          <ac:chgData name="伊健 杜" userId="e69aded81da48593" providerId="LiveId" clId="{CE93314B-C1A9-4A3A-BB9B-D49032D688A8}" dt="2023-02-15T16:01:35.742" v="4282" actId="20577"/>
          <ac:spMkLst>
            <pc:docMk/>
            <pc:sldMk cId="648263798" sldId="2179"/>
            <ac:spMk id="12" creationId="{566E938F-8B7F-45C0-0B4C-43DED0666BD4}"/>
          </ac:spMkLst>
        </pc:spChg>
        <pc:spChg chg="del">
          <ac:chgData name="伊健 杜" userId="e69aded81da48593" providerId="LiveId" clId="{CE93314B-C1A9-4A3A-BB9B-D49032D688A8}" dt="2023-02-15T12:26:44.133" v="2635" actId="478"/>
          <ac:spMkLst>
            <pc:docMk/>
            <pc:sldMk cId="648263798" sldId="2179"/>
            <ac:spMk id="13" creationId="{446FB9A0-2B83-C230-06B3-1A4D8CD3C625}"/>
          </ac:spMkLst>
        </pc:spChg>
        <pc:picChg chg="del">
          <ac:chgData name="伊健 杜" userId="e69aded81da48593" providerId="LiveId" clId="{CE93314B-C1A9-4A3A-BB9B-D49032D688A8}" dt="2023-02-15T12:26:42.538" v="2634" actId="478"/>
          <ac:picMkLst>
            <pc:docMk/>
            <pc:sldMk cId="648263798" sldId="2179"/>
            <ac:picMk id="2050" creationId="{4DC7AE28-E74A-660D-C847-BEEC48719DE5}"/>
          </ac:picMkLst>
        </pc:picChg>
        <pc:picChg chg="add mod">
          <ac:chgData name="伊健 杜" userId="e69aded81da48593" providerId="LiveId" clId="{CE93314B-C1A9-4A3A-BB9B-D49032D688A8}" dt="2023-02-15T12:37:21.947" v="2966" actId="1076"/>
          <ac:picMkLst>
            <pc:docMk/>
            <pc:sldMk cId="648263798" sldId="2179"/>
            <ac:picMk id="3074" creationId="{A6CC15FD-4339-A016-2CE8-FD4DF8F69E9D}"/>
          </ac:picMkLst>
        </pc:picChg>
        <pc:picChg chg="add mod">
          <ac:chgData name="伊健 杜" userId="e69aded81da48593" providerId="LiveId" clId="{CE93314B-C1A9-4A3A-BB9B-D49032D688A8}" dt="2023-02-15T12:37:15.557" v="2965" actId="1076"/>
          <ac:picMkLst>
            <pc:docMk/>
            <pc:sldMk cId="648263798" sldId="2179"/>
            <ac:picMk id="3076" creationId="{C56AED51-C5A9-029C-5463-3185AF92C472}"/>
          </ac:picMkLst>
        </pc:picChg>
      </pc:sldChg>
      <pc:sldChg chg="add del">
        <pc:chgData name="伊健 杜" userId="e69aded81da48593" providerId="LiveId" clId="{CE93314B-C1A9-4A3A-BB9B-D49032D688A8}" dt="2023-02-15T11:52:07.086" v="2340" actId="47"/>
        <pc:sldMkLst>
          <pc:docMk/>
          <pc:sldMk cId="1028272370" sldId="2179"/>
        </pc:sldMkLst>
      </pc:sldChg>
      <pc:sldChg chg="modSp add del mod">
        <pc:chgData name="伊健 杜" userId="e69aded81da48593" providerId="LiveId" clId="{CE93314B-C1A9-4A3A-BB9B-D49032D688A8}" dt="2023-02-15T11:49:57.888" v="2258" actId="47"/>
        <pc:sldMkLst>
          <pc:docMk/>
          <pc:sldMk cId="1277790008" sldId="2179"/>
        </pc:sldMkLst>
        <pc:spChg chg="mod">
          <ac:chgData name="伊健 杜" userId="e69aded81da48593" providerId="LiveId" clId="{CE93314B-C1A9-4A3A-BB9B-D49032D688A8}" dt="2023-02-15T11:47:50.400" v="2221" actId="20577"/>
          <ac:spMkLst>
            <pc:docMk/>
            <pc:sldMk cId="1277790008" sldId="2179"/>
            <ac:spMk id="5" creationId="{E7287B0E-EF55-E721-8EFA-9A9183C0EDF9}"/>
          </ac:spMkLst>
        </pc:spChg>
      </pc:sldChg>
      <pc:sldChg chg="modSp add del mod">
        <pc:chgData name="伊健 杜" userId="e69aded81da48593" providerId="LiveId" clId="{CE93314B-C1A9-4A3A-BB9B-D49032D688A8}" dt="2023-02-15T11:50:34.927" v="2337" actId="47"/>
        <pc:sldMkLst>
          <pc:docMk/>
          <pc:sldMk cId="3114696531" sldId="2179"/>
        </pc:sldMkLst>
        <pc:spChg chg="mod">
          <ac:chgData name="伊健 杜" userId="e69aded81da48593" providerId="LiveId" clId="{CE93314B-C1A9-4A3A-BB9B-D49032D688A8}" dt="2023-02-15T11:50:32.570" v="2336" actId="20577"/>
          <ac:spMkLst>
            <pc:docMk/>
            <pc:sldMk cId="3114696531" sldId="2179"/>
            <ac:spMk id="5" creationId="{E7287B0E-EF55-E721-8EFA-9A9183C0EDF9}"/>
          </ac:spMkLst>
        </pc:spChg>
      </pc:sldChg>
      <pc:sldChg chg="add del">
        <pc:chgData name="伊健 杜" userId="e69aded81da48593" providerId="LiveId" clId="{CE93314B-C1A9-4A3A-BB9B-D49032D688A8}" dt="2023-02-15T11:52:07.086" v="2340" actId="47"/>
        <pc:sldMkLst>
          <pc:docMk/>
          <pc:sldMk cId="1052432733" sldId="2180"/>
        </pc:sldMkLst>
      </pc:sldChg>
      <pc:sldChg chg="addSp delSp modSp add mod ord">
        <pc:chgData name="伊健 杜" userId="e69aded81da48593" providerId="LiveId" clId="{CE93314B-C1A9-4A3A-BB9B-D49032D688A8}" dt="2023-02-15T12:54:01.989" v="4209"/>
        <pc:sldMkLst>
          <pc:docMk/>
          <pc:sldMk cId="3381670655" sldId="2180"/>
        </pc:sldMkLst>
        <pc:spChg chg="mod">
          <ac:chgData name="伊健 杜" userId="e69aded81da48593" providerId="LiveId" clId="{CE93314B-C1A9-4A3A-BB9B-D49032D688A8}" dt="2023-02-15T12:54:01.989" v="4209"/>
          <ac:spMkLst>
            <pc:docMk/>
            <pc:sldMk cId="3381670655" sldId="2180"/>
            <ac:spMk id="12" creationId="{566E938F-8B7F-45C0-0B4C-43DED0666BD4}"/>
          </ac:spMkLst>
        </pc:spChg>
        <pc:picChg chg="del">
          <ac:chgData name="伊健 杜" userId="e69aded81da48593" providerId="LiveId" clId="{CE93314B-C1A9-4A3A-BB9B-D49032D688A8}" dt="2023-02-15T12:31:25.988" v="2805" actId="478"/>
          <ac:picMkLst>
            <pc:docMk/>
            <pc:sldMk cId="3381670655" sldId="2180"/>
            <ac:picMk id="3074" creationId="{A6CC15FD-4339-A016-2CE8-FD4DF8F69E9D}"/>
          </ac:picMkLst>
        </pc:picChg>
        <pc:picChg chg="add mod">
          <ac:chgData name="伊健 杜" userId="e69aded81da48593" providerId="LiveId" clId="{CE93314B-C1A9-4A3A-BB9B-D49032D688A8}" dt="2023-02-15T12:35:43.523" v="2950" actId="14100"/>
          <ac:picMkLst>
            <pc:docMk/>
            <pc:sldMk cId="3381670655" sldId="2180"/>
            <ac:picMk id="4098" creationId="{64328FC3-7A75-9954-8F2F-E69F141B90F8}"/>
          </ac:picMkLst>
        </pc:picChg>
        <pc:picChg chg="add mod">
          <ac:chgData name="伊健 杜" userId="e69aded81da48593" providerId="LiveId" clId="{CE93314B-C1A9-4A3A-BB9B-D49032D688A8}" dt="2023-02-15T12:36:17.884" v="2956" actId="1076"/>
          <ac:picMkLst>
            <pc:docMk/>
            <pc:sldMk cId="3381670655" sldId="2180"/>
            <ac:picMk id="4100" creationId="{675609D6-8D77-5BB5-E0D8-E3B7EB3D1C72}"/>
          </ac:picMkLst>
        </pc:picChg>
        <pc:picChg chg="add mod">
          <ac:chgData name="伊健 杜" userId="e69aded81da48593" providerId="LiveId" clId="{CE93314B-C1A9-4A3A-BB9B-D49032D688A8}" dt="2023-02-15T12:36:41.763" v="2958" actId="1076"/>
          <ac:picMkLst>
            <pc:docMk/>
            <pc:sldMk cId="3381670655" sldId="2180"/>
            <ac:picMk id="4102" creationId="{35FF31DA-0645-FE0D-8735-2CE36D05D117}"/>
          </ac:picMkLst>
        </pc:picChg>
      </pc:sldChg>
      <pc:sldChg chg="addSp delSp modSp add mod">
        <pc:chgData name="伊健 杜" userId="e69aded81da48593" providerId="LiveId" clId="{CE93314B-C1A9-4A3A-BB9B-D49032D688A8}" dt="2023-02-15T12:54:01.989" v="4209"/>
        <pc:sldMkLst>
          <pc:docMk/>
          <pc:sldMk cId="2944034175" sldId="2181"/>
        </pc:sldMkLst>
        <pc:spChg chg="add mod">
          <ac:chgData name="伊健 杜" userId="e69aded81da48593" providerId="LiveId" clId="{CE93314B-C1A9-4A3A-BB9B-D49032D688A8}" dt="2023-02-15T12:42:46.314" v="3358"/>
          <ac:spMkLst>
            <pc:docMk/>
            <pc:sldMk cId="2944034175" sldId="2181"/>
            <ac:spMk id="5" creationId="{F7F9F820-9B64-5EED-764B-8DEED8B25243}"/>
          </ac:spMkLst>
        </pc:spChg>
        <pc:spChg chg="mod">
          <ac:chgData name="伊健 杜" userId="e69aded81da48593" providerId="LiveId" clId="{CE93314B-C1A9-4A3A-BB9B-D49032D688A8}" dt="2023-02-15T12:54:01.989" v="4209"/>
          <ac:spMkLst>
            <pc:docMk/>
            <pc:sldMk cId="2944034175" sldId="2181"/>
            <ac:spMk id="12" creationId="{566E938F-8B7F-45C0-0B4C-43DED0666BD4}"/>
          </ac:spMkLst>
        </pc:spChg>
        <pc:spChg chg="mod">
          <ac:chgData name="伊健 杜" userId="e69aded81da48593" providerId="LiveId" clId="{CE93314B-C1A9-4A3A-BB9B-D49032D688A8}" dt="2023-02-15T12:54:01.989" v="4209"/>
          <ac:spMkLst>
            <pc:docMk/>
            <pc:sldMk cId="2944034175" sldId="2181"/>
            <ac:spMk id="13" creationId="{446FB9A0-2B83-C230-06B3-1A4D8CD3C625}"/>
          </ac:spMkLst>
        </pc:spChg>
        <pc:picChg chg="add mod">
          <ac:chgData name="伊健 杜" userId="e69aded81da48593" providerId="LiveId" clId="{CE93314B-C1A9-4A3A-BB9B-D49032D688A8}" dt="2023-02-15T12:42:49.775" v="3359" actId="14100"/>
          <ac:picMkLst>
            <pc:docMk/>
            <pc:sldMk cId="2944034175" sldId="2181"/>
            <ac:picMk id="2" creationId="{B2AE34C0-B7D5-2A85-7DF5-175E3FA3F0A9}"/>
          </ac:picMkLst>
        </pc:picChg>
        <pc:picChg chg="del mod">
          <ac:chgData name="伊健 杜" userId="e69aded81da48593" providerId="LiveId" clId="{CE93314B-C1A9-4A3A-BB9B-D49032D688A8}" dt="2023-02-15T12:42:33.488" v="3349" actId="478"/>
          <ac:picMkLst>
            <pc:docMk/>
            <pc:sldMk cId="2944034175" sldId="2181"/>
            <ac:picMk id="2050" creationId="{4DC7AE28-E74A-660D-C847-BEEC48719DE5}"/>
          </ac:picMkLst>
        </pc:picChg>
        <pc:picChg chg="del">
          <ac:chgData name="伊健 杜" userId="e69aded81da48593" providerId="LiveId" clId="{CE93314B-C1A9-4A3A-BB9B-D49032D688A8}" dt="2023-02-15T12:42:31.334" v="3347" actId="478"/>
          <ac:picMkLst>
            <pc:docMk/>
            <pc:sldMk cId="2944034175" sldId="2181"/>
            <ac:picMk id="2052" creationId="{F27462C3-3BD6-71FE-86A9-0CEAEE1B4744}"/>
          </ac:picMkLst>
        </pc:picChg>
        <pc:picChg chg="add mod">
          <ac:chgData name="伊健 杜" userId="e69aded81da48593" providerId="LiveId" clId="{CE93314B-C1A9-4A3A-BB9B-D49032D688A8}" dt="2023-02-15T12:43:32.848" v="3362" actId="1076"/>
          <ac:picMkLst>
            <pc:docMk/>
            <pc:sldMk cId="2944034175" sldId="2181"/>
            <ac:picMk id="6146" creationId="{18D978DD-B6A5-2BCB-B9BC-1ECA61805109}"/>
          </ac:picMkLst>
        </pc:picChg>
      </pc:sldChg>
      <pc:sldChg chg="add del">
        <pc:chgData name="伊健 杜" userId="e69aded81da48593" providerId="LiveId" clId="{CE93314B-C1A9-4A3A-BB9B-D49032D688A8}" dt="2023-02-15T12:37:32.122" v="2968" actId="47"/>
        <pc:sldMkLst>
          <pc:docMk/>
          <pc:sldMk cId="2968224264" sldId="2181"/>
        </pc:sldMkLst>
      </pc:sldChg>
      <pc:sldChg chg="addSp delSp modSp new mod">
        <pc:chgData name="伊健 杜" userId="e69aded81da48593" providerId="LiveId" clId="{CE93314B-C1A9-4A3A-BB9B-D49032D688A8}" dt="2023-02-15T12:54:01.989" v="4209"/>
        <pc:sldMkLst>
          <pc:docMk/>
          <pc:sldMk cId="1558680889" sldId="2182"/>
        </pc:sldMkLst>
        <pc:spChg chg="mod">
          <ac:chgData name="伊健 杜" userId="e69aded81da48593" providerId="LiveId" clId="{CE93314B-C1A9-4A3A-BB9B-D49032D688A8}" dt="2023-02-15T12:54:01.989" v="4209"/>
          <ac:spMkLst>
            <pc:docMk/>
            <pc:sldMk cId="1558680889" sldId="2182"/>
            <ac:spMk id="2" creationId="{8A5A4F86-1C71-C3CD-169C-D9D918C4A72C}"/>
          </ac:spMkLst>
        </pc:spChg>
        <pc:spChg chg="del">
          <ac:chgData name="伊健 杜" userId="e69aded81da48593" providerId="LiveId" clId="{CE93314B-C1A9-4A3A-BB9B-D49032D688A8}" dt="2023-02-15T12:37:41.652" v="2971" actId="478"/>
          <ac:spMkLst>
            <pc:docMk/>
            <pc:sldMk cId="1558680889" sldId="2182"/>
            <ac:spMk id="3" creationId="{3A4267B8-E4F7-3B2A-794F-56DC392D4CF1}"/>
          </ac:spMkLst>
        </pc:spChg>
        <pc:spChg chg="add mod">
          <ac:chgData name="伊健 杜" userId="e69aded81da48593" providerId="LiveId" clId="{CE93314B-C1A9-4A3A-BB9B-D49032D688A8}" dt="2023-02-15T12:38:27.803" v="3024" actId="1076"/>
          <ac:spMkLst>
            <pc:docMk/>
            <pc:sldMk cId="1558680889" sldId="2182"/>
            <ac:spMk id="4" creationId="{C54E9045-BED9-1983-64A1-51A09FE61821}"/>
          </ac:spMkLst>
        </pc:spChg>
        <pc:spChg chg="add mod">
          <ac:chgData name="伊健 杜" userId="e69aded81da48593" providerId="LiveId" clId="{CE93314B-C1A9-4A3A-BB9B-D49032D688A8}" dt="2023-02-15T12:38:27.803" v="3024" actId="1076"/>
          <ac:spMkLst>
            <pc:docMk/>
            <pc:sldMk cId="1558680889" sldId="2182"/>
            <ac:spMk id="5" creationId="{0D445CAE-F774-AB28-1BB2-6E04705F1515}"/>
          </ac:spMkLst>
        </pc:spChg>
        <pc:spChg chg="add mod">
          <ac:chgData name="伊健 杜" userId="e69aded81da48593" providerId="LiveId" clId="{CE93314B-C1A9-4A3A-BB9B-D49032D688A8}" dt="2023-02-15T12:38:27.803" v="3024" actId="1076"/>
          <ac:spMkLst>
            <pc:docMk/>
            <pc:sldMk cId="1558680889" sldId="2182"/>
            <ac:spMk id="6" creationId="{4E85E8FE-2B29-108C-4B8D-D1D6C3512C95}"/>
          </ac:spMkLst>
        </pc:spChg>
        <pc:spChg chg="add mod">
          <ac:chgData name="伊健 杜" userId="e69aded81da48593" providerId="LiveId" clId="{CE93314B-C1A9-4A3A-BB9B-D49032D688A8}" dt="2023-02-15T12:38:27.803" v="3024" actId="1076"/>
          <ac:spMkLst>
            <pc:docMk/>
            <pc:sldMk cId="1558680889" sldId="2182"/>
            <ac:spMk id="7" creationId="{2A5DD398-D560-FB7E-DD48-B25F24D56B3D}"/>
          </ac:spMkLst>
        </pc:spChg>
        <pc:spChg chg="add mod">
          <ac:chgData name="伊健 杜" userId="e69aded81da48593" providerId="LiveId" clId="{CE93314B-C1A9-4A3A-BB9B-D49032D688A8}" dt="2023-02-15T12:38:27.803" v="3024" actId="1076"/>
          <ac:spMkLst>
            <pc:docMk/>
            <pc:sldMk cId="1558680889" sldId="2182"/>
            <ac:spMk id="8" creationId="{2BB8914B-EDBC-CFD1-2705-DD1E4D76FE38}"/>
          </ac:spMkLst>
        </pc:spChg>
      </pc:sldChg>
      <pc:sldChg chg="addSp delSp modSp add mod">
        <pc:chgData name="伊健 杜" userId="e69aded81da48593" providerId="LiveId" clId="{CE93314B-C1A9-4A3A-BB9B-D49032D688A8}" dt="2023-02-15T12:54:01.989" v="4209"/>
        <pc:sldMkLst>
          <pc:docMk/>
          <pc:sldMk cId="10592743" sldId="2183"/>
        </pc:sldMkLst>
        <pc:spChg chg="mod">
          <ac:chgData name="伊健 杜" userId="e69aded81da48593" providerId="LiveId" clId="{CE93314B-C1A9-4A3A-BB9B-D49032D688A8}" dt="2023-02-15T12:47:21.816" v="3594" actId="1076"/>
          <ac:spMkLst>
            <pc:docMk/>
            <pc:sldMk cId="10592743" sldId="2183"/>
            <ac:spMk id="5" creationId="{F7F9F820-9B64-5EED-764B-8DEED8B25243}"/>
          </ac:spMkLst>
        </pc:spChg>
        <pc:spChg chg="mod">
          <ac:chgData name="伊健 杜" userId="e69aded81da48593" providerId="LiveId" clId="{CE93314B-C1A9-4A3A-BB9B-D49032D688A8}" dt="2023-02-15T12:54:01.989" v="4209"/>
          <ac:spMkLst>
            <pc:docMk/>
            <pc:sldMk cId="10592743" sldId="2183"/>
            <ac:spMk id="12" creationId="{566E938F-8B7F-45C0-0B4C-43DED0666BD4}"/>
          </ac:spMkLst>
        </pc:spChg>
        <pc:spChg chg="mod">
          <ac:chgData name="伊健 杜" userId="e69aded81da48593" providerId="LiveId" clId="{CE93314B-C1A9-4A3A-BB9B-D49032D688A8}" dt="2023-02-15T12:54:01.989" v="4209"/>
          <ac:spMkLst>
            <pc:docMk/>
            <pc:sldMk cId="10592743" sldId="2183"/>
            <ac:spMk id="13" creationId="{446FB9A0-2B83-C230-06B3-1A4D8CD3C625}"/>
          </ac:spMkLst>
        </pc:spChg>
        <pc:picChg chg="del">
          <ac:chgData name="伊健 杜" userId="e69aded81da48593" providerId="LiveId" clId="{CE93314B-C1A9-4A3A-BB9B-D49032D688A8}" dt="2023-02-15T12:46:46.924" v="3584" actId="478"/>
          <ac:picMkLst>
            <pc:docMk/>
            <pc:sldMk cId="10592743" sldId="2183"/>
            <ac:picMk id="2" creationId="{B2AE34C0-B7D5-2A85-7DF5-175E3FA3F0A9}"/>
          </ac:picMkLst>
        </pc:picChg>
        <pc:picChg chg="del">
          <ac:chgData name="伊健 杜" userId="e69aded81da48593" providerId="LiveId" clId="{CE93314B-C1A9-4A3A-BB9B-D49032D688A8}" dt="2023-02-15T12:46:47.428" v="3585" actId="478"/>
          <ac:picMkLst>
            <pc:docMk/>
            <pc:sldMk cId="10592743" sldId="2183"/>
            <ac:picMk id="6146" creationId="{18D978DD-B6A5-2BCB-B9BC-1ECA61805109}"/>
          </ac:picMkLst>
        </pc:picChg>
        <pc:picChg chg="add mod">
          <ac:chgData name="伊健 杜" userId="e69aded81da48593" providerId="LiveId" clId="{CE93314B-C1A9-4A3A-BB9B-D49032D688A8}" dt="2023-02-15T12:47:20.215" v="3593" actId="1076"/>
          <ac:picMkLst>
            <pc:docMk/>
            <pc:sldMk cId="10592743" sldId="2183"/>
            <ac:picMk id="7170" creationId="{F566CAD5-41B8-C4B1-877F-E61E19116ED6}"/>
          </ac:picMkLst>
        </pc:picChg>
        <pc:picChg chg="add mod">
          <ac:chgData name="伊健 杜" userId="e69aded81da48593" providerId="LiveId" clId="{CE93314B-C1A9-4A3A-BB9B-D49032D688A8}" dt="2023-02-15T12:47:18.884" v="3592" actId="1076"/>
          <ac:picMkLst>
            <pc:docMk/>
            <pc:sldMk cId="10592743" sldId="2183"/>
            <ac:picMk id="7172" creationId="{8E31A0F9-ABEB-EAF7-0458-E06D685C2255}"/>
          </ac:picMkLst>
        </pc:picChg>
      </pc:sldChg>
      <pc:sldChg chg="addSp delSp modSp add mod">
        <pc:chgData name="伊健 杜" userId="e69aded81da48593" providerId="LiveId" clId="{CE93314B-C1A9-4A3A-BB9B-D49032D688A8}" dt="2023-02-15T12:54:01.989" v="4209"/>
        <pc:sldMkLst>
          <pc:docMk/>
          <pc:sldMk cId="121467494" sldId="2184"/>
        </pc:sldMkLst>
        <pc:spChg chg="mod">
          <ac:chgData name="伊健 杜" userId="e69aded81da48593" providerId="LiveId" clId="{CE93314B-C1A9-4A3A-BB9B-D49032D688A8}" dt="2023-02-15T12:48:26.246" v="3724" actId="1076"/>
          <ac:spMkLst>
            <pc:docMk/>
            <pc:sldMk cId="121467494" sldId="2184"/>
            <ac:spMk id="5" creationId="{F7F9F820-9B64-5EED-764B-8DEED8B25243}"/>
          </ac:spMkLst>
        </pc:spChg>
        <pc:spChg chg="mod">
          <ac:chgData name="伊健 杜" userId="e69aded81da48593" providerId="LiveId" clId="{CE93314B-C1A9-4A3A-BB9B-D49032D688A8}" dt="2023-02-15T12:54:01.989" v="4209"/>
          <ac:spMkLst>
            <pc:docMk/>
            <pc:sldMk cId="121467494" sldId="2184"/>
            <ac:spMk id="12" creationId="{566E938F-8B7F-45C0-0B4C-43DED0666BD4}"/>
          </ac:spMkLst>
        </pc:spChg>
        <pc:spChg chg="mod">
          <ac:chgData name="伊健 杜" userId="e69aded81da48593" providerId="LiveId" clId="{CE93314B-C1A9-4A3A-BB9B-D49032D688A8}" dt="2023-02-15T12:54:01.989" v="4209"/>
          <ac:spMkLst>
            <pc:docMk/>
            <pc:sldMk cId="121467494" sldId="2184"/>
            <ac:spMk id="13" creationId="{446FB9A0-2B83-C230-06B3-1A4D8CD3C625}"/>
          </ac:spMkLst>
        </pc:spChg>
        <pc:picChg chg="del">
          <ac:chgData name="伊健 杜" userId="e69aded81da48593" providerId="LiveId" clId="{CE93314B-C1A9-4A3A-BB9B-D49032D688A8}" dt="2023-02-15T12:47:26.172" v="3596" actId="478"/>
          <ac:picMkLst>
            <pc:docMk/>
            <pc:sldMk cId="121467494" sldId="2184"/>
            <ac:picMk id="7170" creationId="{F566CAD5-41B8-C4B1-877F-E61E19116ED6}"/>
          </ac:picMkLst>
        </pc:picChg>
        <pc:picChg chg="del">
          <ac:chgData name="伊健 杜" userId="e69aded81da48593" providerId="LiveId" clId="{CE93314B-C1A9-4A3A-BB9B-D49032D688A8}" dt="2023-02-15T12:47:26.172" v="3596" actId="478"/>
          <ac:picMkLst>
            <pc:docMk/>
            <pc:sldMk cId="121467494" sldId="2184"/>
            <ac:picMk id="7172" creationId="{8E31A0F9-ABEB-EAF7-0458-E06D685C2255}"/>
          </ac:picMkLst>
        </pc:picChg>
        <pc:picChg chg="add mod">
          <ac:chgData name="伊健 杜" userId="e69aded81da48593" providerId="LiveId" clId="{CE93314B-C1A9-4A3A-BB9B-D49032D688A8}" dt="2023-02-15T12:48:45.905" v="3727" actId="1076"/>
          <ac:picMkLst>
            <pc:docMk/>
            <pc:sldMk cId="121467494" sldId="2184"/>
            <ac:picMk id="8194" creationId="{B9024BC3-6085-183B-E6BE-55B57639700F}"/>
          </ac:picMkLst>
        </pc:picChg>
        <pc:picChg chg="add mod">
          <ac:chgData name="伊健 杜" userId="e69aded81da48593" providerId="LiveId" clId="{CE93314B-C1A9-4A3A-BB9B-D49032D688A8}" dt="2023-02-15T12:49:10.882" v="3730" actId="1076"/>
          <ac:picMkLst>
            <pc:docMk/>
            <pc:sldMk cId="121467494" sldId="2184"/>
            <ac:picMk id="8196" creationId="{A9796141-4254-9A0C-0E07-16BC726CCBDC}"/>
          </ac:picMkLst>
        </pc:picChg>
      </pc:sldChg>
      <pc:sldChg chg="modSp add mod">
        <pc:chgData name="伊健 杜" userId="e69aded81da48593" providerId="LiveId" clId="{CE93314B-C1A9-4A3A-BB9B-D49032D688A8}" dt="2023-02-15T12:54:01.989" v="4209"/>
        <pc:sldMkLst>
          <pc:docMk/>
          <pc:sldMk cId="3577987202" sldId="2185"/>
        </pc:sldMkLst>
        <pc:spChg chg="mod">
          <ac:chgData name="伊健 杜" userId="e69aded81da48593" providerId="LiveId" clId="{CE93314B-C1A9-4A3A-BB9B-D49032D688A8}" dt="2023-02-15T12:54:01.989" v="4209"/>
          <ac:spMkLst>
            <pc:docMk/>
            <pc:sldMk cId="3577987202" sldId="2185"/>
            <ac:spMk id="2" creationId="{8A5A4F86-1C71-C3CD-169C-D9D918C4A72C}"/>
          </ac:spMkLst>
        </pc:spChg>
      </pc:sldChg>
      <pc:sldChg chg="modSp add mod">
        <pc:chgData name="伊健 杜" userId="e69aded81da48593" providerId="LiveId" clId="{CE93314B-C1A9-4A3A-BB9B-D49032D688A8}" dt="2023-02-15T12:54:01.989" v="4209"/>
        <pc:sldMkLst>
          <pc:docMk/>
          <pc:sldMk cId="1688577168" sldId="2186"/>
        </pc:sldMkLst>
        <pc:spChg chg="mod">
          <ac:chgData name="伊健 杜" userId="e69aded81da48593" providerId="LiveId" clId="{CE93314B-C1A9-4A3A-BB9B-D49032D688A8}" dt="2023-02-15T12:54:01.989" v="4209"/>
          <ac:spMkLst>
            <pc:docMk/>
            <pc:sldMk cId="1688577168" sldId="2186"/>
            <ac:spMk id="2" creationId="{8A5A4F86-1C71-C3CD-169C-D9D918C4A72C}"/>
          </ac:spMkLst>
        </pc:spChg>
      </pc:sldChg>
      <pc:sldChg chg="modSp add mod">
        <pc:chgData name="伊健 杜" userId="e69aded81da48593" providerId="LiveId" clId="{CE93314B-C1A9-4A3A-BB9B-D49032D688A8}" dt="2023-02-15T12:54:01.989" v="4209"/>
        <pc:sldMkLst>
          <pc:docMk/>
          <pc:sldMk cId="3001760340" sldId="2187"/>
        </pc:sldMkLst>
        <pc:spChg chg="mod">
          <ac:chgData name="伊健 杜" userId="e69aded81da48593" providerId="LiveId" clId="{CE93314B-C1A9-4A3A-BB9B-D49032D688A8}" dt="2023-02-15T12:54:01.989" v="4209"/>
          <ac:spMkLst>
            <pc:docMk/>
            <pc:sldMk cId="3001760340" sldId="2187"/>
            <ac:spMk id="2" creationId="{8A5A4F86-1C71-C3CD-169C-D9D918C4A72C}"/>
          </ac:spMkLst>
        </pc:spChg>
      </pc:sldChg>
      <pc:sldChg chg="addSp modSp add mod">
        <pc:chgData name="伊健 杜" userId="e69aded81da48593" providerId="LiveId" clId="{CE93314B-C1A9-4A3A-BB9B-D49032D688A8}" dt="2023-02-15T12:54:01.989" v="4209"/>
        <pc:sldMkLst>
          <pc:docMk/>
          <pc:sldMk cId="1880214568" sldId="2188"/>
        </pc:sldMkLst>
        <pc:spChg chg="add mod">
          <ac:chgData name="伊健 杜" userId="e69aded81da48593" providerId="LiveId" clId="{CE93314B-C1A9-4A3A-BB9B-D49032D688A8}" dt="2023-02-15T12:54:01.989" v="4209"/>
          <ac:spMkLst>
            <pc:docMk/>
            <pc:sldMk cId="1880214568" sldId="2188"/>
            <ac:spMk id="2" creationId="{AB802205-9ED9-A406-2A96-16D66A76A0C8}"/>
          </ac:spMkLst>
        </pc:spChg>
        <pc:spChg chg="mod">
          <ac:chgData name="伊健 杜" userId="e69aded81da48593" providerId="LiveId" clId="{CE93314B-C1A9-4A3A-BB9B-D49032D688A8}" dt="2023-02-15T12:54:01.989" v="4209"/>
          <ac:spMkLst>
            <pc:docMk/>
            <pc:sldMk cId="1880214568" sldId="2188"/>
            <ac:spMk id="5" creationId="{E7287B0E-EF55-E721-8EFA-9A9183C0EDF9}"/>
          </ac:spMkLst>
        </pc:spChg>
      </pc:sldChg>
    </pc:docChg>
  </pc:docChgLst>
  <pc:docChgLst>
    <pc:chgData name="伊健 杜" userId="e69aded81da48593" providerId="LiveId" clId="{83A22E12-844C-4D6A-AF6F-83829D2365E1}"/>
    <pc:docChg chg="undo custSel addSld delSld modSld sldOrd">
      <pc:chgData name="伊健 杜" userId="e69aded81da48593" providerId="LiveId" clId="{83A22E12-844C-4D6A-AF6F-83829D2365E1}" dt="2022-12-08T15:06:08.995" v="2908" actId="20577"/>
      <pc:docMkLst>
        <pc:docMk/>
      </pc:docMkLst>
      <pc:sldChg chg="del">
        <pc:chgData name="伊健 杜" userId="e69aded81da48593" providerId="LiveId" clId="{83A22E12-844C-4D6A-AF6F-83829D2365E1}" dt="2022-12-08T10:15:51.237" v="0" actId="47"/>
        <pc:sldMkLst>
          <pc:docMk/>
          <pc:sldMk cId="3267991469" sldId="1721"/>
        </pc:sldMkLst>
      </pc:sldChg>
      <pc:sldChg chg="del">
        <pc:chgData name="伊健 杜" userId="e69aded81da48593" providerId="LiveId" clId="{83A22E12-844C-4D6A-AF6F-83829D2365E1}" dt="2022-12-08T10:15:51.237" v="0" actId="47"/>
        <pc:sldMkLst>
          <pc:docMk/>
          <pc:sldMk cId="3132663699" sldId="1722"/>
        </pc:sldMkLst>
      </pc:sldChg>
      <pc:sldChg chg="del">
        <pc:chgData name="伊健 杜" userId="e69aded81da48593" providerId="LiveId" clId="{83A22E12-844C-4D6A-AF6F-83829D2365E1}" dt="2022-12-08T10:15:51.237" v="0" actId="47"/>
        <pc:sldMkLst>
          <pc:docMk/>
          <pc:sldMk cId="3759598514" sldId="1723"/>
        </pc:sldMkLst>
      </pc:sldChg>
      <pc:sldChg chg="del">
        <pc:chgData name="伊健 杜" userId="e69aded81da48593" providerId="LiveId" clId="{83A22E12-844C-4D6A-AF6F-83829D2365E1}" dt="2022-12-08T10:15:51.237" v="0" actId="47"/>
        <pc:sldMkLst>
          <pc:docMk/>
          <pc:sldMk cId="1084291594" sldId="1724"/>
        </pc:sldMkLst>
      </pc:sldChg>
      <pc:sldChg chg="del">
        <pc:chgData name="伊健 杜" userId="e69aded81da48593" providerId="LiveId" clId="{83A22E12-844C-4D6A-AF6F-83829D2365E1}" dt="2022-12-08T10:15:51.237" v="0" actId="47"/>
        <pc:sldMkLst>
          <pc:docMk/>
          <pc:sldMk cId="2956021832" sldId="1725"/>
        </pc:sldMkLst>
      </pc:sldChg>
      <pc:sldChg chg="del">
        <pc:chgData name="伊健 杜" userId="e69aded81da48593" providerId="LiveId" clId="{83A22E12-844C-4D6A-AF6F-83829D2365E1}" dt="2022-12-08T10:15:51.237" v="0" actId="47"/>
        <pc:sldMkLst>
          <pc:docMk/>
          <pc:sldMk cId="743407591" sldId="1726"/>
        </pc:sldMkLst>
      </pc:sldChg>
      <pc:sldChg chg="del">
        <pc:chgData name="伊健 杜" userId="e69aded81da48593" providerId="LiveId" clId="{83A22E12-844C-4D6A-AF6F-83829D2365E1}" dt="2022-12-08T10:15:51.237" v="0" actId="47"/>
        <pc:sldMkLst>
          <pc:docMk/>
          <pc:sldMk cId="837458575" sldId="1728"/>
        </pc:sldMkLst>
      </pc:sldChg>
      <pc:sldChg chg="del">
        <pc:chgData name="伊健 杜" userId="e69aded81da48593" providerId="LiveId" clId="{83A22E12-844C-4D6A-AF6F-83829D2365E1}" dt="2022-12-08T10:15:51.237" v="0" actId="47"/>
        <pc:sldMkLst>
          <pc:docMk/>
          <pc:sldMk cId="3612246148" sldId="1729"/>
        </pc:sldMkLst>
      </pc:sldChg>
      <pc:sldChg chg="del">
        <pc:chgData name="伊健 杜" userId="e69aded81da48593" providerId="LiveId" clId="{83A22E12-844C-4D6A-AF6F-83829D2365E1}" dt="2022-12-08T10:15:51.237" v="0" actId="47"/>
        <pc:sldMkLst>
          <pc:docMk/>
          <pc:sldMk cId="2225819362" sldId="1730"/>
        </pc:sldMkLst>
      </pc:sldChg>
      <pc:sldChg chg="del">
        <pc:chgData name="伊健 杜" userId="e69aded81da48593" providerId="LiveId" clId="{83A22E12-844C-4D6A-AF6F-83829D2365E1}" dt="2022-12-08T10:15:51.237" v="0" actId="47"/>
        <pc:sldMkLst>
          <pc:docMk/>
          <pc:sldMk cId="2166880924" sldId="1731"/>
        </pc:sldMkLst>
      </pc:sldChg>
      <pc:sldChg chg="del">
        <pc:chgData name="伊健 杜" userId="e69aded81da48593" providerId="LiveId" clId="{83A22E12-844C-4D6A-AF6F-83829D2365E1}" dt="2022-12-08T10:15:51.237" v="0" actId="47"/>
        <pc:sldMkLst>
          <pc:docMk/>
          <pc:sldMk cId="3623378072" sldId="1732"/>
        </pc:sldMkLst>
      </pc:sldChg>
      <pc:sldChg chg="del">
        <pc:chgData name="伊健 杜" userId="e69aded81da48593" providerId="LiveId" clId="{83A22E12-844C-4D6A-AF6F-83829D2365E1}" dt="2022-12-08T10:15:51.237" v="0" actId="47"/>
        <pc:sldMkLst>
          <pc:docMk/>
          <pc:sldMk cId="424649381" sldId="1733"/>
        </pc:sldMkLst>
      </pc:sldChg>
      <pc:sldChg chg="del">
        <pc:chgData name="伊健 杜" userId="e69aded81da48593" providerId="LiveId" clId="{83A22E12-844C-4D6A-AF6F-83829D2365E1}" dt="2022-12-08T10:15:51.237" v="0" actId="47"/>
        <pc:sldMkLst>
          <pc:docMk/>
          <pc:sldMk cId="3398352433" sldId="1736"/>
        </pc:sldMkLst>
      </pc:sldChg>
      <pc:sldChg chg="del">
        <pc:chgData name="伊健 杜" userId="e69aded81da48593" providerId="LiveId" clId="{83A22E12-844C-4D6A-AF6F-83829D2365E1}" dt="2022-12-08T10:15:51.237" v="0" actId="47"/>
        <pc:sldMkLst>
          <pc:docMk/>
          <pc:sldMk cId="1633068199" sldId="1737"/>
        </pc:sldMkLst>
      </pc:sldChg>
      <pc:sldChg chg="del">
        <pc:chgData name="伊健 杜" userId="e69aded81da48593" providerId="LiveId" clId="{83A22E12-844C-4D6A-AF6F-83829D2365E1}" dt="2022-12-08T10:15:51.237" v="0" actId="47"/>
        <pc:sldMkLst>
          <pc:docMk/>
          <pc:sldMk cId="1707588064" sldId="1738"/>
        </pc:sldMkLst>
      </pc:sldChg>
      <pc:sldChg chg="del">
        <pc:chgData name="伊健 杜" userId="e69aded81da48593" providerId="LiveId" clId="{83A22E12-844C-4D6A-AF6F-83829D2365E1}" dt="2022-12-08T10:15:51.237" v="0" actId="47"/>
        <pc:sldMkLst>
          <pc:docMk/>
          <pc:sldMk cId="2009820301" sldId="1739"/>
        </pc:sldMkLst>
      </pc:sldChg>
      <pc:sldChg chg="del">
        <pc:chgData name="伊健 杜" userId="e69aded81da48593" providerId="LiveId" clId="{83A22E12-844C-4D6A-AF6F-83829D2365E1}" dt="2022-12-08T10:15:51.237" v="0" actId="47"/>
        <pc:sldMkLst>
          <pc:docMk/>
          <pc:sldMk cId="3703545670" sldId="1740"/>
        </pc:sldMkLst>
      </pc:sldChg>
      <pc:sldChg chg="del">
        <pc:chgData name="伊健 杜" userId="e69aded81da48593" providerId="LiveId" clId="{83A22E12-844C-4D6A-AF6F-83829D2365E1}" dt="2022-12-08T10:15:51.237" v="0" actId="47"/>
        <pc:sldMkLst>
          <pc:docMk/>
          <pc:sldMk cId="2018002820" sldId="1741"/>
        </pc:sldMkLst>
      </pc:sldChg>
      <pc:sldChg chg="del">
        <pc:chgData name="伊健 杜" userId="e69aded81da48593" providerId="LiveId" clId="{83A22E12-844C-4D6A-AF6F-83829D2365E1}" dt="2022-12-08T10:15:51.237" v="0" actId="47"/>
        <pc:sldMkLst>
          <pc:docMk/>
          <pc:sldMk cId="2972953963" sldId="1742"/>
        </pc:sldMkLst>
      </pc:sldChg>
      <pc:sldChg chg="del">
        <pc:chgData name="伊健 杜" userId="e69aded81da48593" providerId="LiveId" clId="{83A22E12-844C-4D6A-AF6F-83829D2365E1}" dt="2022-12-08T10:15:51.237" v="0" actId="47"/>
        <pc:sldMkLst>
          <pc:docMk/>
          <pc:sldMk cId="676461044" sldId="1743"/>
        </pc:sldMkLst>
      </pc:sldChg>
      <pc:sldChg chg="del">
        <pc:chgData name="伊健 杜" userId="e69aded81da48593" providerId="LiveId" clId="{83A22E12-844C-4D6A-AF6F-83829D2365E1}" dt="2022-12-08T10:15:51.237" v="0" actId="47"/>
        <pc:sldMkLst>
          <pc:docMk/>
          <pc:sldMk cId="1801669877" sldId="1744"/>
        </pc:sldMkLst>
      </pc:sldChg>
      <pc:sldChg chg="del">
        <pc:chgData name="伊健 杜" userId="e69aded81da48593" providerId="LiveId" clId="{83A22E12-844C-4D6A-AF6F-83829D2365E1}" dt="2022-12-08T10:15:51.237" v="0" actId="47"/>
        <pc:sldMkLst>
          <pc:docMk/>
          <pc:sldMk cId="3150060664" sldId="1745"/>
        </pc:sldMkLst>
      </pc:sldChg>
      <pc:sldChg chg="del">
        <pc:chgData name="伊健 杜" userId="e69aded81da48593" providerId="LiveId" clId="{83A22E12-844C-4D6A-AF6F-83829D2365E1}" dt="2022-12-08T10:15:51.237" v="0" actId="47"/>
        <pc:sldMkLst>
          <pc:docMk/>
          <pc:sldMk cId="669720593" sldId="1746"/>
        </pc:sldMkLst>
      </pc:sldChg>
      <pc:sldChg chg="del">
        <pc:chgData name="伊健 杜" userId="e69aded81da48593" providerId="LiveId" clId="{83A22E12-844C-4D6A-AF6F-83829D2365E1}" dt="2022-12-08T10:15:51.237" v="0" actId="47"/>
        <pc:sldMkLst>
          <pc:docMk/>
          <pc:sldMk cId="1582857976" sldId="1747"/>
        </pc:sldMkLst>
      </pc:sldChg>
      <pc:sldChg chg="del">
        <pc:chgData name="伊健 杜" userId="e69aded81da48593" providerId="LiveId" clId="{83A22E12-844C-4D6A-AF6F-83829D2365E1}" dt="2022-12-08T10:15:51.237" v="0" actId="47"/>
        <pc:sldMkLst>
          <pc:docMk/>
          <pc:sldMk cId="1901595544" sldId="1748"/>
        </pc:sldMkLst>
      </pc:sldChg>
      <pc:sldChg chg="del">
        <pc:chgData name="伊健 杜" userId="e69aded81da48593" providerId="LiveId" clId="{83A22E12-844C-4D6A-AF6F-83829D2365E1}" dt="2022-12-08T10:15:51.237" v="0" actId="47"/>
        <pc:sldMkLst>
          <pc:docMk/>
          <pc:sldMk cId="695947131" sldId="1749"/>
        </pc:sldMkLst>
      </pc:sldChg>
      <pc:sldChg chg="del">
        <pc:chgData name="伊健 杜" userId="e69aded81da48593" providerId="LiveId" clId="{83A22E12-844C-4D6A-AF6F-83829D2365E1}" dt="2022-12-08T10:15:51.237" v="0" actId="47"/>
        <pc:sldMkLst>
          <pc:docMk/>
          <pc:sldMk cId="2474577579" sldId="1750"/>
        </pc:sldMkLst>
      </pc:sldChg>
      <pc:sldChg chg="del">
        <pc:chgData name="伊健 杜" userId="e69aded81da48593" providerId="LiveId" clId="{83A22E12-844C-4D6A-AF6F-83829D2365E1}" dt="2022-12-08T10:15:51.237" v="0" actId="47"/>
        <pc:sldMkLst>
          <pc:docMk/>
          <pc:sldMk cId="3424745315" sldId="1751"/>
        </pc:sldMkLst>
      </pc:sldChg>
      <pc:sldChg chg="del">
        <pc:chgData name="伊健 杜" userId="e69aded81da48593" providerId="LiveId" clId="{83A22E12-844C-4D6A-AF6F-83829D2365E1}" dt="2022-12-08T10:15:51.237" v="0" actId="47"/>
        <pc:sldMkLst>
          <pc:docMk/>
          <pc:sldMk cId="3879191903" sldId="1753"/>
        </pc:sldMkLst>
      </pc:sldChg>
      <pc:sldChg chg="del">
        <pc:chgData name="伊健 杜" userId="e69aded81da48593" providerId="LiveId" clId="{83A22E12-844C-4D6A-AF6F-83829D2365E1}" dt="2022-12-08T10:15:51.237" v="0" actId="47"/>
        <pc:sldMkLst>
          <pc:docMk/>
          <pc:sldMk cId="1245748469" sldId="1754"/>
        </pc:sldMkLst>
      </pc:sldChg>
      <pc:sldChg chg="del">
        <pc:chgData name="伊健 杜" userId="e69aded81da48593" providerId="LiveId" clId="{83A22E12-844C-4D6A-AF6F-83829D2365E1}" dt="2022-12-08T10:15:51.237" v="0" actId="47"/>
        <pc:sldMkLst>
          <pc:docMk/>
          <pc:sldMk cId="1872689665" sldId="1755"/>
        </pc:sldMkLst>
      </pc:sldChg>
      <pc:sldChg chg="del">
        <pc:chgData name="伊健 杜" userId="e69aded81da48593" providerId="LiveId" clId="{83A22E12-844C-4D6A-AF6F-83829D2365E1}" dt="2022-12-08T10:15:51.237" v="0" actId="47"/>
        <pc:sldMkLst>
          <pc:docMk/>
          <pc:sldMk cId="3634200150" sldId="1756"/>
        </pc:sldMkLst>
      </pc:sldChg>
      <pc:sldChg chg="del">
        <pc:chgData name="伊健 杜" userId="e69aded81da48593" providerId="LiveId" clId="{83A22E12-844C-4D6A-AF6F-83829D2365E1}" dt="2022-12-08T10:15:51.237" v="0" actId="47"/>
        <pc:sldMkLst>
          <pc:docMk/>
          <pc:sldMk cId="868892606" sldId="1757"/>
        </pc:sldMkLst>
      </pc:sldChg>
      <pc:sldChg chg="del">
        <pc:chgData name="伊健 杜" userId="e69aded81da48593" providerId="LiveId" clId="{83A22E12-844C-4D6A-AF6F-83829D2365E1}" dt="2022-12-08T10:15:51.237" v="0" actId="47"/>
        <pc:sldMkLst>
          <pc:docMk/>
          <pc:sldMk cId="1442665877" sldId="1758"/>
        </pc:sldMkLst>
      </pc:sldChg>
      <pc:sldChg chg="del">
        <pc:chgData name="伊健 杜" userId="e69aded81da48593" providerId="LiveId" clId="{83A22E12-844C-4D6A-AF6F-83829D2365E1}" dt="2022-12-08T10:15:51.237" v="0" actId="47"/>
        <pc:sldMkLst>
          <pc:docMk/>
          <pc:sldMk cId="621066469" sldId="1759"/>
        </pc:sldMkLst>
      </pc:sldChg>
      <pc:sldChg chg="del">
        <pc:chgData name="伊健 杜" userId="e69aded81da48593" providerId="LiveId" clId="{83A22E12-844C-4D6A-AF6F-83829D2365E1}" dt="2022-12-08T10:15:51.237" v="0" actId="47"/>
        <pc:sldMkLst>
          <pc:docMk/>
          <pc:sldMk cId="2191808266" sldId="1760"/>
        </pc:sldMkLst>
      </pc:sldChg>
      <pc:sldChg chg="del">
        <pc:chgData name="伊健 杜" userId="e69aded81da48593" providerId="LiveId" clId="{83A22E12-844C-4D6A-AF6F-83829D2365E1}" dt="2022-12-08T10:15:51.237" v="0" actId="47"/>
        <pc:sldMkLst>
          <pc:docMk/>
          <pc:sldMk cId="3332179650" sldId="1761"/>
        </pc:sldMkLst>
      </pc:sldChg>
      <pc:sldChg chg="del">
        <pc:chgData name="伊健 杜" userId="e69aded81da48593" providerId="LiveId" clId="{83A22E12-844C-4D6A-AF6F-83829D2365E1}" dt="2022-12-08T10:15:51.237" v="0" actId="47"/>
        <pc:sldMkLst>
          <pc:docMk/>
          <pc:sldMk cId="586565132" sldId="1762"/>
        </pc:sldMkLst>
      </pc:sldChg>
      <pc:sldChg chg="del">
        <pc:chgData name="伊健 杜" userId="e69aded81da48593" providerId="LiveId" clId="{83A22E12-844C-4D6A-AF6F-83829D2365E1}" dt="2022-12-08T10:15:51.237" v="0" actId="47"/>
        <pc:sldMkLst>
          <pc:docMk/>
          <pc:sldMk cId="1560302308" sldId="1763"/>
        </pc:sldMkLst>
      </pc:sldChg>
      <pc:sldChg chg="del">
        <pc:chgData name="伊健 杜" userId="e69aded81da48593" providerId="LiveId" clId="{83A22E12-844C-4D6A-AF6F-83829D2365E1}" dt="2022-12-08T10:15:51.237" v="0" actId="47"/>
        <pc:sldMkLst>
          <pc:docMk/>
          <pc:sldMk cId="855232527" sldId="1764"/>
        </pc:sldMkLst>
      </pc:sldChg>
      <pc:sldChg chg="del">
        <pc:chgData name="伊健 杜" userId="e69aded81da48593" providerId="LiveId" clId="{83A22E12-844C-4D6A-AF6F-83829D2365E1}" dt="2022-12-08T10:15:51.237" v="0" actId="47"/>
        <pc:sldMkLst>
          <pc:docMk/>
          <pc:sldMk cId="1086137213" sldId="1765"/>
        </pc:sldMkLst>
      </pc:sldChg>
      <pc:sldChg chg="del">
        <pc:chgData name="伊健 杜" userId="e69aded81da48593" providerId="LiveId" clId="{83A22E12-844C-4D6A-AF6F-83829D2365E1}" dt="2022-12-08T10:15:51.237" v="0" actId="47"/>
        <pc:sldMkLst>
          <pc:docMk/>
          <pc:sldMk cId="322042154" sldId="1766"/>
        </pc:sldMkLst>
      </pc:sldChg>
      <pc:sldChg chg="del">
        <pc:chgData name="伊健 杜" userId="e69aded81da48593" providerId="LiveId" clId="{83A22E12-844C-4D6A-AF6F-83829D2365E1}" dt="2022-12-08T10:15:51.237" v="0" actId="47"/>
        <pc:sldMkLst>
          <pc:docMk/>
          <pc:sldMk cId="1976426888" sldId="1767"/>
        </pc:sldMkLst>
      </pc:sldChg>
      <pc:sldChg chg="del">
        <pc:chgData name="伊健 杜" userId="e69aded81da48593" providerId="LiveId" clId="{83A22E12-844C-4D6A-AF6F-83829D2365E1}" dt="2022-12-08T10:15:51.237" v="0" actId="47"/>
        <pc:sldMkLst>
          <pc:docMk/>
          <pc:sldMk cId="974374568" sldId="1768"/>
        </pc:sldMkLst>
      </pc:sldChg>
      <pc:sldChg chg="del">
        <pc:chgData name="伊健 杜" userId="e69aded81da48593" providerId="LiveId" clId="{83A22E12-844C-4D6A-AF6F-83829D2365E1}" dt="2022-12-08T10:15:51.237" v="0" actId="47"/>
        <pc:sldMkLst>
          <pc:docMk/>
          <pc:sldMk cId="1829306694" sldId="1769"/>
        </pc:sldMkLst>
      </pc:sldChg>
      <pc:sldChg chg="del">
        <pc:chgData name="伊健 杜" userId="e69aded81da48593" providerId="LiveId" clId="{83A22E12-844C-4D6A-AF6F-83829D2365E1}" dt="2022-12-08T10:15:51.237" v="0" actId="47"/>
        <pc:sldMkLst>
          <pc:docMk/>
          <pc:sldMk cId="185223128" sldId="1770"/>
        </pc:sldMkLst>
      </pc:sldChg>
      <pc:sldChg chg="del">
        <pc:chgData name="伊健 杜" userId="e69aded81da48593" providerId="LiveId" clId="{83A22E12-844C-4D6A-AF6F-83829D2365E1}" dt="2022-12-08T10:15:51.237" v="0" actId="47"/>
        <pc:sldMkLst>
          <pc:docMk/>
          <pc:sldMk cId="3505755174" sldId="1771"/>
        </pc:sldMkLst>
      </pc:sldChg>
      <pc:sldChg chg="del">
        <pc:chgData name="伊健 杜" userId="e69aded81da48593" providerId="LiveId" clId="{83A22E12-844C-4D6A-AF6F-83829D2365E1}" dt="2022-12-08T10:15:51.237" v="0" actId="47"/>
        <pc:sldMkLst>
          <pc:docMk/>
          <pc:sldMk cId="3648116519" sldId="1772"/>
        </pc:sldMkLst>
      </pc:sldChg>
      <pc:sldChg chg="modSp mod">
        <pc:chgData name="伊健 杜" userId="e69aded81da48593" providerId="LiveId" clId="{83A22E12-844C-4D6A-AF6F-83829D2365E1}" dt="2022-12-08T15:06:08.995" v="2908" actId="20577"/>
        <pc:sldMkLst>
          <pc:docMk/>
          <pc:sldMk cId="2043182941" sldId="1785"/>
        </pc:sldMkLst>
        <pc:spChg chg="mod">
          <ac:chgData name="伊健 杜" userId="e69aded81da48593" providerId="LiveId" clId="{83A22E12-844C-4D6A-AF6F-83829D2365E1}" dt="2022-12-08T15:06:08.995" v="2908" actId="20577"/>
          <ac:spMkLst>
            <pc:docMk/>
            <pc:sldMk cId="2043182941" sldId="1785"/>
            <ac:spMk id="5" creationId="{E7287B0E-EF55-E721-8EFA-9A9183C0EDF9}"/>
          </ac:spMkLst>
        </pc:spChg>
      </pc:sldChg>
      <pc:sldChg chg="addSp">
        <pc:chgData name="伊健 杜" userId="e69aded81da48593" providerId="LiveId" clId="{83A22E12-844C-4D6A-AF6F-83829D2365E1}" dt="2022-12-08T14:30:47.480" v="2907"/>
        <pc:sldMkLst>
          <pc:docMk/>
          <pc:sldMk cId="348466492" sldId="1787"/>
        </pc:sldMkLst>
        <pc:inkChg chg="add">
          <ac:chgData name="伊健 杜" userId="e69aded81da48593" providerId="LiveId" clId="{83A22E12-844C-4D6A-AF6F-83829D2365E1}" dt="2022-12-08T14:30:47.480" v="2907"/>
          <ac:inkMkLst>
            <pc:docMk/>
            <pc:sldMk cId="348466492" sldId="1787"/>
            <ac:inkMk id="2" creationId="{7B5E598D-9441-04A3-3296-0A4B0469E21F}"/>
          </ac:inkMkLst>
        </pc:inkChg>
      </pc:sldChg>
      <pc:sldChg chg="addSp delSp modSp add mod setBg addAnim delAnim">
        <pc:chgData name="伊健 杜" userId="e69aded81da48593" providerId="LiveId" clId="{83A22E12-844C-4D6A-AF6F-83829D2365E1}" dt="2022-12-08T12:21:48.302" v="2906"/>
        <pc:sldMkLst>
          <pc:docMk/>
          <pc:sldMk cId="911399312" sldId="1788"/>
        </pc:sldMkLst>
        <pc:spChg chg="mod">
          <ac:chgData name="伊健 杜" userId="e69aded81da48593" providerId="LiveId" clId="{83A22E12-844C-4D6A-AF6F-83829D2365E1}" dt="2022-12-08T12:21:48.302" v="2906"/>
          <ac:spMkLst>
            <pc:docMk/>
            <pc:sldMk cId="911399312" sldId="1788"/>
            <ac:spMk id="2" creationId="{10304424-DB4A-36E7-9E0D-D32A5DD0F26C}"/>
          </ac:spMkLst>
        </pc:spChg>
        <pc:spChg chg="mod">
          <ac:chgData name="伊健 杜" userId="e69aded81da48593" providerId="LiveId" clId="{83A22E12-844C-4D6A-AF6F-83829D2365E1}" dt="2022-12-08T12:21:48.302" v="2906"/>
          <ac:spMkLst>
            <pc:docMk/>
            <pc:sldMk cId="911399312" sldId="1788"/>
            <ac:spMk id="5" creationId="{E7287B0E-EF55-E721-8EFA-9A9183C0EDF9}"/>
          </ac:spMkLst>
        </pc:spChg>
        <pc:picChg chg="add mod">
          <ac:chgData name="伊健 杜" userId="e69aded81da48593" providerId="LiveId" clId="{83A22E12-844C-4D6A-AF6F-83829D2365E1}" dt="2022-12-08T10:49:43.705" v="425" actId="1076"/>
          <ac:picMkLst>
            <pc:docMk/>
            <pc:sldMk cId="911399312" sldId="1788"/>
            <ac:picMk id="1026" creationId="{4728630F-8C95-988A-AB1D-2CECCC11D857}"/>
          </ac:picMkLst>
        </pc:picChg>
        <pc:picChg chg="del">
          <ac:chgData name="伊健 杜" userId="e69aded81da48593" providerId="LiveId" clId="{83A22E12-844C-4D6A-AF6F-83829D2365E1}" dt="2022-12-08T10:49:00.829" v="420" actId="478"/>
          <ac:picMkLst>
            <pc:docMk/>
            <pc:sldMk cId="911399312" sldId="1788"/>
            <ac:picMk id="7170" creationId="{A273AA73-E28A-D40A-8523-AD77ADB84A45}"/>
          </ac:picMkLst>
        </pc:picChg>
        <pc:cxnChg chg="add del">
          <ac:chgData name="伊健 杜" userId="e69aded81da48593" providerId="LiveId" clId="{83A22E12-844C-4D6A-AF6F-83829D2365E1}" dt="2022-12-08T10:49:41.139" v="424" actId="26606"/>
          <ac:cxnSpMkLst>
            <pc:docMk/>
            <pc:sldMk cId="911399312" sldId="1788"/>
            <ac:cxnSpMk id="1031" creationId="{A7F400EE-A8A5-48AF-B4D6-291B52C6F0B0}"/>
          </ac:cxnSpMkLst>
        </pc:cxnChg>
      </pc:sldChg>
      <pc:sldChg chg="modSp add mod">
        <pc:chgData name="伊健 杜" userId="e69aded81da48593" providerId="LiveId" clId="{83A22E12-844C-4D6A-AF6F-83829D2365E1}" dt="2022-12-08T10:34:12.751" v="99"/>
        <pc:sldMkLst>
          <pc:docMk/>
          <pc:sldMk cId="3055207800" sldId="1789"/>
        </pc:sldMkLst>
        <pc:spChg chg="mod">
          <ac:chgData name="伊健 杜" userId="e69aded81da48593" providerId="LiveId" clId="{83A22E12-844C-4D6A-AF6F-83829D2365E1}" dt="2022-12-08T10:34:12.751" v="99"/>
          <ac:spMkLst>
            <pc:docMk/>
            <pc:sldMk cId="3055207800" sldId="1789"/>
            <ac:spMk id="4" creationId="{2CD63A4E-E37B-41A6-9090-C7BF9F9D4BD7}"/>
          </ac:spMkLst>
        </pc:spChg>
      </pc:sldChg>
      <pc:sldChg chg="modSp add mod">
        <pc:chgData name="伊健 杜" userId="e69aded81da48593" providerId="LiveId" clId="{83A22E12-844C-4D6A-AF6F-83829D2365E1}" dt="2022-12-08T12:21:48.302" v="2906"/>
        <pc:sldMkLst>
          <pc:docMk/>
          <pc:sldMk cId="121719829" sldId="1790"/>
        </pc:sldMkLst>
        <pc:spChg chg="mod">
          <ac:chgData name="伊健 杜" userId="e69aded81da48593" providerId="LiveId" clId="{83A22E12-844C-4D6A-AF6F-83829D2365E1}" dt="2022-12-08T12:21:48.302" v="2906"/>
          <ac:spMkLst>
            <pc:docMk/>
            <pc:sldMk cId="121719829" sldId="1790"/>
            <ac:spMk id="4" creationId="{2CD63A4E-E37B-41A6-9090-C7BF9F9D4BD7}"/>
          </ac:spMkLst>
        </pc:spChg>
      </pc:sldChg>
      <pc:sldChg chg="modSp add mod">
        <pc:chgData name="伊健 杜" userId="e69aded81da48593" providerId="LiveId" clId="{83A22E12-844C-4D6A-AF6F-83829D2365E1}" dt="2022-12-08T12:21:48.302" v="2906"/>
        <pc:sldMkLst>
          <pc:docMk/>
          <pc:sldMk cId="1429165965" sldId="1791"/>
        </pc:sldMkLst>
        <pc:spChg chg="mod">
          <ac:chgData name="伊健 杜" userId="e69aded81da48593" providerId="LiveId" clId="{83A22E12-844C-4D6A-AF6F-83829D2365E1}" dt="2022-12-08T12:21:48.302" v="2906"/>
          <ac:spMkLst>
            <pc:docMk/>
            <pc:sldMk cId="1429165965" sldId="1791"/>
            <ac:spMk id="4" creationId="{2CD63A4E-E37B-41A6-9090-C7BF9F9D4BD7}"/>
          </ac:spMkLst>
        </pc:spChg>
      </pc:sldChg>
      <pc:sldChg chg="addSp delSp modSp add mod">
        <pc:chgData name="伊健 杜" userId="e69aded81da48593" providerId="LiveId" clId="{83A22E12-844C-4D6A-AF6F-83829D2365E1}" dt="2022-12-08T12:21:48.302" v="2906"/>
        <pc:sldMkLst>
          <pc:docMk/>
          <pc:sldMk cId="347609410" sldId="1792"/>
        </pc:sldMkLst>
        <pc:spChg chg="mod">
          <ac:chgData name="伊健 杜" userId="e69aded81da48593" providerId="LiveId" clId="{83A22E12-844C-4D6A-AF6F-83829D2365E1}" dt="2022-12-08T10:50:03.829" v="445"/>
          <ac:spMkLst>
            <pc:docMk/>
            <pc:sldMk cId="347609410" sldId="1792"/>
            <ac:spMk id="2" creationId="{10304424-DB4A-36E7-9E0D-D32A5DD0F26C}"/>
          </ac:spMkLst>
        </pc:spChg>
        <pc:spChg chg="add del">
          <ac:chgData name="伊健 杜" userId="e69aded81da48593" providerId="LiveId" clId="{83A22E12-844C-4D6A-AF6F-83829D2365E1}" dt="2022-12-08T10:53:00.379" v="544" actId="478"/>
          <ac:spMkLst>
            <pc:docMk/>
            <pc:sldMk cId="347609410" sldId="1792"/>
            <ac:spMk id="3" creationId="{F5B193F1-2897-8576-F0BD-D1E925903ABE}"/>
          </ac:spMkLst>
        </pc:spChg>
        <pc:spChg chg="mod">
          <ac:chgData name="伊健 杜" userId="e69aded81da48593" providerId="LiveId" clId="{83A22E12-844C-4D6A-AF6F-83829D2365E1}" dt="2022-12-08T12:21:48.302" v="2906"/>
          <ac:spMkLst>
            <pc:docMk/>
            <pc:sldMk cId="347609410" sldId="1792"/>
            <ac:spMk id="5" creationId="{E7287B0E-EF55-E721-8EFA-9A9183C0EDF9}"/>
          </ac:spMkLst>
        </pc:spChg>
        <pc:picChg chg="add mod">
          <ac:chgData name="伊健 杜" userId="e69aded81da48593" providerId="LiveId" clId="{83A22E12-844C-4D6A-AF6F-83829D2365E1}" dt="2022-12-08T10:53:14.088" v="548" actId="1076"/>
          <ac:picMkLst>
            <pc:docMk/>
            <pc:sldMk cId="347609410" sldId="1792"/>
            <ac:picMk id="6" creationId="{32C4F5C0-A838-043D-2CD2-DE84B1B921E0}"/>
          </ac:picMkLst>
        </pc:picChg>
        <pc:picChg chg="del">
          <ac:chgData name="伊健 杜" userId="e69aded81da48593" providerId="LiveId" clId="{83A22E12-844C-4D6A-AF6F-83829D2365E1}" dt="2022-12-08T10:50:34.804" v="496" actId="478"/>
          <ac:picMkLst>
            <pc:docMk/>
            <pc:sldMk cId="347609410" sldId="1792"/>
            <ac:picMk id="1026" creationId="{4728630F-8C95-988A-AB1D-2CECCC11D857}"/>
          </ac:picMkLst>
        </pc:picChg>
      </pc:sldChg>
      <pc:sldChg chg="modSp new del mod">
        <pc:chgData name="伊健 杜" userId="e69aded81da48593" providerId="LiveId" clId="{83A22E12-844C-4D6A-AF6F-83829D2365E1}" dt="2022-12-08T10:47:15.486" v="283" actId="47"/>
        <pc:sldMkLst>
          <pc:docMk/>
          <pc:sldMk cId="2438607030" sldId="1792"/>
        </pc:sldMkLst>
        <pc:spChg chg="mod">
          <ac:chgData name="伊健 杜" userId="e69aded81da48593" providerId="LiveId" clId="{83A22E12-844C-4D6A-AF6F-83829D2365E1}" dt="2022-12-08T10:47:14.312" v="282"/>
          <ac:spMkLst>
            <pc:docMk/>
            <pc:sldMk cId="2438607030" sldId="1792"/>
            <ac:spMk id="2" creationId="{9D0AA7CF-E99D-A21A-1F74-B558C1F9DF15}"/>
          </ac:spMkLst>
        </pc:spChg>
      </pc:sldChg>
      <pc:sldChg chg="addSp delSp modSp add mod">
        <pc:chgData name="伊健 杜" userId="e69aded81da48593" providerId="LiveId" clId="{83A22E12-844C-4D6A-AF6F-83829D2365E1}" dt="2022-12-08T12:21:48.302" v="2906"/>
        <pc:sldMkLst>
          <pc:docMk/>
          <pc:sldMk cId="2404114991" sldId="1793"/>
        </pc:sldMkLst>
        <pc:spChg chg="mod">
          <ac:chgData name="伊健 杜" userId="e69aded81da48593" providerId="LiveId" clId="{83A22E12-844C-4D6A-AF6F-83829D2365E1}" dt="2022-12-08T12:21:48.302" v="2906"/>
          <ac:spMkLst>
            <pc:docMk/>
            <pc:sldMk cId="2404114991" sldId="1793"/>
            <ac:spMk id="5" creationId="{E7287B0E-EF55-E721-8EFA-9A9183C0EDF9}"/>
          </ac:spMkLst>
        </pc:spChg>
        <pc:picChg chg="del">
          <ac:chgData name="伊健 杜" userId="e69aded81da48593" providerId="LiveId" clId="{83A22E12-844C-4D6A-AF6F-83829D2365E1}" dt="2022-12-08T10:58:49.724" v="648" actId="478"/>
          <ac:picMkLst>
            <pc:docMk/>
            <pc:sldMk cId="2404114991" sldId="1793"/>
            <ac:picMk id="6" creationId="{32C4F5C0-A838-043D-2CD2-DE84B1B921E0}"/>
          </ac:picMkLst>
        </pc:picChg>
        <pc:picChg chg="add mod">
          <ac:chgData name="伊健 杜" userId="e69aded81da48593" providerId="LiveId" clId="{83A22E12-844C-4D6A-AF6F-83829D2365E1}" dt="2022-12-08T10:59:05.540" v="650" actId="1076"/>
          <ac:picMkLst>
            <pc:docMk/>
            <pc:sldMk cId="2404114991" sldId="1793"/>
            <ac:picMk id="3074" creationId="{8FB7FF17-6045-6742-7854-521EC85B450C}"/>
          </ac:picMkLst>
        </pc:picChg>
      </pc:sldChg>
      <pc:sldChg chg="modSp add mod">
        <pc:chgData name="伊健 杜" userId="e69aded81da48593" providerId="LiveId" clId="{83A22E12-844C-4D6A-AF6F-83829D2365E1}" dt="2022-12-08T12:21:48.302" v="2906"/>
        <pc:sldMkLst>
          <pc:docMk/>
          <pc:sldMk cId="1140786682" sldId="1794"/>
        </pc:sldMkLst>
        <pc:spChg chg="mod">
          <ac:chgData name="伊健 杜" userId="e69aded81da48593" providerId="LiveId" clId="{83A22E12-844C-4D6A-AF6F-83829D2365E1}" dt="2022-12-08T12:21:48.302" v="2906"/>
          <ac:spMkLst>
            <pc:docMk/>
            <pc:sldMk cId="1140786682" sldId="1794"/>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44242798" sldId="1795"/>
        </pc:sldMkLst>
        <pc:spChg chg="mod">
          <ac:chgData name="伊健 杜" userId="e69aded81da48593" providerId="LiveId" clId="{83A22E12-844C-4D6A-AF6F-83829D2365E1}" dt="2022-12-08T12:21:48.302" v="2906"/>
          <ac:spMkLst>
            <pc:docMk/>
            <pc:sldMk cId="2444242798" sldId="1795"/>
            <ac:spMk id="2" creationId="{10304424-DB4A-36E7-9E0D-D32A5DD0F26C}"/>
          </ac:spMkLst>
        </pc:spChg>
        <pc:spChg chg="mod">
          <ac:chgData name="伊健 杜" userId="e69aded81da48593" providerId="LiveId" clId="{83A22E12-844C-4D6A-AF6F-83829D2365E1}" dt="2022-12-08T12:21:48.302" v="2906"/>
          <ac:spMkLst>
            <pc:docMk/>
            <pc:sldMk cId="2444242798" sldId="1795"/>
            <ac:spMk id="5" creationId="{E7287B0E-EF55-E721-8EFA-9A9183C0EDF9}"/>
          </ac:spMkLst>
        </pc:spChg>
        <pc:picChg chg="del">
          <ac:chgData name="伊健 杜" userId="e69aded81da48593" providerId="LiveId" clId="{83A22E12-844C-4D6A-AF6F-83829D2365E1}" dt="2022-12-08T11:02:15.918" v="772" actId="478"/>
          <ac:picMkLst>
            <pc:docMk/>
            <pc:sldMk cId="2444242798" sldId="1795"/>
            <ac:picMk id="6" creationId="{32C4F5C0-A838-043D-2CD2-DE84B1B921E0}"/>
          </ac:picMkLst>
        </pc:picChg>
        <pc:picChg chg="add mod">
          <ac:chgData name="伊健 杜" userId="e69aded81da48593" providerId="LiveId" clId="{83A22E12-844C-4D6A-AF6F-83829D2365E1}" dt="2022-12-08T11:06:33.687" v="804" actId="1076"/>
          <ac:picMkLst>
            <pc:docMk/>
            <pc:sldMk cId="2444242798" sldId="1795"/>
            <ac:picMk id="4098" creationId="{D3704CE2-A8A4-EF44-4CCA-E66FE0743927}"/>
          </ac:picMkLst>
        </pc:picChg>
      </pc:sldChg>
      <pc:sldChg chg="addSp delSp modSp add mod">
        <pc:chgData name="伊健 杜" userId="e69aded81da48593" providerId="LiveId" clId="{83A22E12-844C-4D6A-AF6F-83829D2365E1}" dt="2022-12-08T12:21:48.302" v="2906"/>
        <pc:sldMkLst>
          <pc:docMk/>
          <pc:sldMk cId="1977330403" sldId="1796"/>
        </pc:sldMkLst>
        <pc:spChg chg="mod">
          <ac:chgData name="伊健 杜" userId="e69aded81da48593" providerId="LiveId" clId="{83A22E12-844C-4D6A-AF6F-83829D2365E1}" dt="2022-12-08T12:21:48.302" v="2906"/>
          <ac:spMkLst>
            <pc:docMk/>
            <pc:sldMk cId="1977330403" sldId="1796"/>
            <ac:spMk id="2" creationId="{10304424-DB4A-36E7-9E0D-D32A5DD0F26C}"/>
          </ac:spMkLst>
        </pc:spChg>
        <pc:spChg chg="mod">
          <ac:chgData name="伊健 杜" userId="e69aded81da48593" providerId="LiveId" clId="{83A22E12-844C-4D6A-AF6F-83829D2365E1}" dt="2022-12-08T12:21:48.302" v="2906"/>
          <ac:spMkLst>
            <pc:docMk/>
            <pc:sldMk cId="1977330403" sldId="1796"/>
            <ac:spMk id="5" creationId="{E7287B0E-EF55-E721-8EFA-9A9183C0EDF9}"/>
          </ac:spMkLst>
        </pc:spChg>
        <pc:picChg chg="del">
          <ac:chgData name="伊健 杜" userId="e69aded81da48593" providerId="LiveId" clId="{83A22E12-844C-4D6A-AF6F-83829D2365E1}" dt="2022-12-08T11:22:15.518" v="958" actId="478"/>
          <ac:picMkLst>
            <pc:docMk/>
            <pc:sldMk cId="1977330403" sldId="1796"/>
            <ac:picMk id="4098" creationId="{D3704CE2-A8A4-EF44-4CCA-E66FE0743927}"/>
          </ac:picMkLst>
        </pc:picChg>
        <pc:picChg chg="add mod">
          <ac:chgData name="伊健 杜" userId="e69aded81da48593" providerId="LiveId" clId="{83A22E12-844C-4D6A-AF6F-83829D2365E1}" dt="2022-12-08T11:22:37.918" v="961" actId="1076"/>
          <ac:picMkLst>
            <pc:docMk/>
            <pc:sldMk cId="1977330403" sldId="1796"/>
            <ac:picMk id="5122" creationId="{8C4FF075-D79E-C1D3-1448-0F07FADA6611}"/>
          </ac:picMkLst>
        </pc:picChg>
      </pc:sldChg>
      <pc:sldChg chg="addSp delSp modSp add mod setBg">
        <pc:chgData name="伊健 杜" userId="e69aded81da48593" providerId="LiveId" clId="{83A22E12-844C-4D6A-AF6F-83829D2365E1}" dt="2022-12-08T12:21:48.302" v="2906"/>
        <pc:sldMkLst>
          <pc:docMk/>
          <pc:sldMk cId="1852777442" sldId="1797"/>
        </pc:sldMkLst>
        <pc:spChg chg="mod">
          <ac:chgData name="伊健 杜" userId="e69aded81da48593" providerId="LiveId" clId="{83A22E12-844C-4D6A-AF6F-83829D2365E1}" dt="2022-12-08T12:21:48.302" v="2906"/>
          <ac:spMkLst>
            <pc:docMk/>
            <pc:sldMk cId="1852777442" sldId="1797"/>
            <ac:spMk id="2" creationId="{10304424-DB4A-36E7-9E0D-D32A5DD0F26C}"/>
          </ac:spMkLst>
        </pc:spChg>
        <pc:spChg chg="mod">
          <ac:chgData name="伊健 杜" userId="e69aded81da48593" providerId="LiveId" clId="{83A22E12-844C-4D6A-AF6F-83829D2365E1}" dt="2022-12-08T12:21:48.302" v="2906"/>
          <ac:spMkLst>
            <pc:docMk/>
            <pc:sldMk cId="1852777442" sldId="1797"/>
            <ac:spMk id="5" creationId="{E7287B0E-EF55-E721-8EFA-9A9183C0EDF9}"/>
          </ac:spMkLst>
        </pc:spChg>
        <pc:spChg chg="add del">
          <ac:chgData name="伊健 杜" userId="e69aded81da48593" providerId="LiveId" clId="{83A22E12-844C-4D6A-AF6F-83829D2365E1}" dt="2022-12-08T11:23:27.458" v="1068" actId="26606"/>
          <ac:spMkLst>
            <pc:docMk/>
            <pc:sldMk cId="1852777442" sldId="1797"/>
            <ac:spMk id="11" creationId="{E8A8EAB8-D2FF-444D-B34B-7D32F106AD0E}"/>
          </ac:spMkLst>
        </pc:spChg>
        <pc:picChg chg="add mod modCrop">
          <ac:chgData name="伊健 杜" userId="e69aded81da48593" providerId="LiveId" clId="{83A22E12-844C-4D6A-AF6F-83829D2365E1}" dt="2022-12-08T11:23:43.652" v="1075" actId="1076"/>
          <ac:picMkLst>
            <pc:docMk/>
            <pc:sldMk cId="1852777442" sldId="1797"/>
            <ac:picMk id="3" creationId="{F32F69D3-B993-7EBF-D6E9-7B99A950EE4A}"/>
          </ac:picMkLst>
        </pc:picChg>
        <pc:picChg chg="add del">
          <ac:chgData name="伊健 杜" userId="e69aded81da48593" providerId="LiveId" clId="{83A22E12-844C-4D6A-AF6F-83829D2365E1}" dt="2022-12-08T11:23:27.458" v="1068" actId="26606"/>
          <ac:picMkLst>
            <pc:docMk/>
            <pc:sldMk cId="1852777442" sldId="1797"/>
            <ac:picMk id="7" creationId="{BDBA6E0A-4239-26BB-B53D-01318DDD3266}"/>
          </ac:picMkLst>
        </pc:picChg>
        <pc:picChg chg="del">
          <ac:chgData name="伊健 杜" userId="e69aded81da48593" providerId="LiveId" clId="{83A22E12-844C-4D6A-AF6F-83829D2365E1}" dt="2022-12-08T11:22:41.960" v="963" actId="478"/>
          <ac:picMkLst>
            <pc:docMk/>
            <pc:sldMk cId="1852777442" sldId="1797"/>
            <ac:picMk id="5122" creationId="{8C4FF075-D79E-C1D3-1448-0F07FADA6611}"/>
          </ac:picMkLst>
        </pc:picChg>
        <pc:cxnChg chg="add del">
          <ac:chgData name="伊健 杜" userId="e69aded81da48593" providerId="LiveId" clId="{83A22E12-844C-4D6A-AF6F-83829D2365E1}" dt="2022-12-08T11:23:27.458" v="1068" actId="26606"/>
          <ac:cxnSpMkLst>
            <pc:docMk/>
            <pc:sldMk cId="1852777442" sldId="1797"/>
            <ac:cxnSpMk id="13" creationId="{EEA38897-7BA3-4408-8083-3235339C4A60}"/>
          </ac:cxnSpMkLst>
        </pc:cxnChg>
        <pc:cxnChg chg="add del">
          <ac:chgData name="伊健 杜" userId="e69aded81da48593" providerId="LiveId" clId="{83A22E12-844C-4D6A-AF6F-83829D2365E1}" dt="2022-12-08T11:23:27.458" v="1068" actId="26606"/>
          <ac:cxnSpMkLst>
            <pc:docMk/>
            <pc:sldMk cId="1852777442" sldId="1797"/>
            <ac:cxnSpMk id="15" creationId="{F11AD06B-AB20-4097-8606-5DA00DBACE88}"/>
          </ac:cxnSpMkLst>
        </pc:cxnChg>
      </pc:sldChg>
      <pc:sldChg chg="addSp delSp modSp add mod setBg">
        <pc:chgData name="伊健 杜" userId="e69aded81da48593" providerId="LiveId" clId="{83A22E12-844C-4D6A-AF6F-83829D2365E1}" dt="2022-12-08T12:21:48.302" v="2906"/>
        <pc:sldMkLst>
          <pc:docMk/>
          <pc:sldMk cId="2142042874" sldId="1798"/>
        </pc:sldMkLst>
        <pc:spChg chg="mod">
          <ac:chgData name="伊健 杜" userId="e69aded81da48593" providerId="LiveId" clId="{83A22E12-844C-4D6A-AF6F-83829D2365E1}" dt="2022-12-08T11:31:09.669" v="1226" actId="26606"/>
          <ac:spMkLst>
            <pc:docMk/>
            <pc:sldMk cId="2142042874" sldId="1798"/>
            <ac:spMk id="2" creationId="{10304424-DB4A-36E7-9E0D-D32A5DD0F26C}"/>
          </ac:spMkLst>
        </pc:spChg>
        <pc:spChg chg="mod ord">
          <ac:chgData name="伊健 杜" userId="e69aded81da48593" providerId="LiveId" clId="{83A22E12-844C-4D6A-AF6F-83829D2365E1}" dt="2022-12-08T12:21:48.302" v="2906"/>
          <ac:spMkLst>
            <pc:docMk/>
            <pc:sldMk cId="2142042874" sldId="1798"/>
            <ac:spMk id="5" creationId="{E7287B0E-EF55-E721-8EFA-9A9183C0EDF9}"/>
          </ac:spMkLst>
        </pc:spChg>
        <pc:spChg chg="add del">
          <ac:chgData name="伊健 杜" userId="e69aded81da48593" providerId="LiveId" clId="{83A22E12-844C-4D6A-AF6F-83829D2365E1}" dt="2022-12-08T11:31:09.669" v="1226" actId="26606"/>
          <ac:spMkLst>
            <pc:docMk/>
            <pc:sldMk cId="2142042874" sldId="1798"/>
            <ac:spMk id="6151" creationId="{79BB35BC-D5C2-4C8B-A22A-A71E6191913B}"/>
          </ac:spMkLst>
        </pc:spChg>
        <pc:picChg chg="del">
          <ac:chgData name="伊健 杜" userId="e69aded81da48593" providerId="LiveId" clId="{83A22E12-844C-4D6A-AF6F-83829D2365E1}" dt="2022-12-08T11:24:14.822" v="1090" actId="478"/>
          <ac:picMkLst>
            <pc:docMk/>
            <pc:sldMk cId="2142042874" sldId="1798"/>
            <ac:picMk id="3" creationId="{F32F69D3-B993-7EBF-D6E9-7B99A950EE4A}"/>
          </ac:picMkLst>
        </pc:picChg>
        <pc:picChg chg="add mod">
          <ac:chgData name="伊健 杜" userId="e69aded81da48593" providerId="LiveId" clId="{83A22E12-844C-4D6A-AF6F-83829D2365E1}" dt="2022-12-08T11:31:09.669" v="1226" actId="26606"/>
          <ac:picMkLst>
            <pc:docMk/>
            <pc:sldMk cId="2142042874" sldId="1798"/>
            <ac:picMk id="6146" creationId="{AE45F6F5-87E3-BCD5-ECA3-8BB72029A1FF}"/>
          </ac:picMkLst>
        </pc:picChg>
      </pc:sldChg>
      <pc:sldChg chg="addSp delSp modSp add mod">
        <pc:chgData name="伊健 杜" userId="e69aded81da48593" providerId="LiveId" clId="{83A22E12-844C-4D6A-AF6F-83829D2365E1}" dt="2022-12-08T12:21:48.302" v="2906"/>
        <pc:sldMkLst>
          <pc:docMk/>
          <pc:sldMk cId="686059501" sldId="1799"/>
        </pc:sldMkLst>
        <pc:spChg chg="mod">
          <ac:chgData name="伊健 杜" userId="e69aded81da48593" providerId="LiveId" clId="{83A22E12-844C-4D6A-AF6F-83829D2365E1}" dt="2022-12-08T12:21:48.302" v="2906"/>
          <ac:spMkLst>
            <pc:docMk/>
            <pc:sldMk cId="686059501" sldId="1799"/>
            <ac:spMk id="5" creationId="{E7287B0E-EF55-E721-8EFA-9A9183C0EDF9}"/>
          </ac:spMkLst>
        </pc:spChg>
        <pc:picChg chg="del">
          <ac:chgData name="伊健 杜" userId="e69aded81da48593" providerId="LiveId" clId="{83A22E12-844C-4D6A-AF6F-83829D2365E1}" dt="2022-12-08T11:32:25.102" v="1432" actId="478"/>
          <ac:picMkLst>
            <pc:docMk/>
            <pc:sldMk cId="686059501" sldId="1799"/>
            <ac:picMk id="6146" creationId="{AE45F6F5-87E3-BCD5-ECA3-8BB72029A1FF}"/>
          </ac:picMkLst>
        </pc:picChg>
        <pc:picChg chg="add del mod">
          <ac:chgData name="伊健 杜" userId="e69aded81da48593" providerId="LiveId" clId="{83A22E12-844C-4D6A-AF6F-83829D2365E1}" dt="2022-12-08T11:34:25.536" v="1438" actId="478"/>
          <ac:picMkLst>
            <pc:docMk/>
            <pc:sldMk cId="686059501" sldId="1799"/>
            <ac:picMk id="8194" creationId="{CFF3AC57-6A14-E68B-FB5A-436C5EE747DD}"/>
          </ac:picMkLst>
        </pc:picChg>
        <pc:picChg chg="add mod">
          <ac:chgData name="伊健 杜" userId="e69aded81da48593" providerId="LiveId" clId="{83A22E12-844C-4D6A-AF6F-83829D2365E1}" dt="2022-12-08T11:34:31.104" v="1444" actId="1076"/>
          <ac:picMkLst>
            <pc:docMk/>
            <pc:sldMk cId="686059501" sldId="1799"/>
            <ac:picMk id="8196" creationId="{EACB64F8-4C8B-8D32-8C66-75F705A0EFF5}"/>
          </ac:picMkLst>
        </pc:picChg>
      </pc:sldChg>
      <pc:sldChg chg="modSp add mod">
        <pc:chgData name="伊健 杜" userId="e69aded81da48593" providerId="LiveId" clId="{83A22E12-844C-4D6A-AF6F-83829D2365E1}" dt="2022-12-08T12:21:48.302" v="2906"/>
        <pc:sldMkLst>
          <pc:docMk/>
          <pc:sldMk cId="1351847430" sldId="1800"/>
        </pc:sldMkLst>
        <pc:spChg chg="mod">
          <ac:chgData name="伊健 杜" userId="e69aded81da48593" providerId="LiveId" clId="{83A22E12-844C-4D6A-AF6F-83829D2365E1}" dt="2022-12-08T12:21:48.302" v="2906"/>
          <ac:spMkLst>
            <pc:docMk/>
            <pc:sldMk cId="1351847430" sldId="1800"/>
            <ac:spMk id="4" creationId="{2CD63A4E-E37B-41A6-9090-C7BF9F9D4BD7}"/>
          </ac:spMkLst>
        </pc:spChg>
      </pc:sldChg>
      <pc:sldChg chg="modSp add mod">
        <pc:chgData name="伊健 杜" userId="e69aded81da48593" providerId="LiveId" clId="{83A22E12-844C-4D6A-AF6F-83829D2365E1}" dt="2022-12-08T12:21:48.302" v="2906"/>
        <pc:sldMkLst>
          <pc:docMk/>
          <pc:sldMk cId="516982602" sldId="1801"/>
        </pc:sldMkLst>
        <pc:spChg chg="mod">
          <ac:chgData name="伊健 杜" userId="e69aded81da48593" providerId="LiveId" clId="{83A22E12-844C-4D6A-AF6F-83829D2365E1}" dt="2022-12-08T12:21:48.302" v="2906"/>
          <ac:spMkLst>
            <pc:docMk/>
            <pc:sldMk cId="516982602" sldId="1801"/>
            <ac:spMk id="4" creationId="{2CD63A4E-E37B-41A6-9090-C7BF9F9D4BD7}"/>
          </ac:spMkLst>
        </pc:spChg>
      </pc:sldChg>
      <pc:sldChg chg="addSp delSp modSp add mod ord">
        <pc:chgData name="伊健 杜" userId="e69aded81da48593" providerId="LiveId" clId="{83A22E12-844C-4D6A-AF6F-83829D2365E1}" dt="2022-12-08T12:21:48.302" v="2906"/>
        <pc:sldMkLst>
          <pc:docMk/>
          <pc:sldMk cId="3868789338" sldId="1802"/>
        </pc:sldMkLst>
        <pc:spChg chg="mod">
          <ac:chgData name="伊健 杜" userId="e69aded81da48593" providerId="LiveId" clId="{83A22E12-844C-4D6A-AF6F-83829D2365E1}" dt="2022-12-08T12:21:48.302" v="2906"/>
          <ac:spMkLst>
            <pc:docMk/>
            <pc:sldMk cId="3868789338" sldId="1802"/>
            <ac:spMk id="3" creationId="{AFF80177-B508-486C-D283-AFDDC448C9C4}"/>
          </ac:spMkLst>
        </pc:spChg>
        <pc:spChg chg="mod">
          <ac:chgData name="伊健 杜" userId="e69aded81da48593" providerId="LiveId" clId="{83A22E12-844C-4D6A-AF6F-83829D2365E1}" dt="2022-12-08T12:21:48.302" v="2906"/>
          <ac:spMkLst>
            <pc:docMk/>
            <pc:sldMk cId="3868789338" sldId="1802"/>
            <ac:spMk id="5" creationId="{E7287B0E-EF55-E721-8EFA-9A9183C0EDF9}"/>
          </ac:spMkLst>
        </pc:spChg>
        <pc:picChg chg="add del mod">
          <ac:chgData name="伊健 杜" userId="e69aded81da48593" providerId="LiveId" clId="{83A22E12-844C-4D6A-AF6F-83829D2365E1}" dt="2022-12-08T11:39:36.829" v="1942" actId="478"/>
          <ac:picMkLst>
            <pc:docMk/>
            <pc:sldMk cId="3868789338" sldId="1802"/>
            <ac:picMk id="2" creationId="{479F96E6-EDAF-A908-20A2-1A0CA362A567}"/>
          </ac:picMkLst>
        </pc:picChg>
        <pc:picChg chg="add mod">
          <ac:chgData name="伊健 杜" userId="e69aded81da48593" providerId="LiveId" clId="{83A22E12-844C-4D6A-AF6F-83829D2365E1}" dt="2022-12-08T11:40:49.007" v="1945" actId="1076"/>
          <ac:picMkLst>
            <pc:docMk/>
            <pc:sldMk cId="3868789338" sldId="1802"/>
            <ac:picMk id="4" creationId="{3FF48D39-FDED-72C2-C775-6D0A66F9B949}"/>
          </ac:picMkLst>
        </pc:picChg>
        <pc:picChg chg="del">
          <ac:chgData name="伊健 杜" userId="e69aded81da48593" providerId="LiveId" clId="{83A22E12-844C-4D6A-AF6F-83829D2365E1}" dt="2022-12-08T11:36:13.878" v="1588" actId="478"/>
          <ac:picMkLst>
            <pc:docMk/>
            <pc:sldMk cId="3868789338" sldId="1802"/>
            <ac:picMk id="9218" creationId="{16042FC7-1AE0-A98C-7931-89437A3C2D99}"/>
          </ac:picMkLst>
        </pc:picChg>
        <pc:picChg chg="del">
          <ac:chgData name="伊健 杜" userId="e69aded81da48593" providerId="LiveId" clId="{83A22E12-844C-4D6A-AF6F-83829D2365E1}" dt="2022-12-08T11:36:13.878" v="1588" actId="478"/>
          <ac:picMkLst>
            <pc:docMk/>
            <pc:sldMk cId="3868789338" sldId="1802"/>
            <ac:picMk id="9220" creationId="{70344E29-2A41-6350-4D37-F553779715FC}"/>
          </ac:picMkLst>
        </pc:picChg>
      </pc:sldChg>
      <pc:sldChg chg="modSp add">
        <pc:chgData name="伊健 杜" userId="e69aded81da48593" providerId="LiveId" clId="{83A22E12-844C-4D6A-AF6F-83829D2365E1}" dt="2022-12-08T12:21:48.302" v="2906"/>
        <pc:sldMkLst>
          <pc:docMk/>
          <pc:sldMk cId="614896049" sldId="1803"/>
        </pc:sldMkLst>
        <pc:spChg chg="mod">
          <ac:chgData name="伊健 杜" userId="e69aded81da48593" providerId="LiveId" clId="{83A22E12-844C-4D6A-AF6F-83829D2365E1}" dt="2022-12-08T12:21:48.302" v="2906"/>
          <ac:spMkLst>
            <pc:docMk/>
            <pc:sldMk cId="614896049" sldId="1803"/>
            <ac:spMk id="3" creationId="{AFF80177-B508-486C-D283-AFDDC448C9C4}"/>
          </ac:spMkLst>
        </pc:spChg>
        <pc:spChg chg="mod">
          <ac:chgData name="伊健 杜" userId="e69aded81da48593" providerId="LiveId" clId="{83A22E12-844C-4D6A-AF6F-83829D2365E1}" dt="2022-12-08T12:21:48.302" v="2906"/>
          <ac:spMkLst>
            <pc:docMk/>
            <pc:sldMk cId="614896049" sldId="1803"/>
            <ac:spMk id="5" creationId="{E7287B0E-EF55-E721-8EFA-9A9183C0EDF9}"/>
          </ac:spMkLst>
        </pc:spChg>
      </pc:sldChg>
      <pc:sldChg chg="addSp delSp modSp add mod">
        <pc:chgData name="伊健 杜" userId="e69aded81da48593" providerId="LiveId" clId="{83A22E12-844C-4D6A-AF6F-83829D2365E1}" dt="2022-12-08T12:21:48.302" v="2906"/>
        <pc:sldMkLst>
          <pc:docMk/>
          <pc:sldMk cId="4183010274" sldId="1804"/>
        </pc:sldMkLst>
        <pc:spChg chg="mod">
          <ac:chgData name="伊健 杜" userId="e69aded81da48593" providerId="LiveId" clId="{83A22E12-844C-4D6A-AF6F-83829D2365E1}" dt="2022-12-08T12:21:48.302" v="2906"/>
          <ac:spMkLst>
            <pc:docMk/>
            <pc:sldMk cId="4183010274" sldId="1804"/>
            <ac:spMk id="3" creationId="{AFF80177-B508-486C-D283-AFDDC448C9C4}"/>
          </ac:spMkLst>
        </pc:spChg>
        <pc:spChg chg="mod">
          <ac:chgData name="伊健 杜" userId="e69aded81da48593" providerId="LiveId" clId="{83A22E12-844C-4D6A-AF6F-83829D2365E1}" dt="2022-12-08T12:21:48.302" v="2906"/>
          <ac:spMkLst>
            <pc:docMk/>
            <pc:sldMk cId="4183010274" sldId="1804"/>
            <ac:spMk id="5" creationId="{E7287B0E-EF55-E721-8EFA-9A9183C0EDF9}"/>
          </ac:spMkLst>
        </pc:spChg>
        <pc:picChg chg="del">
          <ac:chgData name="伊健 杜" userId="e69aded81da48593" providerId="LiveId" clId="{83A22E12-844C-4D6A-AF6F-83829D2365E1}" dt="2022-12-08T11:41:07.578" v="1949" actId="478"/>
          <ac:picMkLst>
            <pc:docMk/>
            <pc:sldMk cId="4183010274" sldId="1804"/>
            <ac:picMk id="4" creationId="{3FF48D39-FDED-72C2-C775-6D0A66F9B949}"/>
          </ac:picMkLst>
        </pc:picChg>
        <pc:picChg chg="add mod">
          <ac:chgData name="伊健 杜" userId="e69aded81da48593" providerId="LiveId" clId="{83A22E12-844C-4D6A-AF6F-83829D2365E1}" dt="2022-12-08T11:42:50.427" v="2081" actId="1076"/>
          <ac:picMkLst>
            <pc:docMk/>
            <pc:sldMk cId="4183010274" sldId="1804"/>
            <ac:picMk id="11266" creationId="{5008B4FB-B35E-B85C-86B9-88F33D2BFC4E}"/>
          </ac:picMkLst>
        </pc:picChg>
      </pc:sldChg>
      <pc:sldChg chg="addSp modSp add mod">
        <pc:chgData name="伊健 杜" userId="e69aded81da48593" providerId="LiveId" clId="{83A22E12-844C-4D6A-AF6F-83829D2365E1}" dt="2022-12-08T12:21:48.302" v="2906"/>
        <pc:sldMkLst>
          <pc:docMk/>
          <pc:sldMk cId="3604283647" sldId="1805"/>
        </pc:sldMkLst>
        <pc:spChg chg="add mod">
          <ac:chgData name="伊健 杜" userId="e69aded81da48593" providerId="LiveId" clId="{83A22E12-844C-4D6A-AF6F-83829D2365E1}" dt="2022-12-08T12:21:48.302" v="2906"/>
          <ac:spMkLst>
            <pc:docMk/>
            <pc:sldMk cId="3604283647" sldId="1805"/>
            <ac:spMk id="2" creationId="{D2E14A89-106E-0522-E3E0-4A64DA7DF377}"/>
          </ac:spMkLst>
        </pc:spChg>
        <pc:spChg chg="mod">
          <ac:chgData name="伊健 杜" userId="e69aded81da48593" providerId="LiveId" clId="{83A22E12-844C-4D6A-AF6F-83829D2365E1}" dt="2022-12-08T12:21:48.302" v="2906"/>
          <ac:spMkLst>
            <pc:docMk/>
            <pc:sldMk cId="3604283647" sldId="1805"/>
            <ac:spMk id="4" creationId="{2CD63A4E-E37B-41A6-9090-C7BF9F9D4BD7}"/>
          </ac:spMkLst>
        </pc:spChg>
      </pc:sldChg>
      <pc:sldChg chg="addSp delSp modSp add mod">
        <pc:chgData name="伊健 杜" userId="e69aded81da48593" providerId="LiveId" clId="{83A22E12-844C-4D6A-AF6F-83829D2365E1}" dt="2022-12-08T12:21:48.302" v="2906"/>
        <pc:sldMkLst>
          <pc:docMk/>
          <pc:sldMk cId="2420948112" sldId="1806"/>
        </pc:sldMkLst>
        <pc:spChg chg="mod">
          <ac:chgData name="伊健 杜" userId="e69aded81da48593" providerId="LiveId" clId="{83A22E12-844C-4D6A-AF6F-83829D2365E1}" dt="2022-12-08T12:21:48.302" v="2906"/>
          <ac:spMkLst>
            <pc:docMk/>
            <pc:sldMk cId="2420948112" sldId="1806"/>
            <ac:spMk id="2" creationId="{10304424-DB4A-36E7-9E0D-D32A5DD0F26C}"/>
          </ac:spMkLst>
        </pc:spChg>
        <pc:spChg chg="mod">
          <ac:chgData name="伊健 杜" userId="e69aded81da48593" providerId="LiveId" clId="{83A22E12-844C-4D6A-AF6F-83829D2365E1}" dt="2022-12-08T12:21:48.302" v="2906"/>
          <ac:spMkLst>
            <pc:docMk/>
            <pc:sldMk cId="2420948112" sldId="1806"/>
            <ac:spMk id="5" creationId="{E7287B0E-EF55-E721-8EFA-9A9183C0EDF9}"/>
          </ac:spMkLst>
        </pc:spChg>
        <pc:picChg chg="del">
          <ac:chgData name="伊健 杜" userId="e69aded81da48593" providerId="LiveId" clId="{83A22E12-844C-4D6A-AF6F-83829D2365E1}" dt="2022-12-08T11:46:03.800" v="2473" actId="478"/>
          <ac:picMkLst>
            <pc:docMk/>
            <pc:sldMk cId="2420948112" sldId="1806"/>
            <ac:picMk id="4098" creationId="{D3704CE2-A8A4-EF44-4CCA-E66FE0743927}"/>
          </ac:picMkLst>
        </pc:picChg>
        <pc:picChg chg="add mod">
          <ac:chgData name="伊健 杜" userId="e69aded81da48593" providerId="LiveId" clId="{83A22E12-844C-4D6A-AF6F-83829D2365E1}" dt="2022-12-08T11:46:42.936" v="2477" actId="1076"/>
          <ac:picMkLst>
            <pc:docMk/>
            <pc:sldMk cId="2420948112" sldId="1806"/>
            <ac:picMk id="12290" creationId="{1F895F6C-508B-65BB-30BC-791DF746DEB5}"/>
          </ac:picMkLst>
        </pc:picChg>
      </pc:sldChg>
      <pc:sldChg chg="addSp delSp modSp add mod">
        <pc:chgData name="伊健 杜" userId="e69aded81da48593" providerId="LiveId" clId="{83A22E12-844C-4D6A-AF6F-83829D2365E1}" dt="2022-12-08T12:21:48.302" v="2906"/>
        <pc:sldMkLst>
          <pc:docMk/>
          <pc:sldMk cId="686958012" sldId="1807"/>
        </pc:sldMkLst>
        <pc:spChg chg="mod">
          <ac:chgData name="伊健 杜" userId="e69aded81da48593" providerId="LiveId" clId="{83A22E12-844C-4D6A-AF6F-83829D2365E1}" dt="2022-12-08T12:21:48.302" v="2906"/>
          <ac:spMkLst>
            <pc:docMk/>
            <pc:sldMk cId="686958012" sldId="1807"/>
            <ac:spMk id="2" creationId="{10304424-DB4A-36E7-9E0D-D32A5DD0F26C}"/>
          </ac:spMkLst>
        </pc:spChg>
        <pc:spChg chg="mod">
          <ac:chgData name="伊健 杜" userId="e69aded81da48593" providerId="LiveId" clId="{83A22E12-844C-4D6A-AF6F-83829D2365E1}" dt="2022-12-08T12:21:48.302" v="2906"/>
          <ac:spMkLst>
            <pc:docMk/>
            <pc:sldMk cId="686958012" sldId="1807"/>
            <ac:spMk id="5" creationId="{E7287B0E-EF55-E721-8EFA-9A9183C0EDF9}"/>
          </ac:spMkLst>
        </pc:spChg>
        <pc:picChg chg="del">
          <ac:chgData name="伊健 杜" userId="e69aded81da48593" providerId="LiveId" clId="{83A22E12-844C-4D6A-AF6F-83829D2365E1}" dt="2022-12-08T11:46:48.009" v="2479" actId="478"/>
          <ac:picMkLst>
            <pc:docMk/>
            <pc:sldMk cId="686958012" sldId="1807"/>
            <ac:picMk id="12290" creationId="{1F895F6C-508B-65BB-30BC-791DF746DEB5}"/>
          </ac:picMkLst>
        </pc:picChg>
        <pc:picChg chg="add mod">
          <ac:chgData name="伊健 杜" userId="e69aded81da48593" providerId="LiveId" clId="{83A22E12-844C-4D6A-AF6F-83829D2365E1}" dt="2022-12-08T12:08:32.672" v="2596" actId="1076"/>
          <ac:picMkLst>
            <pc:docMk/>
            <pc:sldMk cId="686958012" sldId="1807"/>
            <ac:picMk id="13314" creationId="{5250B92F-00E4-56C4-69B4-C29968ECBF19}"/>
          </ac:picMkLst>
        </pc:picChg>
      </pc:sldChg>
      <pc:sldChg chg="addSp delSp modSp add mod">
        <pc:chgData name="伊健 杜" userId="e69aded81da48593" providerId="LiveId" clId="{83A22E12-844C-4D6A-AF6F-83829D2365E1}" dt="2022-12-08T12:21:48.302" v="2906"/>
        <pc:sldMkLst>
          <pc:docMk/>
          <pc:sldMk cId="4283497013" sldId="1808"/>
        </pc:sldMkLst>
        <pc:spChg chg="mod">
          <ac:chgData name="伊健 杜" userId="e69aded81da48593" providerId="LiveId" clId="{83A22E12-844C-4D6A-AF6F-83829D2365E1}" dt="2022-12-08T12:21:48.302" v="2906"/>
          <ac:spMkLst>
            <pc:docMk/>
            <pc:sldMk cId="4283497013" sldId="1808"/>
            <ac:spMk id="2" creationId="{10304424-DB4A-36E7-9E0D-D32A5DD0F26C}"/>
          </ac:spMkLst>
        </pc:spChg>
        <pc:spChg chg="mod">
          <ac:chgData name="伊健 杜" userId="e69aded81da48593" providerId="LiveId" clId="{83A22E12-844C-4D6A-AF6F-83829D2365E1}" dt="2022-12-08T12:21:48.302" v="2906"/>
          <ac:spMkLst>
            <pc:docMk/>
            <pc:sldMk cId="4283497013" sldId="1808"/>
            <ac:spMk id="5" creationId="{E7287B0E-EF55-E721-8EFA-9A9183C0EDF9}"/>
          </ac:spMkLst>
        </pc:spChg>
        <pc:picChg chg="del">
          <ac:chgData name="伊健 杜" userId="e69aded81da48593" providerId="LiveId" clId="{83A22E12-844C-4D6A-AF6F-83829D2365E1}" dt="2022-12-08T12:13:55.403" v="2708" actId="478"/>
          <ac:picMkLst>
            <pc:docMk/>
            <pc:sldMk cId="4283497013" sldId="1808"/>
            <ac:picMk id="12290" creationId="{1F895F6C-508B-65BB-30BC-791DF746DEB5}"/>
          </ac:picMkLst>
        </pc:picChg>
        <pc:picChg chg="add mod">
          <ac:chgData name="伊健 杜" userId="e69aded81da48593" providerId="LiveId" clId="{83A22E12-844C-4D6A-AF6F-83829D2365E1}" dt="2022-12-08T12:13:59.690" v="2711" actId="1076"/>
          <ac:picMkLst>
            <pc:docMk/>
            <pc:sldMk cId="4283497013" sldId="1808"/>
            <ac:picMk id="14338" creationId="{ACBC9679-6D4C-1AA2-0C31-33177070631F}"/>
          </ac:picMkLst>
        </pc:picChg>
      </pc:sldChg>
      <pc:sldChg chg="addSp delSp modSp add mod">
        <pc:chgData name="伊健 杜" userId="e69aded81da48593" providerId="LiveId" clId="{83A22E12-844C-4D6A-AF6F-83829D2365E1}" dt="2022-12-08T12:21:48.302" v="2906"/>
        <pc:sldMkLst>
          <pc:docMk/>
          <pc:sldMk cId="1921265270" sldId="1809"/>
        </pc:sldMkLst>
        <pc:spChg chg="mod">
          <ac:chgData name="伊健 杜" userId="e69aded81da48593" providerId="LiveId" clId="{83A22E12-844C-4D6A-AF6F-83829D2365E1}" dt="2022-12-08T12:21:48.302" v="2906"/>
          <ac:spMkLst>
            <pc:docMk/>
            <pc:sldMk cId="1921265270" sldId="1809"/>
            <ac:spMk id="2" creationId="{10304424-DB4A-36E7-9E0D-D32A5DD0F26C}"/>
          </ac:spMkLst>
        </pc:spChg>
        <pc:spChg chg="mod">
          <ac:chgData name="伊健 杜" userId="e69aded81da48593" providerId="LiveId" clId="{83A22E12-844C-4D6A-AF6F-83829D2365E1}" dt="2022-12-08T12:21:48.302" v="2906"/>
          <ac:spMkLst>
            <pc:docMk/>
            <pc:sldMk cId="1921265270" sldId="1809"/>
            <ac:spMk id="5" creationId="{E7287B0E-EF55-E721-8EFA-9A9183C0EDF9}"/>
          </ac:spMkLst>
        </pc:spChg>
        <pc:picChg chg="del">
          <ac:chgData name="伊健 杜" userId="e69aded81da48593" providerId="LiveId" clId="{83A22E12-844C-4D6A-AF6F-83829D2365E1}" dt="2022-12-08T12:16:02.596" v="2898" actId="478"/>
          <ac:picMkLst>
            <pc:docMk/>
            <pc:sldMk cId="1921265270" sldId="1809"/>
            <ac:picMk id="14338" creationId="{ACBC9679-6D4C-1AA2-0C31-33177070631F}"/>
          </ac:picMkLst>
        </pc:picChg>
        <pc:picChg chg="add mod">
          <ac:chgData name="伊健 杜" userId="e69aded81da48593" providerId="LiveId" clId="{83A22E12-844C-4D6A-AF6F-83829D2365E1}" dt="2022-12-08T12:16:19.920" v="2905" actId="1076"/>
          <ac:picMkLst>
            <pc:docMk/>
            <pc:sldMk cId="1921265270" sldId="1809"/>
            <ac:picMk id="15362" creationId="{5FDCEF5B-DDB1-5EFE-8CAC-D0016BF21834}"/>
          </ac:picMkLst>
        </pc:picChg>
      </pc:sldChg>
    </pc:docChg>
  </pc:docChgLst>
  <pc:docChgLst>
    <pc:chgData name="伊健 杜" userId="e69aded81da48593" providerId="LiveId" clId="{2649DFFE-EC20-430C-B5CC-2DB40C805001}"/>
    <pc:docChg chg="custSel addSld delSld modSld sldOrd">
      <pc:chgData name="伊健 杜" userId="e69aded81da48593" providerId="LiveId" clId="{2649DFFE-EC20-430C-B5CC-2DB40C805001}" dt="2021-12-03T11:31:37.323" v="503" actId="478"/>
      <pc:docMkLst>
        <pc:docMk/>
      </pc:docMkLst>
      <pc:sldChg chg="modSp mod">
        <pc:chgData name="伊健 杜" userId="e69aded81da48593" providerId="LiveId" clId="{2649DFFE-EC20-430C-B5CC-2DB40C805001}" dt="2021-12-03T09:59:21.238" v="501" actId="20577"/>
        <pc:sldMkLst>
          <pc:docMk/>
          <pc:sldMk cId="3180688205" sldId="256"/>
        </pc:sldMkLst>
        <pc:spChg chg="mod">
          <ac:chgData name="伊健 杜" userId="e69aded81da48593" providerId="LiveId" clId="{2649DFFE-EC20-430C-B5CC-2DB40C805001}" dt="2021-12-03T09:59:21.238" v="501" actId="20577"/>
          <ac:spMkLst>
            <pc:docMk/>
            <pc:sldMk cId="3180688205" sldId="256"/>
            <ac:spMk id="2" creationId="{1F01E9DD-2818-4BD0-9996-984FE0985E67}"/>
          </ac:spMkLst>
        </pc:spChg>
      </pc:sldChg>
      <pc:sldChg chg="modSp add mod modAnim modNotes">
        <pc:chgData name="伊健 杜" userId="e69aded81da48593" providerId="LiveId" clId="{2649DFFE-EC20-430C-B5CC-2DB40C805001}" dt="2021-12-03T09:56:24.550" v="492" actId="14100"/>
        <pc:sldMkLst>
          <pc:docMk/>
          <pc:sldMk cId="0" sldId="270"/>
        </pc:sldMkLst>
        <pc:spChg chg="mod">
          <ac:chgData name="伊健 杜" userId="e69aded81da48593" providerId="LiveId" clId="{2649DFFE-EC20-430C-B5CC-2DB40C805001}" dt="2021-12-03T09:55:53.296" v="485"/>
          <ac:spMkLst>
            <pc:docMk/>
            <pc:sldMk cId="0" sldId="270"/>
            <ac:spMk id="300" creationId="{00000000-0000-0000-0000-000000000000}"/>
          </ac:spMkLst>
        </pc:spChg>
        <pc:spChg chg="mod">
          <ac:chgData name="伊健 杜" userId="e69aded81da48593" providerId="LiveId" clId="{2649DFFE-EC20-430C-B5CC-2DB40C805001}" dt="2021-12-03T09:55:53.296" v="485"/>
          <ac:spMkLst>
            <pc:docMk/>
            <pc:sldMk cId="0" sldId="270"/>
            <ac:spMk id="305" creationId="{00000000-0000-0000-0000-000000000000}"/>
          </ac:spMkLst>
        </pc:spChg>
        <pc:spChg chg="mod">
          <ac:chgData name="伊健 杜" userId="e69aded81da48593" providerId="LiveId" clId="{2649DFFE-EC20-430C-B5CC-2DB40C805001}" dt="2021-12-03T09:55:53.296" v="485"/>
          <ac:spMkLst>
            <pc:docMk/>
            <pc:sldMk cId="0" sldId="270"/>
            <ac:spMk id="306" creationId="{00000000-0000-0000-0000-000000000000}"/>
          </ac:spMkLst>
        </pc:spChg>
        <pc:spChg chg="mod">
          <ac:chgData name="伊健 杜" userId="e69aded81da48593" providerId="LiveId" clId="{2649DFFE-EC20-430C-B5CC-2DB40C805001}" dt="2021-12-03T09:56:24.550" v="492" actId="14100"/>
          <ac:spMkLst>
            <pc:docMk/>
            <pc:sldMk cId="0" sldId="270"/>
            <ac:spMk id="308" creationId="{00000000-0000-0000-0000-000000000000}"/>
          </ac:spMkLst>
        </pc:spChg>
      </pc:sldChg>
      <pc:sldChg chg="modSp add modNotes">
        <pc:chgData name="伊健 杜" userId="e69aded81da48593" providerId="LiveId" clId="{2649DFFE-EC20-430C-B5CC-2DB40C805001}" dt="2021-12-03T09:55:53.296" v="485"/>
        <pc:sldMkLst>
          <pc:docMk/>
          <pc:sldMk cId="0" sldId="271"/>
        </pc:sldMkLst>
        <pc:spChg chg="mod">
          <ac:chgData name="伊健 杜" userId="e69aded81da48593" providerId="LiveId" clId="{2649DFFE-EC20-430C-B5CC-2DB40C805001}" dt="2021-12-03T09:55:53.296" v="485"/>
          <ac:spMkLst>
            <pc:docMk/>
            <pc:sldMk cId="0" sldId="271"/>
            <ac:spMk id="322" creationId="{00000000-0000-0000-0000-000000000000}"/>
          </ac:spMkLst>
        </pc:spChg>
      </pc:sldChg>
      <pc:sldChg chg="delSp modSp add mod ord delAnim modNotes">
        <pc:chgData name="伊健 杜" userId="e69aded81da48593" providerId="LiveId" clId="{2649DFFE-EC20-430C-B5CC-2DB40C805001}" dt="2021-12-03T09:55:53.296" v="485"/>
        <pc:sldMkLst>
          <pc:docMk/>
          <pc:sldMk cId="746082490" sldId="286"/>
        </pc:sldMkLst>
        <pc:spChg chg="del">
          <ac:chgData name="伊健 杜" userId="e69aded81da48593" providerId="LiveId" clId="{2649DFFE-EC20-430C-B5CC-2DB40C805001}" dt="2021-12-03T07:42:29.233" v="438" actId="478"/>
          <ac:spMkLst>
            <pc:docMk/>
            <pc:sldMk cId="746082490" sldId="286"/>
            <ac:spMk id="7" creationId="{E9098511-4C1C-4977-8239-9149CB95879B}"/>
          </ac:spMkLst>
        </pc:spChg>
        <pc:spChg chg="del">
          <ac:chgData name="伊健 杜" userId="e69aded81da48593" providerId="LiveId" clId="{2649DFFE-EC20-430C-B5CC-2DB40C805001}" dt="2021-12-03T07:42:29.233" v="438" actId="478"/>
          <ac:spMkLst>
            <pc:docMk/>
            <pc:sldMk cId="746082490" sldId="286"/>
            <ac:spMk id="8" creationId="{A2C2CB15-61A3-4AE1-96BA-3DD34E345283}"/>
          </ac:spMkLst>
        </pc:spChg>
        <pc:grpChg chg="del">
          <ac:chgData name="伊健 杜" userId="e69aded81da48593" providerId="LiveId" clId="{2649DFFE-EC20-430C-B5CC-2DB40C805001}" dt="2021-12-03T07:42:29.233" v="438" actId="478"/>
          <ac:grpSpMkLst>
            <pc:docMk/>
            <pc:sldMk cId="746082490" sldId="286"/>
            <ac:grpSpMk id="3" creationId="{F5E49E19-F3E3-4BF7-85EA-567DAFC13BC6}"/>
          </ac:grpSpMkLst>
        </pc:grpChg>
        <pc:picChg chg="mod">
          <ac:chgData name="伊健 杜" userId="e69aded81da48593" providerId="LiveId" clId="{2649DFFE-EC20-430C-B5CC-2DB40C805001}" dt="2021-12-03T07:43:36.238" v="479" actId="1076"/>
          <ac:picMkLst>
            <pc:docMk/>
            <pc:sldMk cId="746082490" sldId="286"/>
            <ac:picMk id="9" creationId="{6CE9DA09-5B74-474A-9F78-8349CFD79E08}"/>
          </ac:picMkLst>
        </pc:picChg>
      </pc:sldChg>
      <pc:sldChg chg="delSp modSp add mod ord delAnim modNotes">
        <pc:chgData name="伊健 杜" userId="e69aded81da48593" providerId="LiveId" clId="{2649DFFE-EC20-430C-B5CC-2DB40C805001}" dt="2021-12-03T09:55:53.296" v="485"/>
        <pc:sldMkLst>
          <pc:docMk/>
          <pc:sldMk cId="2829887703" sldId="287"/>
        </pc:sldMkLst>
        <pc:spChg chg="del mod">
          <ac:chgData name="伊健 杜" userId="e69aded81da48593" providerId="LiveId" clId="{2649DFFE-EC20-430C-B5CC-2DB40C805001}" dt="2021-12-03T07:42:35.860" v="451" actId="478"/>
          <ac:spMkLst>
            <pc:docMk/>
            <pc:sldMk cId="2829887703" sldId="287"/>
            <ac:spMk id="7" creationId="{E9098511-4C1C-4977-8239-9149CB95879B}"/>
          </ac:spMkLst>
        </pc:spChg>
        <pc:spChg chg="del mod">
          <ac:chgData name="伊健 杜" userId="e69aded81da48593" providerId="LiveId" clId="{2649DFFE-EC20-430C-B5CC-2DB40C805001}" dt="2021-12-03T07:42:35.860" v="451" actId="478"/>
          <ac:spMkLst>
            <pc:docMk/>
            <pc:sldMk cId="2829887703" sldId="287"/>
            <ac:spMk id="8" creationId="{A2C2CB15-61A3-4AE1-96BA-3DD34E345283}"/>
          </ac:spMkLst>
        </pc:spChg>
        <pc:grpChg chg="del">
          <ac:chgData name="伊健 杜" userId="e69aded81da48593" providerId="LiveId" clId="{2649DFFE-EC20-430C-B5CC-2DB40C805001}" dt="2021-12-03T07:42:35.860" v="451" actId="478"/>
          <ac:grpSpMkLst>
            <pc:docMk/>
            <pc:sldMk cId="2829887703" sldId="287"/>
            <ac:grpSpMk id="3" creationId="{F5E49E19-F3E3-4BF7-85EA-567DAFC13BC6}"/>
          </ac:grpSpMkLst>
        </pc:grpChg>
        <pc:picChg chg="mod">
          <ac:chgData name="伊健 杜" userId="e69aded81da48593" providerId="LiveId" clId="{2649DFFE-EC20-430C-B5CC-2DB40C805001}" dt="2021-12-03T07:43:34.183" v="478" actId="1076"/>
          <ac:picMkLst>
            <pc:docMk/>
            <pc:sldMk cId="2829887703" sldId="287"/>
            <ac:picMk id="9" creationId="{FDBB55E1-0E95-49BE-A9A2-E5C2ADAE1EB0}"/>
          </ac:picMkLst>
        </pc:picChg>
      </pc:sldChg>
      <pc:sldChg chg="delSp modSp add mod ord delAnim modNotes">
        <pc:chgData name="伊健 杜" userId="e69aded81da48593" providerId="LiveId" clId="{2649DFFE-EC20-430C-B5CC-2DB40C805001}" dt="2021-12-03T09:55:53.296" v="485"/>
        <pc:sldMkLst>
          <pc:docMk/>
          <pc:sldMk cId="3042948582" sldId="299"/>
        </pc:sldMkLst>
        <pc:spChg chg="del">
          <ac:chgData name="伊健 杜" userId="e69aded81da48593" providerId="LiveId" clId="{2649DFFE-EC20-430C-B5CC-2DB40C805001}" dt="2021-12-03T07:42:39.323" v="453" actId="478"/>
          <ac:spMkLst>
            <pc:docMk/>
            <pc:sldMk cId="3042948582" sldId="299"/>
            <ac:spMk id="7" creationId="{E9098511-4C1C-4977-8239-9149CB95879B}"/>
          </ac:spMkLst>
        </pc:spChg>
        <pc:spChg chg="del mod">
          <ac:chgData name="伊健 杜" userId="e69aded81da48593" providerId="LiveId" clId="{2649DFFE-EC20-430C-B5CC-2DB40C805001}" dt="2021-12-03T07:42:39.323" v="453" actId="478"/>
          <ac:spMkLst>
            <pc:docMk/>
            <pc:sldMk cId="3042948582" sldId="299"/>
            <ac:spMk id="8" creationId="{A2C2CB15-61A3-4AE1-96BA-3DD34E345283}"/>
          </ac:spMkLst>
        </pc:spChg>
        <pc:grpChg chg="del mod">
          <ac:chgData name="伊健 杜" userId="e69aded81da48593" providerId="LiveId" clId="{2649DFFE-EC20-430C-B5CC-2DB40C805001}" dt="2021-12-03T07:42:39.323" v="453" actId="478"/>
          <ac:grpSpMkLst>
            <pc:docMk/>
            <pc:sldMk cId="3042948582" sldId="299"/>
            <ac:grpSpMk id="3" creationId="{F5E49E19-F3E3-4BF7-85EA-567DAFC13BC6}"/>
          </ac:grpSpMkLst>
        </pc:grpChg>
        <pc:picChg chg="mod">
          <ac:chgData name="伊健 杜" userId="e69aded81da48593" providerId="LiveId" clId="{2649DFFE-EC20-430C-B5CC-2DB40C805001}" dt="2021-12-03T07:43:32.370" v="477" actId="1076"/>
          <ac:picMkLst>
            <pc:docMk/>
            <pc:sldMk cId="3042948582" sldId="299"/>
            <ac:picMk id="9" creationId="{79155DF3-194C-4AE4-B4C1-47BEE48BC112}"/>
          </ac:picMkLst>
        </pc:picChg>
      </pc:sldChg>
      <pc:sldChg chg="delSp modSp add mod ord delAnim modNotes">
        <pc:chgData name="伊健 杜" userId="e69aded81da48593" providerId="LiveId" clId="{2649DFFE-EC20-430C-B5CC-2DB40C805001}" dt="2021-12-03T09:55:53.296" v="485"/>
        <pc:sldMkLst>
          <pc:docMk/>
          <pc:sldMk cId="3626329760" sldId="300"/>
        </pc:sldMkLst>
        <pc:spChg chg="del">
          <ac:chgData name="伊健 杜" userId="e69aded81da48593" providerId="LiveId" clId="{2649DFFE-EC20-430C-B5CC-2DB40C805001}" dt="2021-12-03T07:42:42.719" v="455" actId="478"/>
          <ac:spMkLst>
            <pc:docMk/>
            <pc:sldMk cId="3626329760" sldId="300"/>
            <ac:spMk id="7" creationId="{E9098511-4C1C-4977-8239-9149CB95879B}"/>
          </ac:spMkLst>
        </pc:spChg>
        <pc:spChg chg="del">
          <ac:chgData name="伊健 杜" userId="e69aded81da48593" providerId="LiveId" clId="{2649DFFE-EC20-430C-B5CC-2DB40C805001}" dt="2021-12-03T07:42:42.719" v="455" actId="478"/>
          <ac:spMkLst>
            <pc:docMk/>
            <pc:sldMk cId="3626329760" sldId="300"/>
            <ac:spMk id="8" creationId="{A2C2CB15-61A3-4AE1-96BA-3DD34E345283}"/>
          </ac:spMkLst>
        </pc:spChg>
        <pc:grpChg chg="del mod">
          <ac:chgData name="伊健 杜" userId="e69aded81da48593" providerId="LiveId" clId="{2649DFFE-EC20-430C-B5CC-2DB40C805001}" dt="2021-12-03T07:42:42.719" v="455" actId="478"/>
          <ac:grpSpMkLst>
            <pc:docMk/>
            <pc:sldMk cId="3626329760" sldId="300"/>
            <ac:grpSpMk id="3" creationId="{F5E49E19-F3E3-4BF7-85EA-567DAFC13BC6}"/>
          </ac:grpSpMkLst>
        </pc:grpChg>
        <pc:picChg chg="mod">
          <ac:chgData name="伊健 杜" userId="e69aded81da48593" providerId="LiveId" clId="{2649DFFE-EC20-430C-B5CC-2DB40C805001}" dt="2021-12-03T07:43:30.441" v="476" actId="1076"/>
          <ac:picMkLst>
            <pc:docMk/>
            <pc:sldMk cId="3626329760" sldId="300"/>
            <ac:picMk id="9" creationId="{0F14CDCB-96E5-450E-BCB4-633847B2CF11}"/>
          </ac:picMkLst>
        </pc:picChg>
      </pc:sldChg>
      <pc:sldChg chg="delSp modSp add mod ord delAnim modNotes">
        <pc:chgData name="伊健 杜" userId="e69aded81da48593" providerId="LiveId" clId="{2649DFFE-EC20-430C-B5CC-2DB40C805001}" dt="2021-12-03T09:55:53.296" v="485"/>
        <pc:sldMkLst>
          <pc:docMk/>
          <pc:sldMk cId="1589854818" sldId="301"/>
        </pc:sldMkLst>
        <pc:spChg chg="del">
          <ac:chgData name="伊健 杜" userId="e69aded81da48593" providerId="LiveId" clId="{2649DFFE-EC20-430C-B5CC-2DB40C805001}" dt="2021-12-03T07:42:47.003" v="456" actId="478"/>
          <ac:spMkLst>
            <pc:docMk/>
            <pc:sldMk cId="1589854818" sldId="301"/>
            <ac:spMk id="7" creationId="{E9098511-4C1C-4977-8239-9149CB95879B}"/>
          </ac:spMkLst>
        </pc:spChg>
        <pc:spChg chg="del">
          <ac:chgData name="伊健 杜" userId="e69aded81da48593" providerId="LiveId" clId="{2649DFFE-EC20-430C-B5CC-2DB40C805001}" dt="2021-12-03T07:42:47.003" v="456" actId="478"/>
          <ac:spMkLst>
            <pc:docMk/>
            <pc:sldMk cId="1589854818" sldId="301"/>
            <ac:spMk id="8" creationId="{A2C2CB15-61A3-4AE1-96BA-3DD34E345283}"/>
          </ac:spMkLst>
        </pc:spChg>
        <pc:grpChg chg="del">
          <ac:chgData name="伊健 杜" userId="e69aded81da48593" providerId="LiveId" clId="{2649DFFE-EC20-430C-B5CC-2DB40C805001}" dt="2021-12-03T07:42:47.003" v="456" actId="478"/>
          <ac:grpSpMkLst>
            <pc:docMk/>
            <pc:sldMk cId="1589854818" sldId="301"/>
            <ac:grpSpMk id="3" creationId="{F5E49E19-F3E3-4BF7-85EA-567DAFC13BC6}"/>
          </ac:grpSpMkLst>
        </pc:grpChg>
        <pc:picChg chg="mod">
          <ac:chgData name="伊健 杜" userId="e69aded81da48593" providerId="LiveId" clId="{2649DFFE-EC20-430C-B5CC-2DB40C805001}" dt="2021-12-03T07:43:19.439" v="475" actId="1076"/>
          <ac:picMkLst>
            <pc:docMk/>
            <pc:sldMk cId="1589854818" sldId="301"/>
            <ac:picMk id="9" creationId="{7207996F-B66B-40EC-B165-6DFBC1D9B6F9}"/>
          </ac:picMkLst>
        </pc:picChg>
      </pc:sldChg>
      <pc:sldChg chg="delSp modSp add mod ord delAnim modNotes">
        <pc:chgData name="伊健 杜" userId="e69aded81da48593" providerId="LiveId" clId="{2649DFFE-EC20-430C-B5CC-2DB40C805001}" dt="2021-12-03T09:55:53.296" v="485"/>
        <pc:sldMkLst>
          <pc:docMk/>
          <pc:sldMk cId="2746290322" sldId="303"/>
        </pc:sldMkLst>
        <pc:spChg chg="del">
          <ac:chgData name="伊健 杜" userId="e69aded81da48593" providerId="LiveId" clId="{2649DFFE-EC20-430C-B5CC-2DB40C805001}" dt="2021-12-03T07:42:51.092" v="457" actId="478"/>
          <ac:spMkLst>
            <pc:docMk/>
            <pc:sldMk cId="2746290322" sldId="303"/>
            <ac:spMk id="7" creationId="{E9098511-4C1C-4977-8239-9149CB95879B}"/>
          </ac:spMkLst>
        </pc:spChg>
        <pc:spChg chg="del">
          <ac:chgData name="伊健 杜" userId="e69aded81da48593" providerId="LiveId" clId="{2649DFFE-EC20-430C-B5CC-2DB40C805001}" dt="2021-12-03T07:42:51.092" v="457" actId="478"/>
          <ac:spMkLst>
            <pc:docMk/>
            <pc:sldMk cId="2746290322" sldId="303"/>
            <ac:spMk id="8" creationId="{A2C2CB15-61A3-4AE1-96BA-3DD34E345283}"/>
          </ac:spMkLst>
        </pc:spChg>
        <pc:grpChg chg="del">
          <ac:chgData name="伊健 杜" userId="e69aded81da48593" providerId="LiveId" clId="{2649DFFE-EC20-430C-B5CC-2DB40C805001}" dt="2021-12-03T07:42:51.092" v="457" actId="478"/>
          <ac:grpSpMkLst>
            <pc:docMk/>
            <pc:sldMk cId="2746290322" sldId="303"/>
            <ac:grpSpMk id="3" creationId="{F5E49E19-F3E3-4BF7-85EA-567DAFC13BC6}"/>
          </ac:grpSpMkLst>
        </pc:grpChg>
        <pc:picChg chg="mod">
          <ac:chgData name="伊健 杜" userId="e69aded81da48593" providerId="LiveId" clId="{2649DFFE-EC20-430C-B5CC-2DB40C805001}" dt="2021-12-03T07:43:14.875" v="473" actId="1076"/>
          <ac:picMkLst>
            <pc:docMk/>
            <pc:sldMk cId="2746290322" sldId="303"/>
            <ac:picMk id="9" creationId="{85B9A018-18D4-4729-9A09-512A392C4F7E}"/>
          </ac:picMkLst>
        </pc:picChg>
      </pc:sldChg>
      <pc:sldChg chg="delSp modSp add mod ord delAnim modNotes">
        <pc:chgData name="伊健 杜" userId="e69aded81da48593" providerId="LiveId" clId="{2649DFFE-EC20-430C-B5CC-2DB40C805001}" dt="2021-12-03T09:55:53.296" v="485"/>
        <pc:sldMkLst>
          <pc:docMk/>
          <pc:sldMk cId="2769666907" sldId="304"/>
        </pc:sldMkLst>
        <pc:spChg chg="del">
          <ac:chgData name="伊健 杜" userId="e69aded81da48593" providerId="LiveId" clId="{2649DFFE-EC20-430C-B5CC-2DB40C805001}" dt="2021-12-03T07:42:54.249" v="458" actId="478"/>
          <ac:spMkLst>
            <pc:docMk/>
            <pc:sldMk cId="2769666907" sldId="304"/>
            <ac:spMk id="7" creationId="{E9098511-4C1C-4977-8239-9149CB95879B}"/>
          </ac:spMkLst>
        </pc:spChg>
        <pc:spChg chg="del">
          <ac:chgData name="伊健 杜" userId="e69aded81da48593" providerId="LiveId" clId="{2649DFFE-EC20-430C-B5CC-2DB40C805001}" dt="2021-12-03T07:42:54.249" v="458" actId="478"/>
          <ac:spMkLst>
            <pc:docMk/>
            <pc:sldMk cId="2769666907" sldId="304"/>
            <ac:spMk id="8" creationId="{A2C2CB15-61A3-4AE1-96BA-3DD34E345283}"/>
          </ac:spMkLst>
        </pc:spChg>
        <pc:grpChg chg="del">
          <ac:chgData name="伊健 杜" userId="e69aded81da48593" providerId="LiveId" clId="{2649DFFE-EC20-430C-B5CC-2DB40C805001}" dt="2021-12-03T07:42:54.249" v="458" actId="478"/>
          <ac:grpSpMkLst>
            <pc:docMk/>
            <pc:sldMk cId="2769666907" sldId="304"/>
            <ac:grpSpMk id="3" creationId="{F5E49E19-F3E3-4BF7-85EA-567DAFC13BC6}"/>
          </ac:grpSpMkLst>
        </pc:grpChg>
        <pc:picChg chg="mod">
          <ac:chgData name="伊健 杜" userId="e69aded81da48593" providerId="LiveId" clId="{2649DFFE-EC20-430C-B5CC-2DB40C805001}" dt="2021-12-03T07:43:05.046" v="465" actId="14100"/>
          <ac:picMkLst>
            <pc:docMk/>
            <pc:sldMk cId="2769666907" sldId="304"/>
            <ac:picMk id="9" creationId="{019FC389-EA31-4742-8204-05301A880309}"/>
          </ac:picMkLst>
        </pc:picChg>
      </pc:sldChg>
      <pc:sldChg chg="delSp modSp add mod ord delAnim modNotes">
        <pc:chgData name="伊健 杜" userId="e69aded81da48593" providerId="LiveId" clId="{2649DFFE-EC20-430C-B5CC-2DB40C805001}" dt="2021-12-03T09:55:53.296" v="485"/>
        <pc:sldMkLst>
          <pc:docMk/>
          <pc:sldMk cId="3027874277" sldId="305"/>
        </pc:sldMkLst>
        <pc:spChg chg="del">
          <ac:chgData name="伊健 杜" userId="e69aded81da48593" providerId="LiveId" clId="{2649DFFE-EC20-430C-B5CC-2DB40C805001}" dt="2021-12-03T07:42:57.507" v="459" actId="478"/>
          <ac:spMkLst>
            <pc:docMk/>
            <pc:sldMk cId="3027874277" sldId="305"/>
            <ac:spMk id="7" creationId="{E9098511-4C1C-4977-8239-9149CB95879B}"/>
          </ac:spMkLst>
        </pc:spChg>
        <pc:spChg chg="del">
          <ac:chgData name="伊健 杜" userId="e69aded81da48593" providerId="LiveId" clId="{2649DFFE-EC20-430C-B5CC-2DB40C805001}" dt="2021-12-03T07:42:57.507" v="459" actId="478"/>
          <ac:spMkLst>
            <pc:docMk/>
            <pc:sldMk cId="3027874277" sldId="305"/>
            <ac:spMk id="8" creationId="{A2C2CB15-61A3-4AE1-96BA-3DD34E345283}"/>
          </ac:spMkLst>
        </pc:spChg>
        <pc:grpChg chg="del">
          <ac:chgData name="伊健 杜" userId="e69aded81da48593" providerId="LiveId" clId="{2649DFFE-EC20-430C-B5CC-2DB40C805001}" dt="2021-12-03T07:42:57.507" v="459" actId="478"/>
          <ac:grpSpMkLst>
            <pc:docMk/>
            <pc:sldMk cId="3027874277" sldId="305"/>
            <ac:grpSpMk id="3" creationId="{F5E49E19-F3E3-4BF7-85EA-567DAFC13BC6}"/>
          </ac:grpSpMkLst>
        </pc:grpChg>
        <pc:picChg chg="mod">
          <ac:chgData name="伊健 杜" userId="e69aded81da48593" providerId="LiveId" clId="{2649DFFE-EC20-430C-B5CC-2DB40C805001}" dt="2021-12-03T07:43:01.953" v="463" actId="1076"/>
          <ac:picMkLst>
            <pc:docMk/>
            <pc:sldMk cId="3027874277" sldId="305"/>
            <ac:picMk id="9" creationId="{8CEE15C1-7EFB-4D1D-BC8E-8D887A7ECF45}"/>
          </ac:picMkLst>
        </pc:picChg>
      </pc:sldChg>
      <pc:sldChg chg="modSp mod">
        <pc:chgData name="伊健 杜" userId="e69aded81da48593" providerId="LiveId" clId="{2649DFFE-EC20-430C-B5CC-2DB40C805001}" dt="2021-12-03T07:02:03.679" v="356" actId="1076"/>
        <pc:sldMkLst>
          <pc:docMk/>
          <pc:sldMk cId="4132122763" sldId="368"/>
        </pc:sldMkLst>
        <pc:spChg chg="mod">
          <ac:chgData name="伊健 杜" userId="e69aded81da48593" providerId="LiveId" clId="{2649DFFE-EC20-430C-B5CC-2DB40C805001}" dt="2021-12-03T07:02:03.679" v="356" actId="1076"/>
          <ac:spMkLst>
            <pc:docMk/>
            <pc:sldMk cId="4132122763" sldId="368"/>
            <ac:spMk id="2" creationId="{00000000-0000-0000-0000-000000000000}"/>
          </ac:spMkLst>
        </pc:spChg>
      </pc:sldChg>
      <pc:sldChg chg="ord">
        <pc:chgData name="伊健 杜" userId="e69aded81da48593" providerId="LiveId" clId="{2649DFFE-EC20-430C-B5CC-2DB40C805001}" dt="2021-12-03T05:26:23.034" v="2"/>
        <pc:sldMkLst>
          <pc:docMk/>
          <pc:sldMk cId="3123348491" sldId="415"/>
        </pc:sldMkLst>
      </pc:sldChg>
      <pc:sldChg chg="modSp mod ord">
        <pc:chgData name="伊健 杜" userId="e69aded81da48593" providerId="LiveId" clId="{2649DFFE-EC20-430C-B5CC-2DB40C805001}" dt="2021-12-03T05:27:03.883" v="3" actId="20577"/>
        <pc:sldMkLst>
          <pc:docMk/>
          <pc:sldMk cId="1257555558" sldId="417"/>
        </pc:sldMkLst>
        <pc:spChg chg="mod">
          <ac:chgData name="伊健 杜" userId="e69aded81da48593" providerId="LiveId" clId="{2649DFFE-EC20-430C-B5CC-2DB40C805001}" dt="2021-12-03T05:27:03.883" v="3" actId="20577"/>
          <ac:spMkLst>
            <pc:docMk/>
            <pc:sldMk cId="1257555558" sldId="417"/>
            <ac:spMk id="7" creationId="{00000000-0000-0000-0000-000000000000}"/>
          </ac:spMkLst>
        </pc:spChg>
      </pc:sldChg>
      <pc:sldChg chg="modSp add mod modNotes">
        <pc:chgData name="伊健 杜" userId="e69aded81da48593" providerId="LiveId" clId="{2649DFFE-EC20-430C-B5CC-2DB40C805001}" dt="2021-12-03T09:55:53.296" v="485"/>
        <pc:sldMkLst>
          <pc:docMk/>
          <pc:sldMk cId="4036216295" sldId="422"/>
        </pc:sldMkLst>
        <pc:spChg chg="mod">
          <ac:chgData name="伊健 杜" userId="e69aded81da48593" providerId="LiveId" clId="{2649DFFE-EC20-430C-B5CC-2DB40C805001}" dt="2021-12-03T07:09:41.162" v="382" actId="1076"/>
          <ac:spMkLst>
            <pc:docMk/>
            <pc:sldMk cId="4036216295" sldId="422"/>
            <ac:spMk id="2" creationId="{00000000-0000-0000-0000-000000000000}"/>
          </ac:spMkLst>
        </pc:spChg>
        <pc:spChg chg="mod">
          <ac:chgData name="伊健 杜" userId="e69aded81da48593" providerId="LiveId" clId="{2649DFFE-EC20-430C-B5CC-2DB40C805001}" dt="2021-12-03T07:09:36.241" v="373" actId="1076"/>
          <ac:spMkLst>
            <pc:docMk/>
            <pc:sldMk cId="4036216295" sldId="422"/>
            <ac:spMk id="4" creationId="{00000000-0000-0000-0000-000000000000}"/>
          </ac:spMkLst>
        </pc:spChg>
      </pc:sldChg>
      <pc:sldChg chg="ord">
        <pc:chgData name="伊健 杜" userId="e69aded81da48593" providerId="LiveId" clId="{2649DFFE-EC20-430C-B5CC-2DB40C805001}" dt="2021-12-03T07:05:29.813" v="359"/>
        <pc:sldMkLst>
          <pc:docMk/>
          <pc:sldMk cId="1696918189" sldId="423"/>
        </pc:sldMkLst>
      </pc:sldChg>
      <pc:sldChg chg="ord">
        <pc:chgData name="伊健 杜" userId="e69aded81da48593" providerId="LiveId" clId="{2649DFFE-EC20-430C-B5CC-2DB40C805001}" dt="2021-12-03T07:05:29.813" v="359"/>
        <pc:sldMkLst>
          <pc:docMk/>
          <pc:sldMk cId="2644600179" sldId="424"/>
        </pc:sldMkLst>
      </pc:sldChg>
      <pc:sldChg chg="del">
        <pc:chgData name="伊健 杜" userId="e69aded81da48593" providerId="LiveId" clId="{2649DFFE-EC20-430C-B5CC-2DB40C805001}" dt="2021-12-03T07:05:19.034" v="357" actId="47"/>
        <pc:sldMkLst>
          <pc:docMk/>
          <pc:sldMk cId="1347968565" sldId="425"/>
        </pc:sldMkLst>
      </pc:sldChg>
      <pc:sldChg chg="del">
        <pc:chgData name="伊健 杜" userId="e69aded81da48593" providerId="LiveId" clId="{2649DFFE-EC20-430C-B5CC-2DB40C805001}" dt="2021-12-03T09:56:42.550" v="495" actId="47"/>
        <pc:sldMkLst>
          <pc:docMk/>
          <pc:sldMk cId="1253433127" sldId="429"/>
        </pc:sldMkLst>
      </pc:sldChg>
      <pc:sldChg chg="modSp mod modAnim">
        <pc:chgData name="伊健 杜" userId="e69aded81da48593" providerId="LiveId" clId="{2649DFFE-EC20-430C-B5CC-2DB40C805001}" dt="2021-12-03T09:56:39.665" v="494"/>
        <pc:sldMkLst>
          <pc:docMk/>
          <pc:sldMk cId="1965851405" sldId="488"/>
        </pc:sldMkLst>
        <pc:spChg chg="mod">
          <ac:chgData name="伊健 杜" userId="e69aded81da48593" providerId="LiveId" clId="{2649DFFE-EC20-430C-B5CC-2DB40C805001}" dt="2021-12-03T09:56:37.292" v="493" actId="122"/>
          <ac:spMkLst>
            <pc:docMk/>
            <pc:sldMk cId="1965851405" sldId="488"/>
            <ac:spMk id="3" creationId="{00000000-0000-0000-0000-000000000000}"/>
          </ac:spMkLst>
        </pc:spChg>
      </pc:sldChg>
      <pc:sldChg chg="ord">
        <pc:chgData name="伊健 杜" userId="e69aded81da48593" providerId="LiveId" clId="{2649DFFE-EC20-430C-B5CC-2DB40C805001}" dt="2021-12-03T05:26:23.034" v="2"/>
        <pc:sldMkLst>
          <pc:docMk/>
          <pc:sldMk cId="3881099013" sldId="490"/>
        </pc:sldMkLst>
      </pc:sldChg>
      <pc:sldChg chg="modNotes">
        <pc:chgData name="伊健 杜" userId="e69aded81da48593" providerId="LiveId" clId="{2649DFFE-EC20-430C-B5CC-2DB40C805001}" dt="2021-12-03T05:31:11.287" v="38"/>
        <pc:sldMkLst>
          <pc:docMk/>
          <pc:sldMk cId="3110225550" sldId="501"/>
        </pc:sldMkLst>
      </pc:sldChg>
      <pc:sldChg chg="modNotes">
        <pc:chgData name="伊健 杜" userId="e69aded81da48593" providerId="LiveId" clId="{2649DFFE-EC20-430C-B5CC-2DB40C805001}" dt="2021-12-03T05:31:11.287" v="38"/>
        <pc:sldMkLst>
          <pc:docMk/>
          <pc:sldMk cId="1398845864" sldId="522"/>
        </pc:sldMkLst>
      </pc:sldChg>
      <pc:sldChg chg="del">
        <pc:chgData name="伊健 杜" userId="e69aded81da48593" providerId="LiveId" clId="{2649DFFE-EC20-430C-B5CC-2DB40C805001}" dt="2021-12-03T05:25:59.659" v="0" actId="47"/>
        <pc:sldMkLst>
          <pc:docMk/>
          <pc:sldMk cId="216157039" sldId="523"/>
        </pc:sldMkLst>
      </pc:sldChg>
      <pc:sldChg chg="delSp modSp add mod ord delAnim modNotes">
        <pc:chgData name="伊健 杜" userId="e69aded81da48593" providerId="LiveId" clId="{2649DFFE-EC20-430C-B5CC-2DB40C805001}" dt="2021-12-03T09:55:53.296" v="485"/>
        <pc:sldMkLst>
          <pc:docMk/>
          <pc:sldMk cId="1191107333" sldId="526"/>
        </pc:sldMkLst>
        <pc:spChg chg="del">
          <ac:chgData name="伊健 杜" userId="e69aded81da48593" providerId="LiveId" clId="{2649DFFE-EC20-430C-B5CC-2DB40C805001}" dt="2021-12-03T07:42:23.270" v="436" actId="478"/>
          <ac:spMkLst>
            <pc:docMk/>
            <pc:sldMk cId="1191107333" sldId="526"/>
            <ac:spMk id="7" creationId="{E9098511-4C1C-4977-8239-9149CB95879B}"/>
          </ac:spMkLst>
        </pc:spChg>
        <pc:spChg chg="del">
          <ac:chgData name="伊健 杜" userId="e69aded81da48593" providerId="LiveId" clId="{2649DFFE-EC20-430C-B5CC-2DB40C805001}" dt="2021-12-03T07:42:23.270" v="436" actId="478"/>
          <ac:spMkLst>
            <pc:docMk/>
            <pc:sldMk cId="1191107333" sldId="526"/>
            <ac:spMk id="8" creationId="{A2C2CB15-61A3-4AE1-96BA-3DD34E345283}"/>
          </ac:spMkLst>
        </pc:spChg>
        <pc:grpChg chg="del">
          <ac:chgData name="伊健 杜" userId="e69aded81da48593" providerId="LiveId" clId="{2649DFFE-EC20-430C-B5CC-2DB40C805001}" dt="2021-12-03T07:42:23.270" v="436" actId="478"/>
          <ac:grpSpMkLst>
            <pc:docMk/>
            <pc:sldMk cId="1191107333" sldId="526"/>
            <ac:grpSpMk id="3" creationId="{F5E49E19-F3E3-4BF7-85EA-567DAFC13BC6}"/>
          </ac:grpSpMkLst>
        </pc:grpChg>
        <pc:picChg chg="mod">
          <ac:chgData name="伊健 杜" userId="e69aded81da48593" providerId="LiveId" clId="{2649DFFE-EC20-430C-B5CC-2DB40C805001}" dt="2021-12-03T07:43:42.674" v="481" actId="1076"/>
          <ac:picMkLst>
            <pc:docMk/>
            <pc:sldMk cId="1191107333" sldId="526"/>
            <ac:picMk id="2" creationId="{47B353D8-55C2-47D5-B06D-AD2EF3098796}"/>
          </ac:picMkLst>
        </pc:picChg>
      </pc:sldChg>
      <pc:sldChg chg="addSp delSp modSp add mod">
        <pc:chgData name="伊健 杜" userId="e69aded81da48593" providerId="LiveId" clId="{2649DFFE-EC20-430C-B5CC-2DB40C805001}" dt="2021-12-03T05:31:02.629" v="37"/>
        <pc:sldMkLst>
          <pc:docMk/>
          <pc:sldMk cId="4090569073" sldId="529"/>
        </pc:sldMkLst>
        <pc:spChg chg="mod">
          <ac:chgData name="伊健 杜" userId="e69aded81da48593" providerId="LiveId" clId="{2649DFFE-EC20-430C-B5CC-2DB40C805001}" dt="2021-12-03T05:31:02.629" v="37"/>
          <ac:spMkLst>
            <pc:docMk/>
            <pc:sldMk cId="4090569073" sldId="529"/>
            <ac:spMk id="2" creationId="{00000000-0000-0000-0000-000000000000}"/>
          </ac:spMkLst>
        </pc:spChg>
        <pc:spChg chg="add del">
          <ac:chgData name="伊健 杜" userId="e69aded81da48593" providerId="LiveId" clId="{2649DFFE-EC20-430C-B5CC-2DB40C805001}" dt="2021-12-03T05:30:31.297" v="24"/>
          <ac:spMkLst>
            <pc:docMk/>
            <pc:sldMk cId="4090569073" sldId="529"/>
            <ac:spMk id="3" creationId="{8225B7FB-D245-4F9D-907A-DAF9C90C63D4}"/>
          </ac:spMkLst>
        </pc:spChg>
        <pc:picChg chg="mod">
          <ac:chgData name="伊健 杜" userId="e69aded81da48593" providerId="LiveId" clId="{2649DFFE-EC20-430C-B5CC-2DB40C805001}" dt="2021-12-03T05:29:59.592" v="12" actId="1076"/>
          <ac:picMkLst>
            <pc:docMk/>
            <pc:sldMk cId="4090569073" sldId="529"/>
            <ac:picMk id="4" creationId="{00000000-0000-0000-0000-000000000000}"/>
          </ac:picMkLst>
        </pc:picChg>
      </pc:sldChg>
      <pc:sldChg chg="addSp delSp modSp add mod ord modAnim">
        <pc:chgData name="伊健 杜" userId="e69aded81da48593" providerId="LiveId" clId="{2649DFFE-EC20-430C-B5CC-2DB40C805001}" dt="2021-12-03T05:34:05.973" v="98" actId="478"/>
        <pc:sldMkLst>
          <pc:docMk/>
          <pc:sldMk cId="1256648123" sldId="531"/>
        </pc:sldMkLst>
        <pc:spChg chg="del mod">
          <ac:chgData name="伊健 杜" userId="e69aded81da48593" providerId="LiveId" clId="{2649DFFE-EC20-430C-B5CC-2DB40C805001}" dt="2021-12-03T05:34:05.973" v="98" actId="478"/>
          <ac:spMkLst>
            <pc:docMk/>
            <pc:sldMk cId="1256648123" sldId="531"/>
            <ac:spMk id="2" creationId="{00000000-0000-0000-0000-000000000000}"/>
          </ac:spMkLst>
        </pc:spChg>
        <pc:spChg chg="add del mod">
          <ac:chgData name="伊健 杜" userId="e69aded81da48593" providerId="LiveId" clId="{2649DFFE-EC20-430C-B5CC-2DB40C805001}" dt="2021-12-03T05:33:31.147" v="76" actId="478"/>
          <ac:spMkLst>
            <pc:docMk/>
            <pc:sldMk cId="1256648123" sldId="531"/>
            <ac:spMk id="4" creationId="{90C19CA8-3CF4-4C94-BAEE-CAD25AAFF3A7}"/>
          </ac:spMkLst>
        </pc:spChg>
        <pc:spChg chg="add mod">
          <ac:chgData name="伊健 杜" userId="e69aded81da48593" providerId="LiveId" clId="{2649DFFE-EC20-430C-B5CC-2DB40C805001}" dt="2021-12-03T05:33:54.710" v="93" actId="1076"/>
          <ac:spMkLst>
            <pc:docMk/>
            <pc:sldMk cId="1256648123" sldId="531"/>
            <ac:spMk id="6" creationId="{5F245D23-F6DC-4D28-AC0F-28312CFBCA5D}"/>
          </ac:spMkLst>
        </pc:spChg>
        <pc:picChg chg="mod">
          <ac:chgData name="伊健 杜" userId="e69aded81da48593" providerId="LiveId" clId="{2649DFFE-EC20-430C-B5CC-2DB40C805001}" dt="2021-12-03T05:33:55.684" v="94" actId="1076"/>
          <ac:picMkLst>
            <pc:docMk/>
            <pc:sldMk cId="1256648123" sldId="531"/>
            <ac:picMk id="5" creationId="{00000000-0000-0000-0000-000000000000}"/>
          </ac:picMkLst>
        </pc:picChg>
      </pc:sldChg>
      <pc:sldChg chg="add">
        <pc:chgData name="伊健 杜" userId="e69aded81da48593" providerId="LiveId" clId="{2649DFFE-EC20-430C-B5CC-2DB40C805001}" dt="2021-12-03T05:29:47.528" v="8"/>
        <pc:sldMkLst>
          <pc:docMk/>
          <pc:sldMk cId="339441533" sldId="532"/>
        </pc:sldMkLst>
      </pc:sldChg>
      <pc:sldChg chg="addSp modSp add mod ord modAnim">
        <pc:chgData name="伊健 杜" userId="e69aded81da48593" providerId="LiveId" clId="{2649DFFE-EC20-430C-B5CC-2DB40C805001}" dt="2021-12-03T06:24:37.752" v="162"/>
        <pc:sldMkLst>
          <pc:docMk/>
          <pc:sldMk cId="438318784" sldId="534"/>
        </pc:sldMkLst>
        <pc:spChg chg="mod">
          <ac:chgData name="伊健 杜" userId="e69aded81da48593" providerId="LiveId" clId="{2649DFFE-EC20-430C-B5CC-2DB40C805001}" dt="2021-12-03T06:23:28.719" v="149" actId="1076"/>
          <ac:spMkLst>
            <pc:docMk/>
            <pc:sldMk cId="438318784" sldId="534"/>
            <ac:spMk id="2" creationId="{00000000-0000-0000-0000-000000000000}"/>
          </ac:spMkLst>
        </pc:spChg>
        <pc:spChg chg="add mod">
          <ac:chgData name="伊健 杜" userId="e69aded81da48593" providerId="LiveId" clId="{2649DFFE-EC20-430C-B5CC-2DB40C805001}" dt="2021-12-03T06:23:23.610" v="148" actId="1076"/>
          <ac:spMkLst>
            <pc:docMk/>
            <pc:sldMk cId="438318784" sldId="534"/>
            <ac:spMk id="4" creationId="{1B453329-89D1-477B-8D2E-1B85182E02F2}"/>
          </ac:spMkLst>
        </pc:spChg>
        <pc:picChg chg="mod">
          <ac:chgData name="伊健 杜" userId="e69aded81da48593" providerId="LiveId" clId="{2649DFFE-EC20-430C-B5CC-2DB40C805001}" dt="2021-12-03T06:23:20.662" v="147" actId="1076"/>
          <ac:picMkLst>
            <pc:docMk/>
            <pc:sldMk cId="438318784" sldId="534"/>
            <ac:picMk id="6146" creationId="{00000000-0000-0000-0000-000000000000}"/>
          </ac:picMkLst>
        </pc:picChg>
      </pc:sldChg>
      <pc:sldChg chg="add">
        <pc:chgData name="伊健 杜" userId="e69aded81da48593" providerId="LiveId" clId="{2649DFFE-EC20-430C-B5CC-2DB40C805001}" dt="2021-12-03T05:29:47.528" v="8"/>
        <pc:sldMkLst>
          <pc:docMk/>
          <pc:sldMk cId="3834267121" sldId="535"/>
        </pc:sldMkLst>
      </pc:sldChg>
      <pc:sldChg chg="addSp modSp add mod ord modAnim">
        <pc:chgData name="伊健 杜" userId="e69aded81da48593" providerId="LiveId" clId="{2649DFFE-EC20-430C-B5CC-2DB40C805001}" dt="2021-12-03T07:00:11.504" v="302"/>
        <pc:sldMkLst>
          <pc:docMk/>
          <pc:sldMk cId="2312317726" sldId="537"/>
        </pc:sldMkLst>
        <pc:spChg chg="add mod">
          <ac:chgData name="伊健 杜" userId="e69aded81da48593" providerId="LiveId" clId="{2649DFFE-EC20-430C-B5CC-2DB40C805001}" dt="2021-12-03T07:00:04.374" v="300" actId="1076"/>
          <ac:spMkLst>
            <pc:docMk/>
            <pc:sldMk cId="2312317726" sldId="537"/>
            <ac:spMk id="4" creationId="{5AA5D179-F710-4F03-821E-2E8043273BE0}"/>
          </ac:spMkLst>
        </pc:spChg>
        <pc:spChg chg="mod">
          <ac:chgData name="伊健 杜" userId="e69aded81da48593" providerId="LiveId" clId="{2649DFFE-EC20-430C-B5CC-2DB40C805001}" dt="2021-12-03T06:59:50.567" v="297" actId="1076"/>
          <ac:spMkLst>
            <pc:docMk/>
            <pc:sldMk cId="2312317726" sldId="537"/>
            <ac:spMk id="8" creationId="{00000000-0000-0000-0000-000000000000}"/>
          </ac:spMkLst>
        </pc:spChg>
        <pc:picChg chg="mod">
          <ac:chgData name="伊健 杜" userId="e69aded81da48593" providerId="LiveId" clId="{2649DFFE-EC20-430C-B5CC-2DB40C805001}" dt="2021-12-03T06:59:49.104" v="296" actId="1076"/>
          <ac:picMkLst>
            <pc:docMk/>
            <pc:sldMk cId="2312317726" sldId="537"/>
            <ac:picMk id="7" creationId="{00000000-0000-0000-0000-000000000000}"/>
          </ac:picMkLst>
        </pc:picChg>
      </pc:sldChg>
      <pc:sldChg chg="add">
        <pc:chgData name="伊健 杜" userId="e69aded81da48593" providerId="LiveId" clId="{2649DFFE-EC20-430C-B5CC-2DB40C805001}" dt="2021-12-03T05:29:47.528" v="8"/>
        <pc:sldMkLst>
          <pc:docMk/>
          <pc:sldMk cId="3809707786" sldId="539"/>
        </pc:sldMkLst>
      </pc:sldChg>
      <pc:sldChg chg="addSp delSp modSp add mod ord">
        <pc:chgData name="伊健 杜" userId="e69aded81da48593" providerId="LiveId" clId="{2649DFFE-EC20-430C-B5CC-2DB40C805001}" dt="2021-12-03T06:30:23.472" v="257" actId="1076"/>
        <pc:sldMkLst>
          <pc:docMk/>
          <pc:sldMk cId="3240180662" sldId="540"/>
        </pc:sldMkLst>
        <pc:spChg chg="add del">
          <ac:chgData name="伊健 杜" userId="e69aded81da48593" providerId="LiveId" clId="{2649DFFE-EC20-430C-B5CC-2DB40C805001}" dt="2021-12-03T06:30:17.677" v="253"/>
          <ac:spMkLst>
            <pc:docMk/>
            <pc:sldMk cId="3240180662" sldId="540"/>
            <ac:spMk id="2" creationId="{8F8D95CA-0C2F-4F07-AD76-C3BE499276D3}"/>
          </ac:spMkLst>
        </pc:spChg>
        <pc:spChg chg="mod">
          <ac:chgData name="伊健 杜" userId="e69aded81da48593" providerId="LiveId" clId="{2649DFFE-EC20-430C-B5CC-2DB40C805001}" dt="2021-12-03T06:30:19.076" v="255"/>
          <ac:spMkLst>
            <pc:docMk/>
            <pc:sldMk cId="3240180662" sldId="540"/>
            <ac:spMk id="8" creationId="{00000000-0000-0000-0000-000000000000}"/>
          </ac:spMkLst>
        </pc:spChg>
        <pc:picChg chg="mod">
          <ac:chgData name="伊健 杜" userId="e69aded81da48593" providerId="LiveId" clId="{2649DFFE-EC20-430C-B5CC-2DB40C805001}" dt="2021-12-03T06:30:23.472" v="257" actId="1076"/>
          <ac:picMkLst>
            <pc:docMk/>
            <pc:sldMk cId="3240180662" sldId="540"/>
            <ac:picMk id="4" creationId="{00000000-0000-0000-0000-000000000000}"/>
          </ac:picMkLst>
        </pc:picChg>
      </pc:sldChg>
      <pc:sldChg chg="add">
        <pc:chgData name="伊健 杜" userId="e69aded81da48593" providerId="LiveId" clId="{2649DFFE-EC20-430C-B5CC-2DB40C805001}" dt="2021-12-03T05:29:47.528" v="8"/>
        <pc:sldMkLst>
          <pc:docMk/>
          <pc:sldMk cId="3708809013" sldId="542"/>
        </pc:sldMkLst>
      </pc:sldChg>
      <pc:sldChg chg="add ord">
        <pc:chgData name="伊健 杜" userId="e69aded81da48593" providerId="LiveId" clId="{2649DFFE-EC20-430C-B5CC-2DB40C805001}" dt="2021-12-03T06:07:04.271" v="111"/>
        <pc:sldMkLst>
          <pc:docMk/>
          <pc:sldMk cId="2840407982" sldId="559"/>
        </pc:sldMkLst>
      </pc:sldChg>
      <pc:sldChg chg="add">
        <pc:chgData name="伊健 杜" userId="e69aded81da48593" providerId="LiveId" clId="{2649DFFE-EC20-430C-B5CC-2DB40C805001}" dt="2021-12-03T05:29:47.528" v="8"/>
        <pc:sldMkLst>
          <pc:docMk/>
          <pc:sldMk cId="1005015688" sldId="560"/>
        </pc:sldMkLst>
      </pc:sldChg>
      <pc:sldChg chg="addSp delSp modSp add mod ord modAnim">
        <pc:chgData name="伊健 杜" userId="e69aded81da48593" providerId="LiveId" clId="{2649DFFE-EC20-430C-B5CC-2DB40C805001}" dt="2021-12-03T06:31:38.891" v="285"/>
        <pc:sldMkLst>
          <pc:docMk/>
          <pc:sldMk cId="1828882153" sldId="561"/>
        </pc:sldMkLst>
        <pc:spChg chg="add mod">
          <ac:chgData name="伊健 杜" userId="e69aded81da48593" providerId="LiveId" clId="{2649DFFE-EC20-430C-B5CC-2DB40C805001}" dt="2021-12-03T06:31:05.556" v="269" actId="1076"/>
          <ac:spMkLst>
            <pc:docMk/>
            <pc:sldMk cId="1828882153" sldId="561"/>
            <ac:spMk id="2" creationId="{BE275963-FA79-4785-B8E4-570F290734E1}"/>
          </ac:spMkLst>
        </pc:spChg>
        <pc:spChg chg="add del">
          <ac:chgData name="伊健 杜" userId="e69aded81da48593" providerId="LiveId" clId="{2649DFFE-EC20-430C-B5CC-2DB40C805001}" dt="2021-12-03T06:31:23.136" v="282"/>
          <ac:spMkLst>
            <pc:docMk/>
            <pc:sldMk cId="1828882153" sldId="561"/>
            <ac:spMk id="3" creationId="{A7A24A40-ED22-4537-B8AF-F102203F5664}"/>
          </ac:spMkLst>
        </pc:spChg>
        <pc:spChg chg="add mod">
          <ac:chgData name="伊健 杜" userId="e69aded81da48593" providerId="LiveId" clId="{2649DFFE-EC20-430C-B5CC-2DB40C805001}" dt="2021-12-03T06:31:28.031" v="284" actId="1076"/>
          <ac:spMkLst>
            <pc:docMk/>
            <pc:sldMk cId="1828882153" sldId="561"/>
            <ac:spMk id="5" creationId="{163D3A6D-1135-4659-B12B-9566348BDA49}"/>
          </ac:spMkLst>
        </pc:spChg>
        <pc:spChg chg="mod">
          <ac:chgData name="伊健 杜" userId="e69aded81da48593" providerId="LiveId" clId="{2649DFFE-EC20-430C-B5CC-2DB40C805001}" dt="2021-12-03T06:30:53.921" v="264" actId="1076"/>
          <ac:spMkLst>
            <pc:docMk/>
            <pc:sldMk cId="1828882153" sldId="561"/>
            <ac:spMk id="8" creationId="{00000000-0000-0000-0000-000000000000}"/>
          </ac:spMkLst>
        </pc:spChg>
        <pc:picChg chg="mod">
          <ac:chgData name="伊健 杜" userId="e69aded81da48593" providerId="LiveId" clId="{2649DFFE-EC20-430C-B5CC-2DB40C805001}" dt="2021-12-03T06:30:56.543" v="266" actId="1076"/>
          <ac:picMkLst>
            <pc:docMk/>
            <pc:sldMk cId="1828882153" sldId="561"/>
            <ac:picMk id="7170" creationId="{00000000-0000-0000-0000-000000000000}"/>
          </ac:picMkLst>
        </pc:picChg>
      </pc:sldChg>
      <pc:sldChg chg="delSp add ord modNotes">
        <pc:chgData name="伊健 杜" userId="e69aded81da48593" providerId="LiveId" clId="{2649DFFE-EC20-430C-B5CC-2DB40C805001}" dt="2021-12-03T11:31:37.323" v="503" actId="478"/>
        <pc:sldMkLst>
          <pc:docMk/>
          <pc:sldMk cId="1983830730" sldId="567"/>
        </pc:sldMkLst>
        <pc:picChg chg="del">
          <ac:chgData name="伊健 杜" userId="e69aded81da48593" providerId="LiveId" clId="{2649DFFE-EC20-430C-B5CC-2DB40C805001}" dt="2021-12-03T11:31:37.323" v="503" actId="478"/>
          <ac:picMkLst>
            <pc:docMk/>
            <pc:sldMk cId="1983830730" sldId="567"/>
            <ac:picMk id="13" creationId="{00000000-0000-0000-0000-000000000000}"/>
          </ac:picMkLst>
        </pc:picChg>
      </pc:sldChg>
      <pc:sldChg chg="delSp add ord modNotes">
        <pc:chgData name="伊健 杜" userId="e69aded81da48593" providerId="LiveId" clId="{2649DFFE-EC20-430C-B5CC-2DB40C805001}" dt="2021-12-03T11:31:35.543" v="502" actId="478"/>
        <pc:sldMkLst>
          <pc:docMk/>
          <pc:sldMk cId="1420022070" sldId="568"/>
        </pc:sldMkLst>
        <pc:picChg chg="del">
          <ac:chgData name="伊健 杜" userId="e69aded81da48593" providerId="LiveId" clId="{2649DFFE-EC20-430C-B5CC-2DB40C805001}" dt="2021-12-03T11:31:35.543" v="502" actId="478"/>
          <ac:picMkLst>
            <pc:docMk/>
            <pc:sldMk cId="1420022070" sldId="568"/>
            <ac:picMk id="12" creationId="{00000000-0000-0000-0000-000000000000}"/>
          </ac:picMkLst>
        </pc:picChg>
      </pc:sldChg>
      <pc:sldChg chg="addSp modSp add mod ord modAnim">
        <pc:chgData name="伊健 杜" userId="e69aded81da48593" providerId="LiveId" clId="{2649DFFE-EC20-430C-B5CC-2DB40C805001}" dt="2021-12-03T06:29:03.728" v="234" actId="1076"/>
        <pc:sldMkLst>
          <pc:docMk/>
          <pc:sldMk cId="2094480420" sldId="569"/>
        </pc:sldMkLst>
        <pc:spChg chg="add mod">
          <ac:chgData name="伊健 杜" userId="e69aded81da48593" providerId="LiveId" clId="{2649DFFE-EC20-430C-B5CC-2DB40C805001}" dt="2021-12-03T06:28:27.957" v="233" actId="122"/>
          <ac:spMkLst>
            <pc:docMk/>
            <pc:sldMk cId="2094480420" sldId="569"/>
            <ac:spMk id="4" creationId="{0C8A5A73-FA47-450B-BF31-5E30863A3049}"/>
          </ac:spMkLst>
        </pc:spChg>
        <pc:spChg chg="mod">
          <ac:chgData name="伊健 杜" userId="e69aded81da48593" providerId="LiveId" clId="{2649DFFE-EC20-430C-B5CC-2DB40C805001}" dt="2021-12-03T06:28:09.405" v="226" actId="1076"/>
          <ac:spMkLst>
            <pc:docMk/>
            <pc:sldMk cId="2094480420" sldId="569"/>
            <ac:spMk id="6" creationId="{00000000-0000-0000-0000-000000000000}"/>
          </ac:spMkLst>
        </pc:spChg>
        <pc:picChg chg="mod">
          <ac:chgData name="伊健 杜" userId="e69aded81da48593" providerId="LiveId" clId="{2649DFFE-EC20-430C-B5CC-2DB40C805001}" dt="2021-12-03T06:29:03.728" v="234" actId="1076"/>
          <ac:picMkLst>
            <pc:docMk/>
            <pc:sldMk cId="2094480420" sldId="569"/>
            <ac:picMk id="11266" creationId="{00000000-0000-0000-0000-000000000000}"/>
          </ac:picMkLst>
        </pc:picChg>
      </pc:sldChg>
      <pc:sldChg chg="add">
        <pc:chgData name="伊健 杜" userId="e69aded81da48593" providerId="LiveId" clId="{2649DFFE-EC20-430C-B5CC-2DB40C805001}" dt="2021-12-03T05:29:47.528" v="8"/>
        <pc:sldMkLst>
          <pc:docMk/>
          <pc:sldMk cId="4254941501" sldId="570"/>
        </pc:sldMkLst>
      </pc:sldChg>
      <pc:sldChg chg="addSp delSp modSp add mod">
        <pc:chgData name="伊健 杜" userId="e69aded81da48593" providerId="LiveId" clId="{2649DFFE-EC20-430C-B5CC-2DB40C805001}" dt="2021-12-03T07:42:04.228" v="435" actId="1076"/>
        <pc:sldMkLst>
          <pc:docMk/>
          <pc:sldMk cId="1277854790" sldId="575"/>
        </pc:sldMkLst>
        <pc:picChg chg="del mod">
          <ac:chgData name="伊健 杜" userId="e69aded81da48593" providerId="LiveId" clId="{2649DFFE-EC20-430C-B5CC-2DB40C805001}" dt="2021-12-03T07:40:16.394" v="432" actId="478"/>
          <ac:picMkLst>
            <pc:docMk/>
            <pc:sldMk cId="1277854790" sldId="575"/>
            <ac:picMk id="5" creationId="{00000000-0000-0000-0000-000000000000}"/>
          </ac:picMkLst>
        </pc:picChg>
        <pc:picChg chg="add mod">
          <ac:chgData name="伊健 杜" userId="e69aded81da48593" providerId="LiveId" clId="{2649DFFE-EC20-430C-B5CC-2DB40C805001}" dt="2021-12-03T07:42:04.228" v="435" actId="1076"/>
          <ac:picMkLst>
            <pc:docMk/>
            <pc:sldMk cId="1277854790" sldId="575"/>
            <ac:picMk id="6" creationId="{EBF38F2B-6309-43B4-9745-6CC812163E32}"/>
          </ac:picMkLst>
        </pc:picChg>
      </pc:sldChg>
      <pc:sldChg chg="add">
        <pc:chgData name="伊健 杜" userId="e69aded81da48593" providerId="LiveId" clId="{2649DFFE-EC20-430C-B5CC-2DB40C805001}" dt="2021-12-03T07:32:53.376" v="384"/>
        <pc:sldMkLst>
          <pc:docMk/>
          <pc:sldMk cId="3500008544" sldId="577"/>
        </pc:sldMkLst>
      </pc:sldChg>
      <pc:sldChg chg="add">
        <pc:chgData name="伊健 杜" userId="e69aded81da48593" providerId="LiveId" clId="{2649DFFE-EC20-430C-B5CC-2DB40C805001}" dt="2021-12-03T07:32:53.376" v="384"/>
        <pc:sldMkLst>
          <pc:docMk/>
          <pc:sldMk cId="1498597186" sldId="578"/>
        </pc:sldMkLst>
      </pc:sldChg>
      <pc:sldChg chg="modNotes">
        <pc:chgData name="伊健 杜" userId="e69aded81da48593" providerId="LiveId" clId="{2649DFFE-EC20-430C-B5CC-2DB40C805001}" dt="2021-12-03T05:31:11.287" v="38"/>
        <pc:sldMkLst>
          <pc:docMk/>
          <pc:sldMk cId="614364601" sldId="669"/>
        </pc:sldMkLst>
      </pc:sldChg>
      <pc:sldChg chg="modNotes">
        <pc:chgData name="伊健 杜" userId="e69aded81da48593" providerId="LiveId" clId="{2649DFFE-EC20-430C-B5CC-2DB40C805001}" dt="2021-12-03T05:31:11.287" v="38"/>
        <pc:sldMkLst>
          <pc:docMk/>
          <pc:sldMk cId="604481288" sldId="693"/>
        </pc:sldMkLst>
      </pc:sldChg>
      <pc:sldChg chg="modNotes">
        <pc:chgData name="伊健 杜" userId="e69aded81da48593" providerId="LiveId" clId="{2649DFFE-EC20-430C-B5CC-2DB40C805001}" dt="2021-12-03T05:31:11.287" v="38"/>
        <pc:sldMkLst>
          <pc:docMk/>
          <pc:sldMk cId="4210626519" sldId="694"/>
        </pc:sldMkLst>
      </pc:sldChg>
      <pc:sldChg chg="delSp new del mod">
        <pc:chgData name="伊健 杜" userId="e69aded81da48593" providerId="LiveId" clId="{2649DFFE-EC20-430C-B5CC-2DB40C805001}" dt="2021-12-03T07:01:14.170" v="334" actId="47"/>
        <pc:sldMkLst>
          <pc:docMk/>
          <pc:sldMk cId="1871810265" sldId="695"/>
        </pc:sldMkLst>
        <pc:spChg chg="del">
          <ac:chgData name="伊健 杜" userId="e69aded81da48593" providerId="LiveId" clId="{2649DFFE-EC20-430C-B5CC-2DB40C805001}" dt="2021-12-03T05:28:15.743" v="6" actId="478"/>
          <ac:spMkLst>
            <pc:docMk/>
            <pc:sldMk cId="1871810265" sldId="695"/>
            <ac:spMk id="2" creationId="{B5AB2485-750F-400B-BA11-415A1AC881F4}"/>
          </ac:spMkLst>
        </pc:spChg>
        <pc:spChg chg="del">
          <ac:chgData name="伊健 杜" userId="e69aded81da48593" providerId="LiveId" clId="{2649DFFE-EC20-430C-B5CC-2DB40C805001}" dt="2021-12-03T05:28:15.743" v="6" actId="478"/>
          <ac:spMkLst>
            <pc:docMk/>
            <pc:sldMk cId="1871810265" sldId="695"/>
            <ac:spMk id="3" creationId="{3FCB668B-93AC-4440-A2D3-E2F079F248CE}"/>
          </ac:spMkLst>
        </pc:spChg>
        <pc:spChg chg="del">
          <ac:chgData name="伊健 杜" userId="e69aded81da48593" providerId="LiveId" clId="{2649DFFE-EC20-430C-B5CC-2DB40C805001}" dt="2021-12-03T05:28:15.743" v="6" actId="478"/>
          <ac:spMkLst>
            <pc:docMk/>
            <pc:sldMk cId="1871810265" sldId="695"/>
            <ac:spMk id="4" creationId="{6D4CF86D-2D00-45B2-A2E9-F06CAF12BA1F}"/>
          </ac:spMkLst>
        </pc:spChg>
      </pc:sldChg>
      <pc:sldChg chg="delSp add del mod">
        <pc:chgData name="伊健 杜" userId="e69aded81da48593" providerId="LiveId" clId="{2649DFFE-EC20-430C-B5CC-2DB40C805001}" dt="2021-12-03T07:01:14.170" v="334" actId="47"/>
        <pc:sldMkLst>
          <pc:docMk/>
          <pc:sldMk cId="4261661793" sldId="696"/>
        </pc:sldMkLst>
        <pc:spChg chg="del">
          <ac:chgData name="伊健 杜" userId="e69aded81da48593" providerId="LiveId" clId="{2649DFFE-EC20-430C-B5CC-2DB40C805001}" dt="2021-12-03T05:28:20.843" v="7" actId="478"/>
          <ac:spMkLst>
            <pc:docMk/>
            <pc:sldMk cId="4261661793" sldId="696"/>
            <ac:spMk id="2" creationId="{B5AB2485-750F-400B-BA11-415A1AC881F4}"/>
          </ac:spMkLst>
        </pc:spChg>
        <pc:spChg chg="del">
          <ac:chgData name="伊健 杜" userId="e69aded81da48593" providerId="LiveId" clId="{2649DFFE-EC20-430C-B5CC-2DB40C805001}" dt="2021-12-03T05:28:20.843" v="7" actId="478"/>
          <ac:spMkLst>
            <pc:docMk/>
            <pc:sldMk cId="4261661793" sldId="696"/>
            <ac:spMk id="3" creationId="{3FCB668B-93AC-4440-A2D3-E2F079F248CE}"/>
          </ac:spMkLst>
        </pc:spChg>
        <pc:spChg chg="del">
          <ac:chgData name="伊健 杜" userId="e69aded81da48593" providerId="LiveId" clId="{2649DFFE-EC20-430C-B5CC-2DB40C805001}" dt="2021-12-03T05:28:20.843" v="7" actId="478"/>
          <ac:spMkLst>
            <pc:docMk/>
            <pc:sldMk cId="4261661793" sldId="696"/>
            <ac:spMk id="4" creationId="{6D4CF86D-2D00-45B2-A2E9-F06CAF12BA1F}"/>
          </ac:spMkLst>
        </pc:spChg>
      </pc:sldChg>
      <pc:sldChg chg="addSp delSp modSp add mod ord modAnim">
        <pc:chgData name="伊健 杜" userId="e69aded81da48593" providerId="LiveId" clId="{2649DFFE-EC20-430C-B5CC-2DB40C805001}" dt="2021-12-03T05:33:13.895" v="63"/>
        <pc:sldMkLst>
          <pc:docMk/>
          <pc:sldMk cId="2658820820" sldId="697"/>
        </pc:sldMkLst>
        <pc:spChg chg="mod">
          <ac:chgData name="伊健 杜" userId="e69aded81da48593" providerId="LiveId" clId="{2649DFFE-EC20-430C-B5CC-2DB40C805001}" dt="2021-12-03T05:32:59.370" v="58" actId="1076"/>
          <ac:spMkLst>
            <pc:docMk/>
            <pc:sldMk cId="2658820820" sldId="697"/>
            <ac:spMk id="2" creationId="{00000000-0000-0000-0000-000000000000}"/>
          </ac:spMkLst>
        </pc:spChg>
        <pc:spChg chg="add del">
          <ac:chgData name="伊健 杜" userId="e69aded81da48593" providerId="LiveId" clId="{2649DFFE-EC20-430C-B5CC-2DB40C805001}" dt="2021-12-03T05:31:31.588" v="44"/>
          <ac:spMkLst>
            <pc:docMk/>
            <pc:sldMk cId="2658820820" sldId="697"/>
            <ac:spMk id="3" creationId="{349DBBE2-A651-47CA-A384-68ED3A8E52B0}"/>
          </ac:spMkLst>
        </pc:spChg>
        <pc:spChg chg="add mod">
          <ac:chgData name="伊健 杜" userId="e69aded81da48593" providerId="LiveId" clId="{2649DFFE-EC20-430C-B5CC-2DB40C805001}" dt="2021-12-03T05:33:03.184" v="60" actId="1076"/>
          <ac:spMkLst>
            <pc:docMk/>
            <pc:sldMk cId="2658820820" sldId="697"/>
            <ac:spMk id="5" creationId="{156D00EC-BFF0-4FA4-8CFA-959F21DDBB91}"/>
          </ac:spMkLst>
        </pc:spChg>
        <pc:picChg chg="mod">
          <ac:chgData name="伊健 杜" userId="e69aded81da48593" providerId="LiveId" clId="{2649DFFE-EC20-430C-B5CC-2DB40C805001}" dt="2021-12-03T05:33:04.401" v="61" actId="1076"/>
          <ac:picMkLst>
            <pc:docMk/>
            <pc:sldMk cId="2658820820" sldId="697"/>
            <ac:picMk id="4" creationId="{00000000-0000-0000-0000-000000000000}"/>
          </ac:picMkLst>
        </pc:picChg>
      </pc:sldChg>
      <pc:sldChg chg="addSp delSp modSp add mod delAnim modAnim">
        <pc:chgData name="伊健 杜" userId="e69aded81da48593" providerId="LiveId" clId="{2649DFFE-EC20-430C-B5CC-2DB40C805001}" dt="2021-12-03T05:34:25.450" v="109"/>
        <pc:sldMkLst>
          <pc:docMk/>
          <pc:sldMk cId="2227205244" sldId="698"/>
        </pc:sldMkLst>
        <pc:spChg chg="mod">
          <ac:chgData name="伊健 杜" userId="e69aded81da48593" providerId="LiveId" clId="{2649DFFE-EC20-430C-B5CC-2DB40C805001}" dt="2021-12-03T05:34:11.902" v="100" actId="1076"/>
          <ac:spMkLst>
            <pc:docMk/>
            <pc:sldMk cId="2227205244" sldId="698"/>
            <ac:spMk id="2" creationId="{00000000-0000-0000-0000-000000000000}"/>
          </ac:spMkLst>
        </pc:spChg>
        <pc:spChg chg="del">
          <ac:chgData name="伊健 杜" userId="e69aded81da48593" providerId="LiveId" clId="{2649DFFE-EC20-430C-B5CC-2DB40C805001}" dt="2021-12-03T05:34:10.415" v="99" actId="478"/>
          <ac:spMkLst>
            <pc:docMk/>
            <pc:sldMk cId="2227205244" sldId="698"/>
            <ac:spMk id="6" creationId="{5F245D23-F6DC-4D28-AC0F-28312CFBCA5D}"/>
          </ac:spMkLst>
        </pc:spChg>
        <pc:spChg chg="add mod">
          <ac:chgData name="伊健 杜" userId="e69aded81da48593" providerId="LiveId" clId="{2649DFFE-EC20-430C-B5CC-2DB40C805001}" dt="2021-12-03T05:34:22.324" v="108" actId="1076"/>
          <ac:spMkLst>
            <pc:docMk/>
            <pc:sldMk cId="2227205244" sldId="698"/>
            <ac:spMk id="7" creationId="{F7C8A019-30DA-48F2-9E5F-1355F15CA7E3}"/>
          </ac:spMkLst>
        </pc:spChg>
      </pc:sldChg>
      <pc:sldChg chg="addSp delSp modSp add mod ord modAnim">
        <pc:chgData name="伊健 杜" userId="e69aded81da48593" providerId="LiveId" clId="{2649DFFE-EC20-430C-B5CC-2DB40C805001}" dt="2021-12-03T06:23:12.574" v="145"/>
        <pc:sldMkLst>
          <pc:docMk/>
          <pc:sldMk cId="3437514304" sldId="699"/>
        </pc:sldMkLst>
        <pc:spChg chg="mod">
          <ac:chgData name="伊健 杜" userId="e69aded81da48593" providerId="LiveId" clId="{2649DFFE-EC20-430C-B5CC-2DB40C805001}" dt="2021-12-03T06:22:47.787" v="141" actId="1076"/>
          <ac:spMkLst>
            <pc:docMk/>
            <pc:sldMk cId="3437514304" sldId="699"/>
            <ac:spMk id="2" creationId="{00000000-0000-0000-0000-000000000000}"/>
          </ac:spMkLst>
        </pc:spChg>
        <pc:spChg chg="add del">
          <ac:chgData name="伊健 杜" userId="e69aded81da48593" providerId="LiveId" clId="{2649DFFE-EC20-430C-B5CC-2DB40C805001}" dt="2021-12-03T06:22:40.022" v="136"/>
          <ac:spMkLst>
            <pc:docMk/>
            <pc:sldMk cId="3437514304" sldId="699"/>
            <ac:spMk id="3" creationId="{EF4C7D76-ECAC-4D8B-A812-EFFCD81FF392}"/>
          </ac:spMkLst>
        </pc:spChg>
        <pc:picChg chg="mod">
          <ac:chgData name="伊健 杜" userId="e69aded81da48593" providerId="LiveId" clId="{2649DFFE-EC20-430C-B5CC-2DB40C805001}" dt="2021-12-03T06:22:49.005" v="142" actId="1076"/>
          <ac:picMkLst>
            <pc:docMk/>
            <pc:sldMk cId="3437514304" sldId="699"/>
            <ac:picMk id="6146" creationId="{00000000-0000-0000-0000-000000000000}"/>
          </ac:picMkLst>
        </pc:picChg>
      </pc:sldChg>
      <pc:sldChg chg="addSp delSp modSp add mod ord modAnim">
        <pc:chgData name="伊健 杜" userId="e69aded81da48593" providerId="LiveId" clId="{2649DFFE-EC20-430C-B5CC-2DB40C805001}" dt="2021-12-03T06:29:15.429" v="236"/>
        <pc:sldMkLst>
          <pc:docMk/>
          <pc:sldMk cId="955325583" sldId="700"/>
        </pc:sldMkLst>
        <pc:spChg chg="mod">
          <ac:chgData name="伊健 杜" userId="e69aded81da48593" providerId="LiveId" clId="{2649DFFE-EC20-430C-B5CC-2DB40C805001}" dt="2021-12-03T06:24:28.419" v="157" actId="20577"/>
          <ac:spMkLst>
            <pc:docMk/>
            <pc:sldMk cId="955325583" sldId="700"/>
            <ac:spMk id="6" creationId="{00000000-0000-0000-0000-000000000000}"/>
          </ac:spMkLst>
        </pc:spChg>
        <pc:picChg chg="add del mod">
          <ac:chgData name="伊健 杜" userId="e69aded81da48593" providerId="LiveId" clId="{2649DFFE-EC20-430C-B5CC-2DB40C805001}" dt="2021-12-03T06:26:35.113" v="184" actId="478"/>
          <ac:picMkLst>
            <pc:docMk/>
            <pc:sldMk cId="955325583" sldId="700"/>
            <ac:picMk id="4" creationId="{0A9B5468-5AAC-48F6-8166-8C82CE482D2D}"/>
          </ac:picMkLst>
        </pc:picChg>
        <pc:picChg chg="add del mod">
          <ac:chgData name="伊健 杜" userId="e69aded81da48593" providerId="LiveId" clId="{2649DFFE-EC20-430C-B5CC-2DB40C805001}" dt="2021-12-03T06:26:34.407" v="183" actId="478"/>
          <ac:picMkLst>
            <pc:docMk/>
            <pc:sldMk cId="955325583" sldId="700"/>
            <ac:picMk id="5" creationId="{2D85FB05-F394-4F90-BBED-D38F79A5637E}"/>
          </ac:picMkLst>
        </pc:picChg>
        <pc:picChg chg="add del mod">
          <ac:chgData name="伊健 杜" userId="e69aded81da48593" providerId="LiveId" clId="{2649DFFE-EC20-430C-B5CC-2DB40C805001}" dt="2021-12-03T06:26:33.832" v="182" actId="478"/>
          <ac:picMkLst>
            <pc:docMk/>
            <pc:sldMk cId="955325583" sldId="700"/>
            <ac:picMk id="7" creationId="{01B23C82-4A48-4683-8512-E485228FEA86}"/>
          </ac:picMkLst>
        </pc:picChg>
        <pc:picChg chg="add mod">
          <ac:chgData name="伊健 杜" userId="e69aded81da48593" providerId="LiveId" clId="{2649DFFE-EC20-430C-B5CC-2DB40C805001}" dt="2021-12-03T06:27:22.894" v="220" actId="1076"/>
          <ac:picMkLst>
            <pc:docMk/>
            <pc:sldMk cId="955325583" sldId="700"/>
            <ac:picMk id="8" creationId="{B05A6C7A-229D-40E4-96C4-388AAA1E01D3}"/>
          </ac:picMkLst>
        </pc:picChg>
        <pc:picChg chg="add mod">
          <ac:chgData name="伊健 杜" userId="e69aded81da48593" providerId="LiveId" clId="{2649DFFE-EC20-430C-B5CC-2DB40C805001}" dt="2021-12-03T06:27:10.172" v="212" actId="1076"/>
          <ac:picMkLst>
            <pc:docMk/>
            <pc:sldMk cId="955325583" sldId="700"/>
            <ac:picMk id="9" creationId="{A6A81C97-7A6D-49A8-9EEE-1AC58476AD40}"/>
          </ac:picMkLst>
        </pc:picChg>
        <pc:picChg chg="add mod">
          <ac:chgData name="伊健 杜" userId="e69aded81da48593" providerId="LiveId" clId="{2649DFFE-EC20-430C-B5CC-2DB40C805001}" dt="2021-12-03T06:27:21.397" v="218" actId="1076"/>
          <ac:picMkLst>
            <pc:docMk/>
            <pc:sldMk cId="955325583" sldId="700"/>
            <ac:picMk id="10" creationId="{A15D5100-C8AA-40B0-94F1-7F15FA0078C9}"/>
          </ac:picMkLst>
        </pc:picChg>
        <pc:picChg chg="add mod">
          <ac:chgData name="伊健 杜" userId="e69aded81da48593" providerId="LiveId" clId="{2649DFFE-EC20-430C-B5CC-2DB40C805001}" dt="2021-12-03T06:27:23.754" v="221" actId="1076"/>
          <ac:picMkLst>
            <pc:docMk/>
            <pc:sldMk cId="955325583" sldId="700"/>
            <ac:picMk id="11" creationId="{B6C3BE8C-C8DF-4969-9060-3B5DFCBB80BD}"/>
          </ac:picMkLst>
        </pc:picChg>
        <pc:picChg chg="add mod">
          <ac:chgData name="伊健 杜" userId="e69aded81da48593" providerId="LiveId" clId="{2649DFFE-EC20-430C-B5CC-2DB40C805001}" dt="2021-12-03T06:27:22.202" v="219" actId="1076"/>
          <ac:picMkLst>
            <pc:docMk/>
            <pc:sldMk cId="955325583" sldId="700"/>
            <ac:picMk id="12" creationId="{5EE5D29D-B1D3-447A-B5E4-F9856F7DC1FA}"/>
          </ac:picMkLst>
        </pc:picChg>
        <pc:picChg chg="add del mod">
          <ac:chgData name="伊健 杜" userId="e69aded81da48593" providerId="LiveId" clId="{2649DFFE-EC20-430C-B5CC-2DB40C805001}" dt="2021-12-03T06:27:17.742" v="215" actId="478"/>
          <ac:picMkLst>
            <pc:docMk/>
            <pc:sldMk cId="955325583" sldId="700"/>
            <ac:picMk id="13" creationId="{983D9C13-22A8-468D-811E-346DC33AAA91}"/>
          </ac:picMkLst>
        </pc:picChg>
        <pc:picChg chg="add mod">
          <ac:chgData name="伊健 杜" userId="e69aded81da48593" providerId="LiveId" clId="{2649DFFE-EC20-430C-B5CC-2DB40C805001}" dt="2021-12-03T06:27:20.042" v="217" actId="1076"/>
          <ac:picMkLst>
            <pc:docMk/>
            <pc:sldMk cId="955325583" sldId="700"/>
            <ac:picMk id="14" creationId="{052B28EB-6E8E-4484-815F-9F7B62634D3A}"/>
          </ac:picMkLst>
        </pc:picChg>
        <pc:picChg chg="del">
          <ac:chgData name="伊健 杜" userId="e69aded81da48593" providerId="LiveId" clId="{2649DFFE-EC20-430C-B5CC-2DB40C805001}" dt="2021-12-03T06:24:36.497" v="160" actId="478"/>
          <ac:picMkLst>
            <pc:docMk/>
            <pc:sldMk cId="955325583" sldId="700"/>
            <ac:picMk id="11266" creationId="{00000000-0000-0000-0000-000000000000}"/>
          </ac:picMkLst>
        </pc:picChg>
      </pc:sldChg>
      <pc:sldChg chg="addSp modSp add mod modAnim">
        <pc:chgData name="伊健 杜" userId="e69aded81da48593" providerId="LiveId" clId="{2649DFFE-EC20-430C-B5CC-2DB40C805001}" dt="2021-12-03T06:30:42.564" v="261"/>
        <pc:sldMkLst>
          <pc:docMk/>
          <pc:sldMk cId="899944127" sldId="701"/>
        </pc:sldMkLst>
        <pc:spChg chg="add mod">
          <ac:chgData name="伊健 杜" userId="e69aded81da48593" providerId="LiveId" clId="{2649DFFE-EC20-430C-B5CC-2DB40C805001}" dt="2021-12-03T06:30:40.093" v="259"/>
          <ac:spMkLst>
            <pc:docMk/>
            <pc:sldMk cId="899944127" sldId="701"/>
            <ac:spMk id="5" creationId="{993624B4-16BB-4081-BCE6-EBD0B62E950F}"/>
          </ac:spMkLst>
        </pc:spChg>
        <pc:spChg chg="mod">
          <ac:chgData name="伊健 杜" userId="e69aded81da48593" providerId="LiveId" clId="{2649DFFE-EC20-430C-B5CC-2DB40C805001}" dt="2021-12-03T06:30:42.033" v="260" actId="1076"/>
          <ac:spMkLst>
            <pc:docMk/>
            <pc:sldMk cId="899944127" sldId="701"/>
            <ac:spMk id="8" creationId="{00000000-0000-0000-0000-000000000000}"/>
          </ac:spMkLst>
        </pc:spChg>
        <pc:picChg chg="mod">
          <ac:chgData name="伊健 杜" userId="e69aded81da48593" providerId="LiveId" clId="{2649DFFE-EC20-430C-B5CC-2DB40C805001}" dt="2021-12-03T06:30:39.875" v="258" actId="1076"/>
          <ac:picMkLst>
            <pc:docMk/>
            <pc:sldMk cId="899944127" sldId="701"/>
            <ac:picMk id="4" creationId="{00000000-0000-0000-0000-000000000000}"/>
          </ac:picMkLst>
        </pc:picChg>
      </pc:sldChg>
      <pc:sldChg chg="addSp modSp new mod modAnim">
        <pc:chgData name="伊健 杜" userId="e69aded81da48593" providerId="LiveId" clId="{2649DFFE-EC20-430C-B5CC-2DB40C805001}" dt="2021-12-03T06:59:39.565" v="295"/>
        <pc:sldMkLst>
          <pc:docMk/>
          <pc:sldMk cId="3575903777" sldId="702"/>
        </pc:sldMkLst>
        <pc:spChg chg="add mod">
          <ac:chgData name="伊健 杜" userId="e69aded81da48593" providerId="LiveId" clId="{2649DFFE-EC20-430C-B5CC-2DB40C805001}" dt="2021-12-03T06:59:38.768" v="294" actId="1076"/>
          <ac:spMkLst>
            <pc:docMk/>
            <pc:sldMk cId="3575903777" sldId="702"/>
            <ac:spMk id="4" creationId="{4F1AA922-5A2D-44AA-A0EC-6F6B7D334846}"/>
          </ac:spMkLst>
        </pc:spChg>
        <pc:picChg chg="add mod">
          <ac:chgData name="伊健 杜" userId="e69aded81da48593" providerId="LiveId" clId="{2649DFFE-EC20-430C-B5CC-2DB40C805001}" dt="2021-12-03T06:59:21.207" v="290" actId="1076"/>
          <ac:picMkLst>
            <pc:docMk/>
            <pc:sldMk cId="3575903777" sldId="702"/>
            <ac:picMk id="2" creationId="{FB1CBC6E-9EB2-43FE-8299-502D889F4121}"/>
          </ac:picMkLst>
        </pc:picChg>
        <pc:picChg chg="add mod">
          <ac:chgData name="伊健 杜" userId="e69aded81da48593" providerId="LiveId" clId="{2649DFFE-EC20-430C-B5CC-2DB40C805001}" dt="2021-12-03T06:59:23.014" v="291" actId="1076"/>
          <ac:picMkLst>
            <pc:docMk/>
            <pc:sldMk cId="3575903777" sldId="702"/>
            <ac:picMk id="3" creationId="{8C10CC93-6BD2-49F5-8913-4DEB6558D084}"/>
          </ac:picMkLst>
        </pc:picChg>
      </pc:sldChg>
      <pc:sldChg chg="addSp delSp modSp new mod">
        <pc:chgData name="伊健 杜" userId="e69aded81da48593" providerId="LiveId" clId="{2649DFFE-EC20-430C-B5CC-2DB40C805001}" dt="2021-12-03T07:00:50.094" v="333" actId="1076"/>
        <pc:sldMkLst>
          <pc:docMk/>
          <pc:sldMk cId="3259531855" sldId="703"/>
        </pc:sldMkLst>
        <pc:spChg chg="add del mod">
          <ac:chgData name="伊健 杜" userId="e69aded81da48593" providerId="LiveId" clId="{2649DFFE-EC20-430C-B5CC-2DB40C805001}" dt="2021-12-03T07:00:18.918" v="305" actId="478"/>
          <ac:spMkLst>
            <pc:docMk/>
            <pc:sldMk cId="3259531855" sldId="703"/>
            <ac:spMk id="2" creationId="{9BC71959-240F-4378-864A-CBA3BC141364}"/>
          </ac:spMkLst>
        </pc:spChg>
        <pc:picChg chg="add mod">
          <ac:chgData name="伊健 杜" userId="e69aded81da48593" providerId="LiveId" clId="{2649DFFE-EC20-430C-B5CC-2DB40C805001}" dt="2021-12-03T07:00:45.105" v="328" actId="14100"/>
          <ac:picMkLst>
            <pc:docMk/>
            <pc:sldMk cId="3259531855" sldId="703"/>
            <ac:picMk id="3" creationId="{15783E8F-7C6F-43A1-B8A7-C4420F1C9EF7}"/>
          </ac:picMkLst>
        </pc:picChg>
        <pc:picChg chg="add mod">
          <ac:chgData name="伊健 杜" userId="e69aded81da48593" providerId="LiveId" clId="{2649DFFE-EC20-430C-B5CC-2DB40C805001}" dt="2021-12-03T07:00:48.709" v="332" actId="1076"/>
          <ac:picMkLst>
            <pc:docMk/>
            <pc:sldMk cId="3259531855" sldId="703"/>
            <ac:picMk id="4" creationId="{54069D6A-B18D-43D4-8021-1A453B77038A}"/>
          </ac:picMkLst>
        </pc:picChg>
        <pc:picChg chg="add mod">
          <ac:chgData name="伊健 杜" userId="e69aded81da48593" providerId="LiveId" clId="{2649DFFE-EC20-430C-B5CC-2DB40C805001}" dt="2021-12-03T07:00:47.083" v="330" actId="1076"/>
          <ac:picMkLst>
            <pc:docMk/>
            <pc:sldMk cId="3259531855" sldId="703"/>
            <ac:picMk id="5" creationId="{175C929A-41AF-4D4E-AB03-7052D9ABCACF}"/>
          </ac:picMkLst>
        </pc:picChg>
        <pc:picChg chg="add mod">
          <ac:chgData name="伊健 杜" userId="e69aded81da48593" providerId="LiveId" clId="{2649DFFE-EC20-430C-B5CC-2DB40C805001}" dt="2021-12-03T07:00:46.241" v="329" actId="1076"/>
          <ac:picMkLst>
            <pc:docMk/>
            <pc:sldMk cId="3259531855" sldId="703"/>
            <ac:picMk id="6" creationId="{420DC5BF-F1B9-4D83-B30B-0AC7E1AC14A4}"/>
          </ac:picMkLst>
        </pc:picChg>
        <pc:picChg chg="add mod">
          <ac:chgData name="伊健 杜" userId="e69aded81da48593" providerId="LiveId" clId="{2649DFFE-EC20-430C-B5CC-2DB40C805001}" dt="2021-12-03T07:00:50.094" v="333" actId="1076"/>
          <ac:picMkLst>
            <pc:docMk/>
            <pc:sldMk cId="3259531855" sldId="703"/>
            <ac:picMk id="7" creationId="{DF18D74D-EFBE-4CFB-B31C-D1CEFBFA2FCA}"/>
          </ac:picMkLst>
        </pc:picChg>
      </pc:sldChg>
      <pc:sldChg chg="addSp modSp new">
        <pc:chgData name="伊健 杜" userId="e69aded81da48593" providerId="LiveId" clId="{2649DFFE-EC20-430C-B5CC-2DB40C805001}" dt="2021-12-03T07:01:38.200" v="351" actId="1076"/>
        <pc:sldMkLst>
          <pc:docMk/>
          <pc:sldMk cId="1125863965" sldId="704"/>
        </pc:sldMkLst>
        <pc:picChg chg="add mod">
          <ac:chgData name="伊健 杜" userId="e69aded81da48593" providerId="LiveId" clId="{2649DFFE-EC20-430C-B5CC-2DB40C805001}" dt="2021-12-03T07:01:36.333" v="350" actId="1076"/>
          <ac:picMkLst>
            <pc:docMk/>
            <pc:sldMk cId="1125863965" sldId="704"/>
            <ac:picMk id="2" creationId="{3C6D8047-8376-4A2D-9C42-C5A7D39E01CE}"/>
          </ac:picMkLst>
        </pc:picChg>
        <pc:picChg chg="add mod">
          <ac:chgData name="伊健 杜" userId="e69aded81da48593" providerId="LiveId" clId="{2649DFFE-EC20-430C-B5CC-2DB40C805001}" dt="2021-12-03T07:01:32.101" v="343" actId="1076"/>
          <ac:picMkLst>
            <pc:docMk/>
            <pc:sldMk cId="1125863965" sldId="704"/>
            <ac:picMk id="3" creationId="{43F036BC-55BB-4921-BEFB-FE47ED520154}"/>
          </ac:picMkLst>
        </pc:picChg>
        <pc:picChg chg="add mod">
          <ac:chgData name="伊健 杜" userId="e69aded81da48593" providerId="LiveId" clId="{2649DFFE-EC20-430C-B5CC-2DB40C805001}" dt="2021-12-03T07:01:31.534" v="342" actId="1076"/>
          <ac:picMkLst>
            <pc:docMk/>
            <pc:sldMk cId="1125863965" sldId="704"/>
            <ac:picMk id="4" creationId="{40571C1E-531B-4EB4-993A-598FDFBC3F60}"/>
          </ac:picMkLst>
        </pc:picChg>
        <pc:picChg chg="add mod">
          <ac:chgData name="伊健 杜" userId="e69aded81da48593" providerId="LiveId" clId="{2649DFFE-EC20-430C-B5CC-2DB40C805001}" dt="2021-12-03T07:01:30.220" v="340" actId="1076"/>
          <ac:picMkLst>
            <pc:docMk/>
            <pc:sldMk cId="1125863965" sldId="704"/>
            <ac:picMk id="5" creationId="{3B91EB2A-9B8E-4852-9DA7-A69188959C3E}"/>
          </ac:picMkLst>
        </pc:picChg>
        <pc:picChg chg="add mod">
          <ac:chgData name="伊健 杜" userId="e69aded81da48593" providerId="LiveId" clId="{2649DFFE-EC20-430C-B5CC-2DB40C805001}" dt="2021-12-03T07:01:35.219" v="348" actId="1076"/>
          <ac:picMkLst>
            <pc:docMk/>
            <pc:sldMk cId="1125863965" sldId="704"/>
            <ac:picMk id="6" creationId="{047E31B9-CBF4-48F0-BB7B-B9486F1808B2}"/>
          </ac:picMkLst>
        </pc:picChg>
        <pc:picChg chg="add mod">
          <ac:chgData name="伊健 杜" userId="e69aded81da48593" providerId="LiveId" clId="{2649DFFE-EC20-430C-B5CC-2DB40C805001}" dt="2021-12-03T07:01:38.200" v="351" actId="1076"/>
          <ac:picMkLst>
            <pc:docMk/>
            <pc:sldMk cId="1125863965" sldId="704"/>
            <ac:picMk id="7" creationId="{28F0840E-1854-49C4-A0E1-A83117EF5831}"/>
          </ac:picMkLst>
        </pc:picChg>
        <pc:picChg chg="add mod">
          <ac:chgData name="伊健 杜" userId="e69aded81da48593" providerId="LiveId" clId="{2649DFFE-EC20-430C-B5CC-2DB40C805001}" dt="2021-12-03T07:01:35.335" v="349"/>
          <ac:picMkLst>
            <pc:docMk/>
            <pc:sldMk cId="1125863965" sldId="704"/>
            <ac:picMk id="8" creationId="{B84B9808-C2A5-41BA-878E-AD361400D01D}"/>
          </ac:picMkLst>
        </pc:picChg>
      </pc:sldChg>
      <pc:sldChg chg="new">
        <pc:chgData name="伊健 杜" userId="e69aded81da48593" providerId="LiveId" clId="{2649DFFE-EC20-430C-B5CC-2DB40C805001}" dt="2021-12-03T07:33:46.798" v="385" actId="680"/>
        <pc:sldMkLst>
          <pc:docMk/>
          <pc:sldMk cId="1281712308" sldId="705"/>
        </pc:sldMkLst>
      </pc:sldChg>
      <pc:sldChg chg="new del">
        <pc:chgData name="伊健 杜" userId="e69aded81da48593" providerId="LiveId" clId="{2649DFFE-EC20-430C-B5CC-2DB40C805001}" dt="2021-12-03T07:31:41.498" v="383" actId="47"/>
        <pc:sldMkLst>
          <pc:docMk/>
          <pc:sldMk cId="3404711697" sldId="705"/>
        </pc:sldMkLst>
      </pc:sldChg>
      <pc:sldChg chg="delSp modSp add mod ord delAnim modNotes">
        <pc:chgData name="伊健 杜" userId="e69aded81da48593" providerId="LiveId" clId="{2649DFFE-EC20-430C-B5CC-2DB40C805001}" dt="2021-12-03T09:55:53.296" v="485"/>
        <pc:sldMkLst>
          <pc:docMk/>
          <pc:sldMk cId="2975883225" sldId="706"/>
        </pc:sldMkLst>
        <pc:spChg chg="del">
          <ac:chgData name="伊健 杜" userId="e69aded81da48593" providerId="LiveId" clId="{2649DFFE-EC20-430C-B5CC-2DB40C805001}" dt="2021-12-03T07:42:26.172" v="437" actId="478"/>
          <ac:spMkLst>
            <pc:docMk/>
            <pc:sldMk cId="2975883225" sldId="706"/>
            <ac:spMk id="7" creationId="{E9098511-4C1C-4977-8239-9149CB95879B}"/>
          </ac:spMkLst>
        </pc:spChg>
        <pc:spChg chg="del">
          <ac:chgData name="伊健 杜" userId="e69aded81da48593" providerId="LiveId" clId="{2649DFFE-EC20-430C-B5CC-2DB40C805001}" dt="2021-12-03T07:42:26.172" v="437" actId="478"/>
          <ac:spMkLst>
            <pc:docMk/>
            <pc:sldMk cId="2975883225" sldId="706"/>
            <ac:spMk id="8" creationId="{A2C2CB15-61A3-4AE1-96BA-3DD34E345283}"/>
          </ac:spMkLst>
        </pc:spChg>
        <pc:grpChg chg="del">
          <ac:chgData name="伊健 杜" userId="e69aded81da48593" providerId="LiveId" clId="{2649DFFE-EC20-430C-B5CC-2DB40C805001}" dt="2021-12-03T07:42:26.172" v="437" actId="478"/>
          <ac:grpSpMkLst>
            <pc:docMk/>
            <pc:sldMk cId="2975883225" sldId="706"/>
            <ac:grpSpMk id="3" creationId="{F5E49E19-F3E3-4BF7-85EA-567DAFC13BC6}"/>
          </ac:grpSpMkLst>
        </pc:grpChg>
        <pc:picChg chg="mod">
          <ac:chgData name="伊健 杜" userId="e69aded81da48593" providerId="LiveId" clId="{2649DFFE-EC20-430C-B5CC-2DB40C805001}" dt="2021-12-03T07:43:38.528" v="480" actId="1076"/>
          <ac:picMkLst>
            <pc:docMk/>
            <pc:sldMk cId="2975883225" sldId="706"/>
            <ac:picMk id="9" creationId="{1EF62CA8-8577-479F-A23C-013B8C3920DB}"/>
          </ac:picMkLst>
        </pc:picChg>
      </pc:sldChg>
      <pc:sldChg chg="add del">
        <pc:chgData name="伊健 杜" userId="e69aded81da48593" providerId="LiveId" clId="{2649DFFE-EC20-430C-B5CC-2DB40C805001}" dt="2021-12-03T07:37:57.525" v="387" actId="47"/>
        <pc:sldMkLst>
          <pc:docMk/>
          <pc:sldMk cId="4039965919" sldId="706"/>
        </pc:sldMkLst>
      </pc:sldChg>
      <pc:sldChg chg="addSp delSp modSp add mod ord modAnim">
        <pc:chgData name="伊健 杜" userId="e69aded81da48593" providerId="LiveId" clId="{2649DFFE-EC20-430C-B5CC-2DB40C805001}" dt="2021-12-03T07:39:49.094" v="422"/>
        <pc:sldMkLst>
          <pc:docMk/>
          <pc:sldMk cId="1021801785" sldId="707"/>
        </pc:sldMkLst>
        <pc:spChg chg="add mod">
          <ac:chgData name="伊健 杜" userId="e69aded81da48593" providerId="LiveId" clId="{2649DFFE-EC20-430C-B5CC-2DB40C805001}" dt="2021-12-03T07:38:57.852" v="412" actId="1076"/>
          <ac:spMkLst>
            <pc:docMk/>
            <pc:sldMk cId="1021801785" sldId="707"/>
            <ac:spMk id="7" creationId="{6BC11BD2-E31A-4723-9AB3-ACA3E73B28F3}"/>
          </ac:spMkLst>
        </pc:spChg>
        <pc:spChg chg="add mod">
          <ac:chgData name="伊健 杜" userId="e69aded81da48593" providerId="LiveId" clId="{2649DFFE-EC20-430C-B5CC-2DB40C805001}" dt="2021-12-03T07:39:09.501" v="414" actId="1076"/>
          <ac:spMkLst>
            <pc:docMk/>
            <pc:sldMk cId="1021801785" sldId="707"/>
            <ac:spMk id="8" creationId="{3CF5D9AD-C5AB-4C3A-8D24-5F1628017466}"/>
          </ac:spMkLst>
        </pc:spChg>
        <pc:spChg chg="add mod">
          <ac:chgData name="伊健 杜" userId="e69aded81da48593" providerId="LiveId" clId="{2649DFFE-EC20-430C-B5CC-2DB40C805001}" dt="2021-12-03T07:39:41.722" v="421" actId="1076"/>
          <ac:spMkLst>
            <pc:docMk/>
            <pc:sldMk cId="1021801785" sldId="707"/>
            <ac:spMk id="9" creationId="{2E1FD889-EA45-48E0-A43B-60280EB0F538}"/>
          </ac:spMkLst>
        </pc:spChg>
        <pc:picChg chg="mod">
          <ac:chgData name="伊健 杜" userId="e69aded81da48593" providerId="LiveId" clId="{2649DFFE-EC20-430C-B5CC-2DB40C805001}" dt="2021-12-03T07:38:47.367" v="399" actId="1076"/>
          <ac:picMkLst>
            <pc:docMk/>
            <pc:sldMk cId="1021801785" sldId="707"/>
            <ac:picMk id="4" creationId="{00000000-0000-0000-0000-000000000000}"/>
          </ac:picMkLst>
        </pc:picChg>
        <pc:picChg chg="del">
          <ac:chgData name="伊健 杜" userId="e69aded81da48593" providerId="LiveId" clId="{2649DFFE-EC20-430C-B5CC-2DB40C805001}" dt="2021-12-03T07:38:24.907" v="393" actId="478"/>
          <ac:picMkLst>
            <pc:docMk/>
            <pc:sldMk cId="1021801785" sldId="707"/>
            <ac:picMk id="5" creationId="{00000000-0000-0000-0000-000000000000}"/>
          </ac:picMkLst>
        </pc:picChg>
        <pc:picChg chg="del mod">
          <ac:chgData name="伊健 杜" userId="e69aded81da48593" providerId="LiveId" clId="{2649DFFE-EC20-430C-B5CC-2DB40C805001}" dt="2021-12-03T07:38:24.907" v="393" actId="478"/>
          <ac:picMkLst>
            <pc:docMk/>
            <pc:sldMk cId="1021801785" sldId="707"/>
            <ac:picMk id="6" creationId="{00000000-0000-0000-0000-000000000000}"/>
          </ac:picMkLst>
        </pc:picChg>
      </pc:sldChg>
      <pc:sldChg chg="add del">
        <pc:chgData name="伊健 杜" userId="e69aded81da48593" providerId="LiveId" clId="{2649DFFE-EC20-430C-B5CC-2DB40C805001}" dt="2021-12-03T07:37:57.525" v="387" actId="47"/>
        <pc:sldMkLst>
          <pc:docMk/>
          <pc:sldMk cId="1127279228" sldId="707"/>
        </pc:sldMkLst>
      </pc:sldChg>
      <pc:sldChg chg="add del">
        <pc:chgData name="伊健 杜" userId="e69aded81da48593" providerId="LiveId" clId="{2649DFFE-EC20-430C-B5CC-2DB40C805001}" dt="2021-12-03T07:38:36.977" v="398"/>
        <pc:sldMkLst>
          <pc:docMk/>
          <pc:sldMk cId="908620645" sldId="708"/>
        </pc:sldMkLst>
      </pc:sldChg>
      <pc:sldChg chg="delSp modSp add del mod">
        <pc:chgData name="伊健 杜" userId="e69aded81da48593" providerId="LiveId" clId="{2649DFFE-EC20-430C-B5CC-2DB40C805001}" dt="2021-12-03T07:40:14.456" v="430" actId="47"/>
        <pc:sldMkLst>
          <pc:docMk/>
          <pc:sldMk cId="2531230451" sldId="708"/>
        </pc:sldMkLst>
        <pc:picChg chg="mod">
          <ac:chgData name="伊健 杜" userId="e69aded81da48593" providerId="LiveId" clId="{2649DFFE-EC20-430C-B5CC-2DB40C805001}" dt="2021-12-03T07:40:12.617" v="429" actId="1076"/>
          <ac:picMkLst>
            <pc:docMk/>
            <pc:sldMk cId="2531230451" sldId="708"/>
            <ac:picMk id="3" creationId="{00000000-0000-0000-0000-000000000000}"/>
          </ac:picMkLst>
        </pc:picChg>
        <pc:picChg chg="del">
          <ac:chgData name="伊健 杜" userId="e69aded81da48593" providerId="LiveId" clId="{2649DFFE-EC20-430C-B5CC-2DB40C805001}" dt="2021-12-03T07:40:02.559" v="424" actId="478"/>
          <ac:picMkLst>
            <pc:docMk/>
            <pc:sldMk cId="2531230451" sldId="708"/>
            <ac:picMk id="5" creationId="{00000000-0000-0000-0000-000000000000}"/>
          </ac:picMkLst>
        </pc:picChg>
      </pc:sldChg>
    </pc:docChg>
  </pc:docChgLst>
  <pc:docChgLst>
    <pc:chgData name="伊健 杜" userId="e69aded81da48593" providerId="LiveId" clId="{7FD4D2C2-8BF2-4B05-996B-66FFABE2D5D2}"/>
    <pc:docChg chg="custSel addSld delSld modSld sldOrd">
      <pc:chgData name="伊健 杜" userId="e69aded81da48593" providerId="LiveId" clId="{7FD4D2C2-8BF2-4B05-996B-66FFABE2D5D2}" dt="2022-11-28T17:51:22.935" v="4294" actId="20577"/>
      <pc:docMkLst>
        <pc:docMk/>
      </pc:docMkLst>
      <pc:sldChg chg="addSp delSp modSp add del mod">
        <pc:chgData name="伊健 杜" userId="e69aded81da48593" providerId="LiveId" clId="{7FD4D2C2-8BF2-4B05-996B-66FFABE2D5D2}" dt="2022-11-28T16:58:31.837" v="4275"/>
        <pc:sldMkLst>
          <pc:docMk/>
          <pc:sldMk cId="1122538647" sldId="1585"/>
        </pc:sldMkLst>
        <pc:spChg chg="mod">
          <ac:chgData name="伊健 杜" userId="e69aded81da48593" providerId="LiveId" clId="{7FD4D2C2-8BF2-4B05-996B-66FFABE2D5D2}" dt="2022-11-28T15:05:11.509" v="957"/>
          <ac:spMkLst>
            <pc:docMk/>
            <pc:sldMk cId="1122538647" sldId="1585"/>
            <ac:spMk id="2" creationId="{10304424-DB4A-36E7-9E0D-D32A5DD0F26C}"/>
          </ac:spMkLst>
        </pc:spChg>
        <pc:spChg chg="mod">
          <ac:chgData name="伊健 杜" userId="e69aded81da48593" providerId="LiveId" clId="{7FD4D2C2-8BF2-4B05-996B-66FFABE2D5D2}" dt="2022-11-28T16:58:31.837" v="4275"/>
          <ac:spMkLst>
            <pc:docMk/>
            <pc:sldMk cId="1122538647" sldId="1585"/>
            <ac:spMk id="5" creationId="{E7287B0E-EF55-E721-8EFA-9A9183C0EDF9}"/>
          </ac:spMkLst>
        </pc:spChg>
        <pc:picChg chg="add mod">
          <ac:chgData name="伊健 杜" userId="e69aded81da48593" providerId="LiveId" clId="{7FD4D2C2-8BF2-4B05-996B-66FFABE2D5D2}" dt="2022-11-28T15:06:28.236" v="1085" actId="1076"/>
          <ac:picMkLst>
            <pc:docMk/>
            <pc:sldMk cId="1122538647" sldId="1585"/>
            <ac:picMk id="1026" creationId="{1FC65220-8477-E098-6637-C5FF8A031FFA}"/>
          </ac:picMkLst>
        </pc:picChg>
        <pc:picChg chg="del mod">
          <ac:chgData name="伊健 杜" userId="e69aded81da48593" providerId="LiveId" clId="{7FD4D2C2-8BF2-4B05-996B-66FFABE2D5D2}" dt="2022-11-28T15:05:39.797" v="1083" actId="478"/>
          <ac:picMkLst>
            <pc:docMk/>
            <pc:sldMk cId="1122538647" sldId="1585"/>
            <ac:picMk id="7170" creationId="{958467AA-9610-C73B-DCFD-78215F142BDE}"/>
          </ac:picMkLst>
        </pc:picChg>
      </pc:sldChg>
      <pc:sldChg chg="add del ord">
        <pc:chgData name="伊健 杜" userId="e69aded81da48593" providerId="LiveId" clId="{7FD4D2C2-8BF2-4B05-996B-66FFABE2D5D2}" dt="2022-11-28T15:07:53.261" v="1216" actId="47"/>
        <pc:sldMkLst>
          <pc:docMk/>
          <pc:sldMk cId="2879243443" sldId="1586"/>
        </pc:sldMkLst>
      </pc:sldChg>
      <pc:sldChg chg="addSp modSp add del mod">
        <pc:chgData name="伊健 杜" userId="e69aded81da48593" providerId="LiveId" clId="{7FD4D2C2-8BF2-4B05-996B-66FFABE2D5D2}" dt="2022-11-28T17:51:22.935" v="4294" actId="20577"/>
        <pc:sldMkLst>
          <pc:docMk/>
          <pc:sldMk cId="2371570294" sldId="1587"/>
        </pc:sldMkLst>
        <pc:spChg chg="add mod">
          <ac:chgData name="伊健 杜" userId="e69aded81da48593" providerId="LiveId" clId="{7FD4D2C2-8BF2-4B05-996B-66FFABE2D5D2}" dt="2022-11-28T17:51:22.935" v="4294" actId="20577"/>
          <ac:spMkLst>
            <pc:docMk/>
            <pc:sldMk cId="2371570294" sldId="1587"/>
            <ac:spMk id="2" creationId="{3CAF3AA2-D5C8-B517-842F-9661D8DFEF9F}"/>
          </ac:spMkLst>
        </pc:spChg>
        <pc:spChg chg="mod">
          <ac:chgData name="伊健 杜" userId="e69aded81da48593" providerId="LiveId" clId="{7FD4D2C2-8BF2-4B05-996B-66FFABE2D5D2}" dt="2022-11-28T16:58:31.837" v="4275"/>
          <ac:spMkLst>
            <pc:docMk/>
            <pc:sldMk cId="2371570294" sldId="1587"/>
            <ac:spMk id="4" creationId="{2CD63A4E-E37B-41A6-9090-C7BF9F9D4BD7}"/>
          </ac:spMkLst>
        </pc:spChg>
      </pc:sldChg>
      <pc:sldChg chg="del">
        <pc:chgData name="伊健 杜" userId="e69aded81da48593" providerId="LiveId" clId="{7FD4D2C2-8BF2-4B05-996B-66FFABE2D5D2}" dt="2022-11-24T14:54:14.187" v="0" actId="47"/>
        <pc:sldMkLst>
          <pc:docMk/>
          <pc:sldMk cId="863338677" sldId="1588"/>
        </pc:sldMkLst>
      </pc:sldChg>
      <pc:sldChg chg="del">
        <pc:chgData name="伊健 杜" userId="e69aded81da48593" providerId="LiveId" clId="{7FD4D2C2-8BF2-4B05-996B-66FFABE2D5D2}" dt="2022-11-24T14:54:14.187" v="0" actId="47"/>
        <pc:sldMkLst>
          <pc:docMk/>
          <pc:sldMk cId="700726925" sldId="1589"/>
        </pc:sldMkLst>
      </pc:sldChg>
      <pc:sldChg chg="del">
        <pc:chgData name="伊健 杜" userId="e69aded81da48593" providerId="LiveId" clId="{7FD4D2C2-8BF2-4B05-996B-66FFABE2D5D2}" dt="2022-11-24T14:54:14.187" v="0" actId="47"/>
        <pc:sldMkLst>
          <pc:docMk/>
          <pc:sldMk cId="2925739765" sldId="1590"/>
        </pc:sldMkLst>
      </pc:sldChg>
      <pc:sldChg chg="addSp delSp modSp mod">
        <pc:chgData name="伊健 杜" userId="e69aded81da48593" providerId="LiveId" clId="{7FD4D2C2-8BF2-4B05-996B-66FFABE2D5D2}" dt="2022-11-28T16:58:31.837" v="4275"/>
        <pc:sldMkLst>
          <pc:docMk/>
          <pc:sldMk cId="968605838" sldId="1591"/>
        </pc:sldMkLst>
        <pc:spChg chg="mod">
          <ac:chgData name="伊健 杜" userId="e69aded81da48593" providerId="LiveId" clId="{7FD4D2C2-8BF2-4B05-996B-66FFABE2D5D2}" dt="2022-11-28T16:58:31.837" v="4275"/>
          <ac:spMkLst>
            <pc:docMk/>
            <pc:sldMk cId="968605838" sldId="1591"/>
            <ac:spMk id="2" creationId="{A0F23CAE-3C51-32A7-4370-D832ABA8E215}"/>
          </ac:spMkLst>
        </pc:spChg>
        <pc:spChg chg="del">
          <ac:chgData name="伊健 杜" userId="e69aded81da48593" providerId="LiveId" clId="{7FD4D2C2-8BF2-4B05-996B-66FFABE2D5D2}" dt="2022-11-28T12:51:56.640" v="499" actId="478"/>
          <ac:spMkLst>
            <pc:docMk/>
            <pc:sldMk cId="968605838" sldId="1591"/>
            <ac:spMk id="3" creationId="{BFB9995A-209D-C21F-E154-26F8E52CD510}"/>
          </ac:spMkLst>
        </pc:spChg>
        <pc:spChg chg="add mod">
          <ac:chgData name="伊健 杜" userId="e69aded81da48593" providerId="LiveId" clId="{7FD4D2C2-8BF2-4B05-996B-66FFABE2D5D2}" dt="2022-11-28T16:58:31.837" v="4275"/>
          <ac:spMkLst>
            <pc:docMk/>
            <pc:sldMk cId="968605838" sldId="1591"/>
            <ac:spMk id="4" creationId="{7D916337-E67F-8B08-7055-347D13F4377B}"/>
          </ac:spMkLst>
        </pc:spChg>
      </pc:sldChg>
      <pc:sldChg chg="del">
        <pc:chgData name="伊健 杜" userId="e69aded81da48593" providerId="LiveId" clId="{7FD4D2C2-8BF2-4B05-996B-66FFABE2D5D2}" dt="2022-11-24T14:54:14.187" v="0" actId="47"/>
        <pc:sldMkLst>
          <pc:docMk/>
          <pc:sldMk cId="3809811080" sldId="1592"/>
        </pc:sldMkLst>
      </pc:sldChg>
      <pc:sldChg chg="del">
        <pc:chgData name="伊健 杜" userId="e69aded81da48593" providerId="LiveId" clId="{7FD4D2C2-8BF2-4B05-996B-66FFABE2D5D2}" dt="2022-11-24T14:54:14.187" v="0" actId="47"/>
        <pc:sldMkLst>
          <pc:docMk/>
          <pc:sldMk cId="2891050606" sldId="1593"/>
        </pc:sldMkLst>
      </pc:sldChg>
      <pc:sldChg chg="del">
        <pc:chgData name="伊健 杜" userId="e69aded81da48593" providerId="LiveId" clId="{7FD4D2C2-8BF2-4B05-996B-66FFABE2D5D2}" dt="2022-11-24T14:54:14.187" v="0" actId="47"/>
        <pc:sldMkLst>
          <pc:docMk/>
          <pc:sldMk cId="2227457539" sldId="1594"/>
        </pc:sldMkLst>
      </pc:sldChg>
      <pc:sldChg chg="del">
        <pc:chgData name="伊健 杜" userId="e69aded81da48593" providerId="LiveId" clId="{7FD4D2C2-8BF2-4B05-996B-66FFABE2D5D2}" dt="2022-11-28T12:45:48.816" v="1" actId="47"/>
        <pc:sldMkLst>
          <pc:docMk/>
          <pc:sldMk cId="409197820" sldId="1595"/>
        </pc:sldMkLst>
      </pc:sldChg>
      <pc:sldChg chg="del">
        <pc:chgData name="伊健 杜" userId="e69aded81da48593" providerId="LiveId" clId="{7FD4D2C2-8BF2-4B05-996B-66FFABE2D5D2}" dt="2022-11-28T12:45:48.816" v="1" actId="47"/>
        <pc:sldMkLst>
          <pc:docMk/>
          <pc:sldMk cId="2533538890" sldId="1596"/>
        </pc:sldMkLst>
      </pc:sldChg>
      <pc:sldChg chg="del">
        <pc:chgData name="伊健 杜" userId="e69aded81da48593" providerId="LiveId" clId="{7FD4D2C2-8BF2-4B05-996B-66FFABE2D5D2}" dt="2022-11-28T12:45:48.816" v="1" actId="47"/>
        <pc:sldMkLst>
          <pc:docMk/>
          <pc:sldMk cId="3721775617" sldId="1597"/>
        </pc:sldMkLst>
      </pc:sldChg>
      <pc:sldChg chg="del">
        <pc:chgData name="伊健 杜" userId="e69aded81da48593" providerId="LiveId" clId="{7FD4D2C2-8BF2-4B05-996B-66FFABE2D5D2}" dt="2022-11-28T12:45:48.816" v="1" actId="47"/>
        <pc:sldMkLst>
          <pc:docMk/>
          <pc:sldMk cId="1783880051" sldId="1598"/>
        </pc:sldMkLst>
      </pc:sldChg>
      <pc:sldChg chg="del">
        <pc:chgData name="伊健 杜" userId="e69aded81da48593" providerId="LiveId" clId="{7FD4D2C2-8BF2-4B05-996B-66FFABE2D5D2}" dt="2022-11-28T12:45:48.816" v="1" actId="47"/>
        <pc:sldMkLst>
          <pc:docMk/>
          <pc:sldMk cId="3440703046" sldId="1599"/>
        </pc:sldMkLst>
      </pc:sldChg>
      <pc:sldChg chg="modSp mod">
        <pc:chgData name="伊健 杜" userId="e69aded81da48593" providerId="LiveId" clId="{7FD4D2C2-8BF2-4B05-996B-66FFABE2D5D2}" dt="2022-11-28T16:58:31.837" v="4275"/>
        <pc:sldMkLst>
          <pc:docMk/>
          <pc:sldMk cId="2032622639" sldId="1600"/>
        </pc:sldMkLst>
        <pc:spChg chg="mod">
          <ac:chgData name="伊健 杜" userId="e69aded81da48593" providerId="LiveId" clId="{7FD4D2C2-8BF2-4B05-996B-66FFABE2D5D2}" dt="2022-11-28T16:58:31.837" v="4275"/>
          <ac:spMkLst>
            <pc:docMk/>
            <pc:sldMk cId="2032622639" sldId="1600"/>
            <ac:spMk id="2" creationId="{1302A11A-625D-774F-23B3-739301B530C3}"/>
          </ac:spMkLst>
        </pc:spChg>
        <pc:spChg chg="mod">
          <ac:chgData name="伊健 杜" userId="e69aded81da48593" providerId="LiveId" clId="{7FD4D2C2-8BF2-4B05-996B-66FFABE2D5D2}" dt="2022-11-28T16:58:31.837" v="4275"/>
          <ac:spMkLst>
            <pc:docMk/>
            <pc:sldMk cId="2032622639" sldId="1600"/>
            <ac:spMk id="3" creationId="{ABC6FAE7-B0DC-C53F-ABA7-511046C801BC}"/>
          </ac:spMkLst>
        </pc:spChg>
      </pc:sldChg>
      <pc:sldChg chg="del">
        <pc:chgData name="伊健 杜" userId="e69aded81da48593" providerId="LiveId" clId="{7FD4D2C2-8BF2-4B05-996B-66FFABE2D5D2}" dt="2022-11-28T12:48:04.541" v="91" actId="47"/>
        <pc:sldMkLst>
          <pc:docMk/>
          <pc:sldMk cId="1654700764" sldId="1601"/>
        </pc:sldMkLst>
      </pc:sldChg>
      <pc:sldChg chg="addSp delSp modSp add mod">
        <pc:chgData name="伊健 杜" userId="e69aded81da48593" providerId="LiveId" clId="{7FD4D2C2-8BF2-4B05-996B-66FFABE2D5D2}" dt="2022-11-28T16:58:31.837" v="4275"/>
        <pc:sldMkLst>
          <pc:docMk/>
          <pc:sldMk cId="2069894376" sldId="1601"/>
        </pc:sldMkLst>
        <pc:spChg chg="mod">
          <ac:chgData name="伊健 杜" userId="e69aded81da48593" providerId="LiveId" clId="{7FD4D2C2-8BF2-4B05-996B-66FFABE2D5D2}" dt="2022-11-28T16:58:31.837" v="4275"/>
          <ac:spMkLst>
            <pc:docMk/>
            <pc:sldMk cId="2069894376" sldId="1601"/>
            <ac:spMk id="2" creationId="{1302A11A-625D-774F-23B3-739301B530C3}"/>
          </ac:spMkLst>
        </pc:spChg>
        <pc:spChg chg="mod">
          <ac:chgData name="伊健 杜" userId="e69aded81da48593" providerId="LiveId" clId="{7FD4D2C2-8BF2-4B05-996B-66FFABE2D5D2}" dt="2022-11-28T16:58:31.837" v="4275"/>
          <ac:spMkLst>
            <pc:docMk/>
            <pc:sldMk cId="2069894376" sldId="1601"/>
            <ac:spMk id="3" creationId="{ABC6FAE7-B0DC-C53F-ABA7-511046C801BC}"/>
          </ac:spMkLst>
        </pc:spChg>
        <pc:picChg chg="add mod">
          <ac:chgData name="伊健 杜" userId="e69aded81da48593" providerId="LiveId" clId="{7FD4D2C2-8BF2-4B05-996B-66FFABE2D5D2}" dt="2022-11-28T12:49:40.666" v="281" actId="14100"/>
          <ac:picMkLst>
            <pc:docMk/>
            <pc:sldMk cId="2069894376" sldId="1601"/>
            <ac:picMk id="1026" creationId="{4E35E07C-DC09-82CF-24E7-29349F8B9209}"/>
          </ac:picMkLst>
        </pc:picChg>
        <pc:picChg chg="del">
          <ac:chgData name="伊健 杜" userId="e69aded81da48593" providerId="LiveId" clId="{7FD4D2C2-8BF2-4B05-996B-66FFABE2D5D2}" dt="2022-11-28T12:48:58.001" v="277" actId="478"/>
          <ac:picMkLst>
            <pc:docMk/>
            <pc:sldMk cId="2069894376" sldId="1601"/>
            <ac:picMk id="15362" creationId="{4618BCC4-85AA-0403-A6C6-742574B59556}"/>
          </ac:picMkLst>
        </pc:picChg>
      </pc:sldChg>
      <pc:sldChg chg="addSp delSp modSp add mod">
        <pc:chgData name="伊健 杜" userId="e69aded81da48593" providerId="LiveId" clId="{7FD4D2C2-8BF2-4B05-996B-66FFABE2D5D2}" dt="2022-11-28T16:58:31.837" v="4275"/>
        <pc:sldMkLst>
          <pc:docMk/>
          <pc:sldMk cId="2180148190" sldId="1602"/>
        </pc:sldMkLst>
        <pc:spChg chg="mod">
          <ac:chgData name="伊健 杜" userId="e69aded81da48593" providerId="LiveId" clId="{7FD4D2C2-8BF2-4B05-996B-66FFABE2D5D2}" dt="2022-11-28T16:58:31.837" v="4275"/>
          <ac:spMkLst>
            <pc:docMk/>
            <pc:sldMk cId="2180148190" sldId="1602"/>
            <ac:spMk id="2" creationId="{1302A11A-625D-774F-23B3-739301B530C3}"/>
          </ac:spMkLst>
        </pc:spChg>
        <pc:spChg chg="mod">
          <ac:chgData name="伊健 杜" userId="e69aded81da48593" providerId="LiveId" clId="{7FD4D2C2-8BF2-4B05-996B-66FFABE2D5D2}" dt="2022-11-28T16:58:31.837" v="4275"/>
          <ac:spMkLst>
            <pc:docMk/>
            <pc:sldMk cId="2180148190" sldId="1602"/>
            <ac:spMk id="3" creationId="{ABC6FAE7-B0DC-C53F-ABA7-511046C801BC}"/>
          </ac:spMkLst>
        </pc:spChg>
        <pc:picChg chg="add mod">
          <ac:chgData name="伊健 杜" userId="e69aded81da48593" providerId="LiveId" clId="{7FD4D2C2-8BF2-4B05-996B-66FFABE2D5D2}" dt="2022-11-28T12:51:52.901" v="498" actId="14100"/>
          <ac:picMkLst>
            <pc:docMk/>
            <pc:sldMk cId="2180148190" sldId="1602"/>
            <ac:picMk id="5" creationId="{2B152779-5F2B-836C-E225-137A71A09570}"/>
          </ac:picMkLst>
        </pc:picChg>
        <pc:picChg chg="del">
          <ac:chgData name="伊健 杜" userId="e69aded81da48593" providerId="LiveId" clId="{7FD4D2C2-8BF2-4B05-996B-66FFABE2D5D2}" dt="2022-11-28T12:50:37.780" v="465" actId="478"/>
          <ac:picMkLst>
            <pc:docMk/>
            <pc:sldMk cId="2180148190" sldId="1602"/>
            <ac:picMk id="15362" creationId="{4618BCC4-85AA-0403-A6C6-742574B59556}"/>
          </ac:picMkLst>
        </pc:picChg>
      </pc:sldChg>
      <pc:sldChg chg="del">
        <pc:chgData name="伊健 杜" userId="e69aded81da48593" providerId="LiveId" clId="{7FD4D2C2-8BF2-4B05-996B-66FFABE2D5D2}" dt="2022-11-28T12:48:04.541" v="91" actId="47"/>
        <pc:sldMkLst>
          <pc:docMk/>
          <pc:sldMk cId="2966008460" sldId="1602"/>
        </pc:sldMkLst>
      </pc:sldChg>
      <pc:sldChg chg="del">
        <pc:chgData name="伊健 杜" userId="e69aded81da48593" providerId="LiveId" clId="{7FD4D2C2-8BF2-4B05-996B-66FFABE2D5D2}" dt="2022-11-28T12:45:54.807" v="2" actId="47"/>
        <pc:sldMkLst>
          <pc:docMk/>
          <pc:sldMk cId="373322990" sldId="1603"/>
        </pc:sldMkLst>
      </pc:sldChg>
      <pc:sldChg chg="addSp delSp modSp new mod">
        <pc:chgData name="伊健 杜" userId="e69aded81da48593" providerId="LiveId" clId="{7FD4D2C2-8BF2-4B05-996B-66FFABE2D5D2}" dt="2022-11-28T16:58:31.837" v="4275"/>
        <pc:sldMkLst>
          <pc:docMk/>
          <pc:sldMk cId="3017488729" sldId="1603"/>
        </pc:sldMkLst>
        <pc:spChg chg="del">
          <ac:chgData name="伊健 杜" userId="e69aded81da48593" providerId="LiveId" clId="{7FD4D2C2-8BF2-4B05-996B-66FFABE2D5D2}" dt="2022-11-28T12:52:30.623" v="592" actId="478"/>
          <ac:spMkLst>
            <pc:docMk/>
            <pc:sldMk cId="3017488729" sldId="1603"/>
            <ac:spMk id="2" creationId="{4A9020BE-9D85-F220-A8E4-998379912306}"/>
          </ac:spMkLst>
        </pc:spChg>
        <pc:spChg chg="del">
          <ac:chgData name="伊健 杜" userId="e69aded81da48593" providerId="LiveId" clId="{7FD4D2C2-8BF2-4B05-996B-66FFABE2D5D2}" dt="2022-11-28T12:52:30.623" v="592" actId="478"/>
          <ac:spMkLst>
            <pc:docMk/>
            <pc:sldMk cId="3017488729" sldId="1603"/>
            <ac:spMk id="3" creationId="{CF702236-A008-2BFE-5F62-946BDCCD4153}"/>
          </ac:spMkLst>
        </pc:spChg>
        <pc:spChg chg="add mod">
          <ac:chgData name="伊健 杜" userId="e69aded81da48593" providerId="LiveId" clId="{7FD4D2C2-8BF2-4B05-996B-66FFABE2D5D2}" dt="2022-11-28T16:58:31.837" v="4275"/>
          <ac:spMkLst>
            <pc:docMk/>
            <pc:sldMk cId="3017488729" sldId="1603"/>
            <ac:spMk id="4" creationId="{0ADC9AB9-4F27-96C5-D200-9C24045F0FAB}"/>
          </ac:spMkLst>
        </pc:spChg>
        <pc:spChg chg="add mod">
          <ac:chgData name="伊健 杜" userId="e69aded81da48593" providerId="LiveId" clId="{7FD4D2C2-8BF2-4B05-996B-66FFABE2D5D2}" dt="2022-11-28T16:58:31.837" v="4275"/>
          <ac:spMkLst>
            <pc:docMk/>
            <pc:sldMk cId="3017488729" sldId="1603"/>
            <ac:spMk id="5" creationId="{3B459326-8E00-9B8D-E767-9C0230971074}"/>
          </ac:spMkLst>
        </pc:spChg>
        <pc:spChg chg="add mod">
          <ac:chgData name="伊健 杜" userId="e69aded81da48593" providerId="LiveId" clId="{7FD4D2C2-8BF2-4B05-996B-66FFABE2D5D2}" dt="2022-11-28T12:54:49.886" v="722" actId="1076"/>
          <ac:spMkLst>
            <pc:docMk/>
            <pc:sldMk cId="3017488729" sldId="1603"/>
            <ac:spMk id="6" creationId="{AA41CB6E-243F-918E-212B-DE20920FF6FF}"/>
          </ac:spMkLst>
        </pc:spChg>
        <pc:spChg chg="add mod">
          <ac:chgData name="伊健 杜" userId="e69aded81da48593" providerId="LiveId" clId="{7FD4D2C2-8BF2-4B05-996B-66FFABE2D5D2}" dt="2022-11-28T12:54:56.019" v="724" actId="1076"/>
          <ac:spMkLst>
            <pc:docMk/>
            <pc:sldMk cId="3017488729" sldId="1603"/>
            <ac:spMk id="7" creationId="{A2503336-D26E-B97C-821F-9C12796B0055}"/>
          </ac:spMkLst>
        </pc:spChg>
        <pc:spChg chg="add mod">
          <ac:chgData name="伊健 杜" userId="e69aded81da48593" providerId="LiveId" clId="{7FD4D2C2-8BF2-4B05-996B-66FFABE2D5D2}" dt="2022-11-28T12:54:56.019" v="724" actId="1076"/>
          <ac:spMkLst>
            <pc:docMk/>
            <pc:sldMk cId="3017488729" sldId="1603"/>
            <ac:spMk id="8" creationId="{5BC5E188-8BE4-D450-77CC-C0EC72C35829}"/>
          </ac:spMkLst>
        </pc:spChg>
        <pc:spChg chg="add mod">
          <ac:chgData name="伊健 杜" userId="e69aded81da48593" providerId="LiveId" clId="{7FD4D2C2-8BF2-4B05-996B-66FFABE2D5D2}" dt="2022-11-28T12:55:14.539" v="726" actId="1076"/>
          <ac:spMkLst>
            <pc:docMk/>
            <pc:sldMk cId="3017488729" sldId="1603"/>
            <ac:spMk id="9" creationId="{4FD078EC-B3E9-60EB-C707-989470335BF3}"/>
          </ac:spMkLst>
        </pc:spChg>
        <pc:spChg chg="add mod">
          <ac:chgData name="伊健 杜" userId="e69aded81da48593" providerId="LiveId" clId="{7FD4D2C2-8BF2-4B05-996B-66FFABE2D5D2}" dt="2022-11-28T12:55:25.055" v="728" actId="1076"/>
          <ac:spMkLst>
            <pc:docMk/>
            <pc:sldMk cId="3017488729" sldId="1603"/>
            <ac:spMk id="10" creationId="{15E7F14B-6F8A-F411-2CA5-EE79C9E07186}"/>
          </ac:spMkLst>
        </pc:spChg>
      </pc:sldChg>
      <pc:sldChg chg="addSp delSp modSp new mod">
        <pc:chgData name="伊健 杜" userId="e69aded81da48593" providerId="LiveId" clId="{7FD4D2C2-8BF2-4B05-996B-66FFABE2D5D2}" dt="2022-11-28T14:53:51.501" v="763" actId="1076"/>
        <pc:sldMkLst>
          <pc:docMk/>
          <pc:sldMk cId="813619813" sldId="1604"/>
        </pc:sldMkLst>
        <pc:spChg chg="del">
          <ac:chgData name="伊健 杜" userId="e69aded81da48593" providerId="LiveId" clId="{7FD4D2C2-8BF2-4B05-996B-66FFABE2D5D2}" dt="2022-11-28T14:53:42.071" v="758" actId="478"/>
          <ac:spMkLst>
            <pc:docMk/>
            <pc:sldMk cId="813619813" sldId="1604"/>
            <ac:spMk id="2" creationId="{3509E4C7-F4D5-EF0F-F64A-C49F92FC027E}"/>
          </ac:spMkLst>
        </pc:spChg>
        <pc:spChg chg="del">
          <ac:chgData name="伊健 杜" userId="e69aded81da48593" providerId="LiveId" clId="{7FD4D2C2-8BF2-4B05-996B-66FFABE2D5D2}" dt="2022-11-28T14:53:42.071" v="758" actId="478"/>
          <ac:spMkLst>
            <pc:docMk/>
            <pc:sldMk cId="813619813" sldId="1604"/>
            <ac:spMk id="3" creationId="{97FB7CD0-E261-1C2B-96C4-52C9DE2E93E2}"/>
          </ac:spMkLst>
        </pc:spChg>
        <pc:picChg chg="add mod">
          <ac:chgData name="伊健 杜" userId="e69aded81da48593" providerId="LiveId" clId="{7FD4D2C2-8BF2-4B05-996B-66FFABE2D5D2}" dt="2022-11-28T14:53:51.501" v="763" actId="1076"/>
          <ac:picMkLst>
            <pc:docMk/>
            <pc:sldMk cId="813619813" sldId="1604"/>
            <ac:picMk id="5" creationId="{C1B84363-FE19-EC7F-BC39-EFB4E0F4BCC0}"/>
          </ac:picMkLst>
        </pc:picChg>
      </pc:sldChg>
      <pc:sldChg chg="del">
        <pc:chgData name="伊健 杜" userId="e69aded81da48593" providerId="LiveId" clId="{7FD4D2C2-8BF2-4B05-996B-66FFABE2D5D2}" dt="2022-11-28T12:45:54.807" v="2" actId="47"/>
        <pc:sldMkLst>
          <pc:docMk/>
          <pc:sldMk cId="1534792075" sldId="1604"/>
        </pc:sldMkLst>
      </pc:sldChg>
      <pc:sldChg chg="del">
        <pc:chgData name="伊健 杜" userId="e69aded81da48593" providerId="LiveId" clId="{7FD4D2C2-8BF2-4B05-996B-66FFABE2D5D2}" dt="2022-11-28T12:45:54.807" v="2" actId="47"/>
        <pc:sldMkLst>
          <pc:docMk/>
          <pc:sldMk cId="1509472187" sldId="1605"/>
        </pc:sldMkLst>
      </pc:sldChg>
      <pc:sldChg chg="modSp add mod">
        <pc:chgData name="伊健 杜" userId="e69aded81da48593" providerId="LiveId" clId="{7FD4D2C2-8BF2-4B05-996B-66FFABE2D5D2}" dt="2022-11-28T15:03:44.575" v="796"/>
        <pc:sldMkLst>
          <pc:docMk/>
          <pc:sldMk cId="1755571147" sldId="1605"/>
        </pc:sldMkLst>
        <pc:spChg chg="mod">
          <ac:chgData name="伊健 杜" userId="e69aded81da48593" providerId="LiveId" clId="{7FD4D2C2-8BF2-4B05-996B-66FFABE2D5D2}" dt="2022-11-28T15:03:44.575" v="796"/>
          <ac:spMkLst>
            <pc:docMk/>
            <pc:sldMk cId="1755571147" sldId="1605"/>
            <ac:spMk id="4" creationId="{2CD63A4E-E37B-41A6-9090-C7BF9F9D4BD7}"/>
          </ac:spMkLst>
        </pc:spChg>
      </pc:sldChg>
      <pc:sldChg chg="del">
        <pc:chgData name="伊健 杜" userId="e69aded81da48593" providerId="LiveId" clId="{7FD4D2C2-8BF2-4B05-996B-66FFABE2D5D2}" dt="2022-11-28T12:45:54.807" v="2" actId="47"/>
        <pc:sldMkLst>
          <pc:docMk/>
          <pc:sldMk cId="310664107" sldId="1606"/>
        </pc:sldMkLst>
      </pc:sldChg>
      <pc:sldChg chg="modSp add mod">
        <pc:chgData name="伊健 杜" userId="e69aded81da48593" providerId="LiveId" clId="{7FD4D2C2-8BF2-4B05-996B-66FFABE2D5D2}" dt="2022-11-28T16:58:31.837" v="4275"/>
        <pc:sldMkLst>
          <pc:docMk/>
          <pc:sldMk cId="667411741" sldId="1606"/>
        </pc:sldMkLst>
        <pc:spChg chg="mod">
          <ac:chgData name="伊健 杜" userId="e69aded81da48593" providerId="LiveId" clId="{7FD4D2C2-8BF2-4B05-996B-66FFABE2D5D2}" dt="2022-11-28T16:58:31.837" v="4275"/>
          <ac:spMkLst>
            <pc:docMk/>
            <pc:sldMk cId="667411741" sldId="1606"/>
            <ac:spMk id="4" creationId="{2CD63A4E-E37B-41A6-9090-C7BF9F9D4BD7}"/>
          </ac:spMkLst>
        </pc:spChg>
      </pc:sldChg>
      <pc:sldChg chg="del">
        <pc:chgData name="伊健 杜" userId="e69aded81da48593" providerId="LiveId" clId="{7FD4D2C2-8BF2-4B05-996B-66FFABE2D5D2}" dt="2022-11-28T12:45:54.807" v="2" actId="47"/>
        <pc:sldMkLst>
          <pc:docMk/>
          <pc:sldMk cId="387774154" sldId="1607"/>
        </pc:sldMkLst>
      </pc:sldChg>
      <pc:sldChg chg="modSp add mod ord">
        <pc:chgData name="伊健 杜" userId="e69aded81da48593" providerId="LiveId" clId="{7FD4D2C2-8BF2-4B05-996B-66FFABE2D5D2}" dt="2022-11-28T16:58:31.837" v="4275"/>
        <pc:sldMkLst>
          <pc:docMk/>
          <pc:sldMk cId="1657574386" sldId="1607"/>
        </pc:sldMkLst>
        <pc:spChg chg="mod">
          <ac:chgData name="伊健 杜" userId="e69aded81da48593" providerId="LiveId" clId="{7FD4D2C2-8BF2-4B05-996B-66FFABE2D5D2}" dt="2022-11-28T16:58:31.837" v="4275"/>
          <ac:spMkLst>
            <pc:docMk/>
            <pc:sldMk cId="1657574386" sldId="1607"/>
            <ac:spMk id="4" creationId="{2CD63A4E-E37B-41A6-9090-C7BF9F9D4BD7}"/>
          </ac:spMkLst>
        </pc:spChg>
      </pc:sldChg>
      <pc:sldChg chg="del">
        <pc:chgData name="伊健 杜" userId="e69aded81da48593" providerId="LiveId" clId="{7FD4D2C2-8BF2-4B05-996B-66FFABE2D5D2}" dt="2022-11-28T12:45:54.807" v="2" actId="47"/>
        <pc:sldMkLst>
          <pc:docMk/>
          <pc:sldMk cId="1089862687" sldId="1608"/>
        </pc:sldMkLst>
      </pc:sldChg>
      <pc:sldChg chg="modSp add mod">
        <pc:chgData name="伊健 杜" userId="e69aded81da48593" providerId="LiveId" clId="{7FD4D2C2-8BF2-4B05-996B-66FFABE2D5D2}" dt="2022-11-28T16:58:31.837" v="4275"/>
        <pc:sldMkLst>
          <pc:docMk/>
          <pc:sldMk cId="3971358104" sldId="1608"/>
        </pc:sldMkLst>
        <pc:spChg chg="mod">
          <ac:chgData name="伊健 杜" userId="e69aded81da48593" providerId="LiveId" clId="{7FD4D2C2-8BF2-4B05-996B-66FFABE2D5D2}" dt="2022-11-28T16:58:31.837" v="4275"/>
          <ac:spMkLst>
            <pc:docMk/>
            <pc:sldMk cId="3971358104" sldId="1608"/>
            <ac:spMk id="4" creationId="{2CD63A4E-E37B-41A6-9090-C7BF9F9D4BD7}"/>
          </ac:spMkLst>
        </pc:spChg>
      </pc:sldChg>
      <pc:sldChg chg="addSp delSp modSp add mod">
        <pc:chgData name="伊健 杜" userId="e69aded81da48593" providerId="LiveId" clId="{7FD4D2C2-8BF2-4B05-996B-66FFABE2D5D2}" dt="2022-11-28T16:58:31.837" v="4275"/>
        <pc:sldMkLst>
          <pc:docMk/>
          <pc:sldMk cId="449972410" sldId="1609"/>
        </pc:sldMkLst>
        <pc:spChg chg="mod">
          <ac:chgData name="伊健 杜" userId="e69aded81da48593" providerId="LiveId" clId="{7FD4D2C2-8BF2-4B05-996B-66FFABE2D5D2}" dt="2022-11-28T16:58:31.837" v="4275"/>
          <ac:spMkLst>
            <pc:docMk/>
            <pc:sldMk cId="449972410" sldId="1609"/>
            <ac:spMk id="5" creationId="{E7287B0E-EF55-E721-8EFA-9A9183C0EDF9}"/>
          </ac:spMkLst>
        </pc:spChg>
        <pc:picChg chg="del">
          <ac:chgData name="伊健 杜" userId="e69aded81da48593" providerId="LiveId" clId="{7FD4D2C2-8BF2-4B05-996B-66FFABE2D5D2}" dt="2022-11-28T15:06:32.733" v="1087" actId="478"/>
          <ac:picMkLst>
            <pc:docMk/>
            <pc:sldMk cId="449972410" sldId="1609"/>
            <ac:picMk id="1026" creationId="{1FC65220-8477-E098-6637-C5FF8A031FFA}"/>
          </ac:picMkLst>
        </pc:picChg>
        <pc:picChg chg="add mod">
          <ac:chgData name="伊健 杜" userId="e69aded81da48593" providerId="LiveId" clId="{7FD4D2C2-8BF2-4B05-996B-66FFABE2D5D2}" dt="2022-11-28T15:07:26.307" v="1211" actId="1076"/>
          <ac:picMkLst>
            <pc:docMk/>
            <pc:sldMk cId="449972410" sldId="1609"/>
            <ac:picMk id="2050" creationId="{DFEA5C71-2CB9-0A7E-3FF7-CED0D40B5056}"/>
          </ac:picMkLst>
        </pc:picChg>
      </pc:sldChg>
      <pc:sldChg chg="del">
        <pc:chgData name="伊健 杜" userId="e69aded81da48593" providerId="LiveId" clId="{7FD4D2C2-8BF2-4B05-996B-66FFABE2D5D2}" dt="2022-11-28T12:45:54.807" v="2" actId="47"/>
        <pc:sldMkLst>
          <pc:docMk/>
          <pc:sldMk cId="3515143420" sldId="1609"/>
        </pc:sldMkLst>
      </pc:sldChg>
      <pc:sldChg chg="addSp delSp modSp add mod">
        <pc:chgData name="伊健 杜" userId="e69aded81da48593" providerId="LiveId" clId="{7FD4D2C2-8BF2-4B05-996B-66FFABE2D5D2}" dt="2022-11-28T16:58:31.837" v="4275"/>
        <pc:sldMkLst>
          <pc:docMk/>
          <pc:sldMk cId="3717290062" sldId="1610"/>
        </pc:sldMkLst>
        <pc:spChg chg="mod">
          <ac:chgData name="伊健 杜" userId="e69aded81da48593" providerId="LiveId" clId="{7FD4D2C2-8BF2-4B05-996B-66FFABE2D5D2}" dt="2022-11-28T16:58:31.837" v="4275"/>
          <ac:spMkLst>
            <pc:docMk/>
            <pc:sldMk cId="3717290062" sldId="1610"/>
            <ac:spMk id="2" creationId="{10304424-DB4A-36E7-9E0D-D32A5DD0F26C}"/>
          </ac:spMkLst>
        </pc:spChg>
        <pc:spChg chg="mod">
          <ac:chgData name="伊健 杜" userId="e69aded81da48593" providerId="LiveId" clId="{7FD4D2C2-8BF2-4B05-996B-66FFABE2D5D2}" dt="2022-11-28T16:58:31.837" v="4275"/>
          <ac:spMkLst>
            <pc:docMk/>
            <pc:sldMk cId="3717290062" sldId="1610"/>
            <ac:spMk id="5" creationId="{E7287B0E-EF55-E721-8EFA-9A9183C0EDF9}"/>
          </ac:spMkLst>
        </pc:spChg>
        <pc:picChg chg="del">
          <ac:chgData name="伊健 杜" userId="e69aded81da48593" providerId="LiveId" clId="{7FD4D2C2-8BF2-4B05-996B-66FFABE2D5D2}" dt="2022-11-28T15:09:50.181" v="1423" actId="478"/>
          <ac:picMkLst>
            <pc:docMk/>
            <pc:sldMk cId="3717290062" sldId="1610"/>
            <ac:picMk id="1026" creationId="{1FC65220-8477-E098-6637-C5FF8A031FFA}"/>
          </ac:picMkLst>
        </pc:picChg>
        <pc:picChg chg="add mod">
          <ac:chgData name="伊健 杜" userId="e69aded81da48593" providerId="LiveId" clId="{7FD4D2C2-8BF2-4B05-996B-66FFABE2D5D2}" dt="2022-11-28T15:11:56.278" v="1429" actId="1076"/>
          <ac:picMkLst>
            <pc:docMk/>
            <pc:sldMk cId="3717290062" sldId="1610"/>
            <ac:picMk id="3074" creationId="{25491FFB-6B15-4E07-D95E-84DED98C79C6}"/>
          </ac:picMkLst>
        </pc:picChg>
      </pc:sldChg>
      <pc:sldChg chg="del">
        <pc:chgData name="伊健 杜" userId="e69aded81da48593" providerId="LiveId" clId="{7FD4D2C2-8BF2-4B05-996B-66FFABE2D5D2}" dt="2022-11-28T12:45:54.807" v="2" actId="47"/>
        <pc:sldMkLst>
          <pc:docMk/>
          <pc:sldMk cId="4078379201" sldId="1610"/>
        </pc:sldMkLst>
      </pc:sldChg>
      <pc:sldChg chg="del">
        <pc:chgData name="伊健 杜" userId="e69aded81da48593" providerId="LiveId" clId="{7FD4D2C2-8BF2-4B05-996B-66FFABE2D5D2}" dt="2022-11-28T12:45:54.807" v="2" actId="47"/>
        <pc:sldMkLst>
          <pc:docMk/>
          <pc:sldMk cId="791553906" sldId="1611"/>
        </pc:sldMkLst>
      </pc:sldChg>
      <pc:sldChg chg="addSp delSp modSp add mod">
        <pc:chgData name="伊健 杜" userId="e69aded81da48593" providerId="LiveId" clId="{7FD4D2C2-8BF2-4B05-996B-66FFABE2D5D2}" dt="2022-11-28T16:58:31.837" v="4275"/>
        <pc:sldMkLst>
          <pc:docMk/>
          <pc:sldMk cId="2931321024" sldId="1611"/>
        </pc:sldMkLst>
        <pc:spChg chg="mod">
          <ac:chgData name="伊健 杜" userId="e69aded81da48593" providerId="LiveId" clId="{7FD4D2C2-8BF2-4B05-996B-66FFABE2D5D2}" dt="2022-11-28T16:58:31.837" v="4275"/>
          <ac:spMkLst>
            <pc:docMk/>
            <pc:sldMk cId="2931321024" sldId="1611"/>
            <ac:spMk id="2" creationId="{10304424-DB4A-36E7-9E0D-D32A5DD0F26C}"/>
          </ac:spMkLst>
        </pc:spChg>
        <pc:spChg chg="mod">
          <ac:chgData name="伊健 杜" userId="e69aded81da48593" providerId="LiveId" clId="{7FD4D2C2-8BF2-4B05-996B-66FFABE2D5D2}" dt="2022-11-28T16:58:31.837" v="4275"/>
          <ac:spMkLst>
            <pc:docMk/>
            <pc:sldMk cId="2931321024" sldId="1611"/>
            <ac:spMk id="5" creationId="{E7287B0E-EF55-E721-8EFA-9A9183C0EDF9}"/>
          </ac:spMkLst>
        </pc:spChg>
        <pc:picChg chg="del">
          <ac:chgData name="伊健 杜" userId="e69aded81da48593" providerId="LiveId" clId="{7FD4D2C2-8BF2-4B05-996B-66FFABE2D5D2}" dt="2022-11-28T15:21:43.536" v="1549" actId="478"/>
          <ac:picMkLst>
            <pc:docMk/>
            <pc:sldMk cId="2931321024" sldId="1611"/>
            <ac:picMk id="3074" creationId="{25491FFB-6B15-4E07-D95E-84DED98C79C6}"/>
          </ac:picMkLst>
        </pc:picChg>
        <pc:picChg chg="add mod">
          <ac:chgData name="伊健 杜" userId="e69aded81da48593" providerId="LiveId" clId="{7FD4D2C2-8BF2-4B05-996B-66FFABE2D5D2}" dt="2022-11-28T15:23:21.930" v="1554" actId="1076"/>
          <ac:picMkLst>
            <pc:docMk/>
            <pc:sldMk cId="2931321024" sldId="1611"/>
            <ac:picMk id="4098" creationId="{B5DEA1A3-4BCC-3865-3525-0E87283ED088}"/>
          </ac:picMkLst>
        </pc:picChg>
      </pc:sldChg>
      <pc:sldChg chg="addSp delSp modSp add mod">
        <pc:chgData name="伊健 杜" userId="e69aded81da48593" providerId="LiveId" clId="{7FD4D2C2-8BF2-4B05-996B-66FFABE2D5D2}" dt="2022-11-28T16:58:31.837" v="4275"/>
        <pc:sldMkLst>
          <pc:docMk/>
          <pc:sldMk cId="607577743" sldId="1612"/>
        </pc:sldMkLst>
        <pc:spChg chg="mod">
          <ac:chgData name="伊健 杜" userId="e69aded81da48593" providerId="LiveId" clId="{7FD4D2C2-8BF2-4B05-996B-66FFABE2D5D2}" dt="2022-11-28T16:58:31.837" v="4275"/>
          <ac:spMkLst>
            <pc:docMk/>
            <pc:sldMk cId="607577743" sldId="1612"/>
            <ac:spMk id="2" creationId="{10304424-DB4A-36E7-9E0D-D32A5DD0F26C}"/>
          </ac:spMkLst>
        </pc:spChg>
        <pc:spChg chg="mod">
          <ac:chgData name="伊健 杜" userId="e69aded81da48593" providerId="LiveId" clId="{7FD4D2C2-8BF2-4B05-996B-66FFABE2D5D2}" dt="2022-11-28T16:58:31.837" v="4275"/>
          <ac:spMkLst>
            <pc:docMk/>
            <pc:sldMk cId="607577743" sldId="1612"/>
            <ac:spMk id="5" creationId="{E7287B0E-EF55-E721-8EFA-9A9183C0EDF9}"/>
          </ac:spMkLst>
        </pc:spChg>
        <pc:picChg chg="add mod">
          <ac:chgData name="伊健 杜" userId="e69aded81da48593" providerId="LiveId" clId="{7FD4D2C2-8BF2-4B05-996B-66FFABE2D5D2}" dt="2022-11-28T15:34:05.654" v="1793" actId="1076"/>
          <ac:picMkLst>
            <pc:docMk/>
            <pc:sldMk cId="607577743" sldId="1612"/>
            <ac:picMk id="7" creationId="{E0D1FC10-C850-6797-1C78-BF1BB77021BF}"/>
          </ac:picMkLst>
        </pc:picChg>
        <pc:picChg chg="del">
          <ac:chgData name="伊健 杜" userId="e69aded81da48593" providerId="LiveId" clId="{7FD4D2C2-8BF2-4B05-996B-66FFABE2D5D2}" dt="2022-11-28T15:30:48.543" v="1790" actId="478"/>
          <ac:picMkLst>
            <pc:docMk/>
            <pc:sldMk cId="607577743" sldId="1612"/>
            <ac:picMk id="3074" creationId="{25491FFB-6B15-4E07-D95E-84DED98C79C6}"/>
          </ac:picMkLst>
        </pc:picChg>
      </pc:sldChg>
      <pc:sldChg chg="del">
        <pc:chgData name="伊健 杜" userId="e69aded81da48593" providerId="LiveId" clId="{7FD4D2C2-8BF2-4B05-996B-66FFABE2D5D2}" dt="2022-11-28T12:45:54.807" v="2" actId="47"/>
        <pc:sldMkLst>
          <pc:docMk/>
          <pc:sldMk cId="1405154617" sldId="1612"/>
        </pc:sldMkLst>
      </pc:sldChg>
      <pc:sldChg chg="addSp delSp modSp add mod">
        <pc:chgData name="伊健 杜" userId="e69aded81da48593" providerId="LiveId" clId="{7FD4D2C2-8BF2-4B05-996B-66FFABE2D5D2}" dt="2022-11-28T16:58:31.837" v="4275"/>
        <pc:sldMkLst>
          <pc:docMk/>
          <pc:sldMk cId="529186279" sldId="1613"/>
        </pc:sldMkLst>
        <pc:spChg chg="mod">
          <ac:chgData name="伊健 杜" userId="e69aded81da48593" providerId="LiveId" clId="{7FD4D2C2-8BF2-4B05-996B-66FFABE2D5D2}" dt="2022-11-28T16:58:31.837" v="4275"/>
          <ac:spMkLst>
            <pc:docMk/>
            <pc:sldMk cId="529186279" sldId="1613"/>
            <ac:spMk id="2" creationId="{10304424-DB4A-36E7-9E0D-D32A5DD0F26C}"/>
          </ac:spMkLst>
        </pc:spChg>
        <pc:spChg chg="mod">
          <ac:chgData name="伊健 杜" userId="e69aded81da48593" providerId="LiveId" clId="{7FD4D2C2-8BF2-4B05-996B-66FFABE2D5D2}" dt="2022-11-28T16:58:31.837" v="4275"/>
          <ac:spMkLst>
            <pc:docMk/>
            <pc:sldMk cId="529186279" sldId="1613"/>
            <ac:spMk id="5" creationId="{E7287B0E-EF55-E721-8EFA-9A9183C0EDF9}"/>
          </ac:spMkLst>
        </pc:spChg>
        <pc:picChg chg="del">
          <ac:chgData name="伊健 杜" userId="e69aded81da48593" providerId="LiveId" clId="{7FD4D2C2-8BF2-4B05-996B-66FFABE2D5D2}" dt="2022-11-28T15:35:45.750" v="1879" actId="478"/>
          <ac:picMkLst>
            <pc:docMk/>
            <pc:sldMk cId="529186279" sldId="1613"/>
            <ac:picMk id="7" creationId="{E0D1FC10-C850-6797-1C78-BF1BB77021BF}"/>
          </ac:picMkLst>
        </pc:picChg>
        <pc:picChg chg="add mod">
          <ac:chgData name="伊健 杜" userId="e69aded81da48593" providerId="LiveId" clId="{7FD4D2C2-8BF2-4B05-996B-66FFABE2D5D2}" dt="2022-11-28T15:36:10.657" v="1883" actId="1076"/>
          <ac:picMkLst>
            <pc:docMk/>
            <pc:sldMk cId="529186279" sldId="1613"/>
            <ac:picMk id="5122" creationId="{961E013D-D2E3-542E-6548-201A9F187010}"/>
          </ac:picMkLst>
        </pc:picChg>
      </pc:sldChg>
      <pc:sldChg chg="del">
        <pc:chgData name="伊健 杜" userId="e69aded81da48593" providerId="LiveId" clId="{7FD4D2C2-8BF2-4B05-996B-66FFABE2D5D2}" dt="2022-11-28T12:45:54.807" v="2" actId="47"/>
        <pc:sldMkLst>
          <pc:docMk/>
          <pc:sldMk cId="2153796247" sldId="1613"/>
        </pc:sldMkLst>
      </pc:sldChg>
      <pc:sldChg chg="addSp delSp modSp add mod">
        <pc:chgData name="伊健 杜" userId="e69aded81da48593" providerId="LiveId" clId="{7FD4D2C2-8BF2-4B05-996B-66FFABE2D5D2}" dt="2022-11-28T16:58:31.837" v="4275"/>
        <pc:sldMkLst>
          <pc:docMk/>
          <pc:sldMk cId="2846593988" sldId="1614"/>
        </pc:sldMkLst>
        <pc:spChg chg="mod">
          <ac:chgData name="伊健 杜" userId="e69aded81da48593" providerId="LiveId" clId="{7FD4D2C2-8BF2-4B05-996B-66FFABE2D5D2}" dt="2022-11-28T15:36:28.442" v="1894"/>
          <ac:spMkLst>
            <pc:docMk/>
            <pc:sldMk cId="2846593988" sldId="1614"/>
            <ac:spMk id="2" creationId="{10304424-DB4A-36E7-9E0D-D32A5DD0F26C}"/>
          </ac:spMkLst>
        </pc:spChg>
        <pc:spChg chg="mod">
          <ac:chgData name="伊健 杜" userId="e69aded81da48593" providerId="LiveId" clId="{7FD4D2C2-8BF2-4B05-996B-66FFABE2D5D2}" dt="2022-11-28T16:58:31.837" v="4275"/>
          <ac:spMkLst>
            <pc:docMk/>
            <pc:sldMk cId="2846593988" sldId="1614"/>
            <ac:spMk id="5" creationId="{E7287B0E-EF55-E721-8EFA-9A9183C0EDF9}"/>
          </ac:spMkLst>
        </pc:spChg>
        <pc:picChg chg="del">
          <ac:chgData name="伊健 杜" userId="e69aded81da48593" providerId="LiveId" clId="{7FD4D2C2-8BF2-4B05-996B-66FFABE2D5D2}" dt="2022-11-28T15:51:14.668" v="1900" actId="478"/>
          <ac:picMkLst>
            <pc:docMk/>
            <pc:sldMk cId="2846593988" sldId="1614"/>
            <ac:picMk id="7" creationId="{E0D1FC10-C850-6797-1C78-BF1BB77021BF}"/>
          </ac:picMkLst>
        </pc:picChg>
        <pc:picChg chg="add mod">
          <ac:chgData name="伊健 杜" userId="e69aded81da48593" providerId="LiveId" clId="{7FD4D2C2-8BF2-4B05-996B-66FFABE2D5D2}" dt="2022-11-28T16:01:56.215" v="2039" actId="1076"/>
          <ac:picMkLst>
            <pc:docMk/>
            <pc:sldMk cId="2846593988" sldId="1614"/>
            <ac:picMk id="1026" creationId="{170D7BA2-6331-31D0-471F-D906EB6F4CA4}"/>
          </ac:picMkLst>
        </pc:picChg>
      </pc:sldChg>
      <pc:sldChg chg="del">
        <pc:chgData name="伊健 杜" userId="e69aded81da48593" providerId="LiveId" clId="{7FD4D2C2-8BF2-4B05-996B-66FFABE2D5D2}" dt="2022-11-28T12:45:54.807" v="2" actId="47"/>
        <pc:sldMkLst>
          <pc:docMk/>
          <pc:sldMk cId="3129293732" sldId="1614"/>
        </pc:sldMkLst>
      </pc:sldChg>
      <pc:sldChg chg="addSp delSp modSp add mod">
        <pc:chgData name="伊健 杜" userId="e69aded81da48593" providerId="LiveId" clId="{7FD4D2C2-8BF2-4B05-996B-66FFABE2D5D2}" dt="2022-11-28T16:58:31.837" v="4275"/>
        <pc:sldMkLst>
          <pc:docMk/>
          <pc:sldMk cId="675020537" sldId="1615"/>
        </pc:sldMkLst>
        <pc:spChg chg="mod">
          <ac:chgData name="伊健 杜" userId="e69aded81da48593" providerId="LiveId" clId="{7FD4D2C2-8BF2-4B05-996B-66FFABE2D5D2}" dt="2022-11-28T16:18:34.635" v="2271" actId="1076"/>
          <ac:spMkLst>
            <pc:docMk/>
            <pc:sldMk cId="675020537" sldId="1615"/>
            <ac:spMk id="2" creationId="{10304424-DB4A-36E7-9E0D-D32A5DD0F26C}"/>
          </ac:spMkLst>
        </pc:spChg>
        <pc:spChg chg="mod">
          <ac:chgData name="伊健 杜" userId="e69aded81da48593" providerId="LiveId" clId="{7FD4D2C2-8BF2-4B05-996B-66FFABE2D5D2}" dt="2022-11-28T16:58:31.837" v="4275"/>
          <ac:spMkLst>
            <pc:docMk/>
            <pc:sldMk cId="675020537" sldId="1615"/>
            <ac:spMk id="5" creationId="{E7287B0E-EF55-E721-8EFA-9A9183C0EDF9}"/>
          </ac:spMkLst>
        </pc:spChg>
        <pc:picChg chg="del">
          <ac:chgData name="伊健 杜" userId="e69aded81da48593" providerId="LiveId" clId="{7FD4D2C2-8BF2-4B05-996B-66FFABE2D5D2}" dt="2022-11-28T16:17:32.730" v="2262" actId="478"/>
          <ac:picMkLst>
            <pc:docMk/>
            <pc:sldMk cId="675020537" sldId="1615"/>
            <ac:picMk id="1026" creationId="{170D7BA2-6331-31D0-471F-D906EB6F4CA4}"/>
          </ac:picMkLst>
        </pc:picChg>
        <pc:picChg chg="add mod">
          <ac:chgData name="伊健 杜" userId="e69aded81da48593" providerId="LiveId" clId="{7FD4D2C2-8BF2-4B05-996B-66FFABE2D5D2}" dt="2022-11-28T16:18:22.194" v="2265" actId="1076"/>
          <ac:picMkLst>
            <pc:docMk/>
            <pc:sldMk cId="675020537" sldId="1615"/>
            <ac:picMk id="2050" creationId="{8AA3EF42-0FB2-80DE-0851-9C9C4561DCF1}"/>
          </ac:picMkLst>
        </pc:picChg>
      </pc:sldChg>
      <pc:sldChg chg="del">
        <pc:chgData name="伊健 杜" userId="e69aded81da48593" providerId="LiveId" clId="{7FD4D2C2-8BF2-4B05-996B-66FFABE2D5D2}" dt="2022-11-28T12:45:54.807" v="2" actId="47"/>
        <pc:sldMkLst>
          <pc:docMk/>
          <pc:sldMk cId="861180618" sldId="1615"/>
        </pc:sldMkLst>
      </pc:sldChg>
      <pc:sldChg chg="del">
        <pc:chgData name="伊健 杜" userId="e69aded81da48593" providerId="LiveId" clId="{7FD4D2C2-8BF2-4B05-996B-66FFABE2D5D2}" dt="2022-11-28T12:45:54.807" v="2" actId="47"/>
        <pc:sldMkLst>
          <pc:docMk/>
          <pc:sldMk cId="1214066798" sldId="1616"/>
        </pc:sldMkLst>
      </pc:sldChg>
      <pc:sldChg chg="modSp add mod">
        <pc:chgData name="伊健 杜" userId="e69aded81da48593" providerId="LiveId" clId="{7FD4D2C2-8BF2-4B05-996B-66FFABE2D5D2}" dt="2022-11-28T16:58:31.837" v="4275"/>
        <pc:sldMkLst>
          <pc:docMk/>
          <pc:sldMk cId="2205894479" sldId="1616"/>
        </pc:sldMkLst>
        <pc:spChg chg="mod">
          <ac:chgData name="伊健 杜" userId="e69aded81da48593" providerId="LiveId" clId="{7FD4D2C2-8BF2-4B05-996B-66FFABE2D5D2}" dt="2022-11-28T16:23:50.997" v="2444"/>
          <ac:spMkLst>
            <pc:docMk/>
            <pc:sldMk cId="2205894479" sldId="1616"/>
            <ac:spMk id="2" creationId="{10304424-DB4A-36E7-9E0D-D32A5DD0F26C}"/>
          </ac:spMkLst>
        </pc:spChg>
        <pc:spChg chg="mod">
          <ac:chgData name="伊健 杜" userId="e69aded81da48593" providerId="LiveId" clId="{7FD4D2C2-8BF2-4B05-996B-66FFABE2D5D2}" dt="2022-11-28T16:58:31.837" v="4275"/>
          <ac:spMkLst>
            <pc:docMk/>
            <pc:sldMk cId="2205894479" sldId="1616"/>
            <ac:spMk id="5" creationId="{E7287B0E-EF55-E721-8EFA-9A9183C0EDF9}"/>
          </ac:spMkLst>
        </pc:spChg>
      </pc:sldChg>
      <pc:sldChg chg="del">
        <pc:chgData name="伊健 杜" userId="e69aded81da48593" providerId="LiveId" clId="{7FD4D2C2-8BF2-4B05-996B-66FFABE2D5D2}" dt="2022-11-28T12:45:54.807" v="2" actId="47"/>
        <pc:sldMkLst>
          <pc:docMk/>
          <pc:sldMk cId="1839671775" sldId="1617"/>
        </pc:sldMkLst>
      </pc:sldChg>
      <pc:sldChg chg="addSp delSp modSp add mod">
        <pc:chgData name="伊健 杜" userId="e69aded81da48593" providerId="LiveId" clId="{7FD4D2C2-8BF2-4B05-996B-66FFABE2D5D2}" dt="2022-11-28T16:58:31.837" v="4275"/>
        <pc:sldMkLst>
          <pc:docMk/>
          <pc:sldMk cId="3983972356" sldId="1617"/>
        </pc:sldMkLst>
        <pc:spChg chg="mod">
          <ac:chgData name="伊健 杜" userId="e69aded81da48593" providerId="LiveId" clId="{7FD4D2C2-8BF2-4B05-996B-66FFABE2D5D2}" dt="2022-11-28T16:23:56.216" v="2445" actId="20577"/>
          <ac:spMkLst>
            <pc:docMk/>
            <pc:sldMk cId="3983972356" sldId="1617"/>
            <ac:spMk id="2" creationId="{10304424-DB4A-36E7-9E0D-D32A5DD0F26C}"/>
          </ac:spMkLst>
        </pc:spChg>
        <pc:spChg chg="mod">
          <ac:chgData name="伊健 杜" userId="e69aded81da48593" providerId="LiveId" clId="{7FD4D2C2-8BF2-4B05-996B-66FFABE2D5D2}" dt="2022-11-28T16:58:31.837" v="4275"/>
          <ac:spMkLst>
            <pc:docMk/>
            <pc:sldMk cId="3983972356" sldId="1617"/>
            <ac:spMk id="5" creationId="{E7287B0E-EF55-E721-8EFA-9A9183C0EDF9}"/>
          </ac:spMkLst>
        </pc:spChg>
        <pc:picChg chg="del">
          <ac:chgData name="伊健 杜" userId="e69aded81da48593" providerId="LiveId" clId="{7FD4D2C2-8BF2-4B05-996B-66FFABE2D5D2}" dt="2022-11-28T16:24:24.521" v="2557" actId="478"/>
          <ac:picMkLst>
            <pc:docMk/>
            <pc:sldMk cId="3983972356" sldId="1617"/>
            <ac:picMk id="1026" creationId="{170D7BA2-6331-31D0-471F-D906EB6F4CA4}"/>
          </ac:picMkLst>
        </pc:picChg>
        <pc:picChg chg="add mod">
          <ac:chgData name="伊健 杜" userId="e69aded81da48593" providerId="LiveId" clId="{7FD4D2C2-8BF2-4B05-996B-66FFABE2D5D2}" dt="2022-11-28T16:24:47.167" v="2560" actId="1076"/>
          <ac:picMkLst>
            <pc:docMk/>
            <pc:sldMk cId="3983972356" sldId="1617"/>
            <ac:picMk id="3074" creationId="{59EFC03A-1CDD-1271-C6FA-69B042E381BF}"/>
          </ac:picMkLst>
        </pc:picChg>
      </pc:sldChg>
      <pc:sldChg chg="modSp add mod">
        <pc:chgData name="伊健 杜" userId="e69aded81da48593" providerId="LiveId" clId="{7FD4D2C2-8BF2-4B05-996B-66FFABE2D5D2}" dt="2022-11-28T16:58:31.837" v="4275"/>
        <pc:sldMkLst>
          <pc:docMk/>
          <pc:sldMk cId="391853809" sldId="1618"/>
        </pc:sldMkLst>
        <pc:spChg chg="mod">
          <ac:chgData name="伊健 杜" userId="e69aded81da48593" providerId="LiveId" clId="{7FD4D2C2-8BF2-4B05-996B-66FFABE2D5D2}" dt="2022-11-28T16:58:31.837" v="4275"/>
          <ac:spMkLst>
            <pc:docMk/>
            <pc:sldMk cId="391853809" sldId="1618"/>
            <ac:spMk id="4" creationId="{2CD63A4E-E37B-41A6-9090-C7BF9F9D4BD7}"/>
          </ac:spMkLst>
        </pc:spChg>
      </pc:sldChg>
      <pc:sldChg chg="del">
        <pc:chgData name="伊健 杜" userId="e69aded81da48593" providerId="LiveId" clId="{7FD4D2C2-8BF2-4B05-996B-66FFABE2D5D2}" dt="2022-11-28T12:45:54.807" v="2" actId="47"/>
        <pc:sldMkLst>
          <pc:docMk/>
          <pc:sldMk cId="2628871946" sldId="1618"/>
        </pc:sldMkLst>
      </pc:sldChg>
      <pc:sldChg chg="addSp delSp modSp add mod">
        <pc:chgData name="伊健 杜" userId="e69aded81da48593" providerId="LiveId" clId="{7FD4D2C2-8BF2-4B05-996B-66FFABE2D5D2}" dt="2022-11-28T16:58:31.837" v="4275"/>
        <pc:sldMkLst>
          <pc:docMk/>
          <pc:sldMk cId="190600965" sldId="1619"/>
        </pc:sldMkLst>
        <pc:spChg chg="mod">
          <ac:chgData name="伊健 杜" userId="e69aded81da48593" providerId="LiveId" clId="{7FD4D2C2-8BF2-4B05-996B-66FFABE2D5D2}" dt="2022-11-28T16:36:45.584" v="2803" actId="1076"/>
          <ac:spMkLst>
            <pc:docMk/>
            <pc:sldMk cId="190600965" sldId="1619"/>
            <ac:spMk id="2" creationId="{1302A11A-625D-774F-23B3-739301B530C3}"/>
          </ac:spMkLst>
        </pc:spChg>
        <pc:spChg chg="mod">
          <ac:chgData name="伊健 杜" userId="e69aded81da48593" providerId="LiveId" clId="{7FD4D2C2-8BF2-4B05-996B-66FFABE2D5D2}" dt="2022-11-28T16:58:31.837" v="4275"/>
          <ac:spMkLst>
            <pc:docMk/>
            <pc:sldMk cId="190600965" sldId="1619"/>
            <ac:spMk id="3" creationId="{ABC6FAE7-B0DC-C53F-ABA7-511046C801BC}"/>
          </ac:spMkLst>
        </pc:spChg>
        <pc:picChg chg="del">
          <ac:chgData name="伊健 杜" userId="e69aded81da48593" providerId="LiveId" clId="{7FD4D2C2-8BF2-4B05-996B-66FFABE2D5D2}" dt="2022-11-28T16:37:47.550" v="2923" actId="478"/>
          <ac:picMkLst>
            <pc:docMk/>
            <pc:sldMk cId="190600965" sldId="1619"/>
            <ac:picMk id="5" creationId="{2B152779-5F2B-836C-E225-137A71A09570}"/>
          </ac:picMkLst>
        </pc:picChg>
        <pc:picChg chg="add mod">
          <ac:chgData name="伊健 杜" userId="e69aded81da48593" providerId="LiveId" clId="{7FD4D2C2-8BF2-4B05-996B-66FFABE2D5D2}" dt="2022-11-28T16:39:12.021" v="2928" actId="1076"/>
          <ac:picMkLst>
            <pc:docMk/>
            <pc:sldMk cId="190600965" sldId="1619"/>
            <ac:picMk id="5122" creationId="{D7CA56EC-055E-5A34-8660-A8D7F0F8F4AB}"/>
          </ac:picMkLst>
        </pc:picChg>
      </pc:sldChg>
      <pc:sldChg chg="del">
        <pc:chgData name="伊健 杜" userId="e69aded81da48593" providerId="LiveId" clId="{7FD4D2C2-8BF2-4B05-996B-66FFABE2D5D2}" dt="2022-11-28T12:45:54.807" v="2" actId="47"/>
        <pc:sldMkLst>
          <pc:docMk/>
          <pc:sldMk cId="3869048952" sldId="1619"/>
        </pc:sldMkLst>
      </pc:sldChg>
      <pc:sldChg chg="addSp delSp modSp add mod">
        <pc:chgData name="伊健 杜" userId="e69aded81da48593" providerId="LiveId" clId="{7FD4D2C2-8BF2-4B05-996B-66FFABE2D5D2}" dt="2022-11-28T16:58:31.837" v="4275"/>
        <pc:sldMkLst>
          <pc:docMk/>
          <pc:sldMk cId="481726572" sldId="1620"/>
        </pc:sldMkLst>
        <pc:spChg chg="mod">
          <ac:chgData name="伊健 杜" userId="e69aded81da48593" providerId="LiveId" clId="{7FD4D2C2-8BF2-4B05-996B-66FFABE2D5D2}" dt="2022-11-28T16:58:31.837" v="4275"/>
          <ac:spMkLst>
            <pc:docMk/>
            <pc:sldMk cId="481726572" sldId="1620"/>
            <ac:spMk id="3" creationId="{ABC6FAE7-B0DC-C53F-ABA7-511046C801BC}"/>
          </ac:spMkLst>
        </pc:spChg>
        <pc:picChg chg="del">
          <ac:chgData name="伊健 杜" userId="e69aded81da48593" providerId="LiveId" clId="{7FD4D2C2-8BF2-4B05-996B-66FFABE2D5D2}" dt="2022-11-28T16:39:42.494" v="2930" actId="478"/>
          <ac:picMkLst>
            <pc:docMk/>
            <pc:sldMk cId="481726572" sldId="1620"/>
            <ac:picMk id="5122" creationId="{D7CA56EC-055E-5A34-8660-A8D7F0F8F4AB}"/>
          </ac:picMkLst>
        </pc:picChg>
        <pc:picChg chg="add mod">
          <ac:chgData name="伊健 杜" userId="e69aded81da48593" providerId="LiveId" clId="{7FD4D2C2-8BF2-4B05-996B-66FFABE2D5D2}" dt="2022-11-28T16:40:47.998" v="2992" actId="1076"/>
          <ac:picMkLst>
            <pc:docMk/>
            <pc:sldMk cId="481726572" sldId="1620"/>
            <ac:picMk id="6146" creationId="{F07731BD-EFBC-24FB-CA1C-E70F7FFE797F}"/>
          </ac:picMkLst>
        </pc:picChg>
      </pc:sldChg>
      <pc:sldChg chg="del">
        <pc:chgData name="伊健 杜" userId="e69aded81da48593" providerId="LiveId" clId="{7FD4D2C2-8BF2-4B05-996B-66FFABE2D5D2}" dt="2022-11-28T12:45:54.807" v="2" actId="47"/>
        <pc:sldMkLst>
          <pc:docMk/>
          <pc:sldMk cId="2182445416" sldId="1620"/>
        </pc:sldMkLst>
      </pc:sldChg>
      <pc:sldChg chg="del">
        <pc:chgData name="伊健 杜" userId="e69aded81da48593" providerId="LiveId" clId="{7FD4D2C2-8BF2-4B05-996B-66FFABE2D5D2}" dt="2022-11-28T12:45:54.807" v="2" actId="47"/>
        <pc:sldMkLst>
          <pc:docMk/>
          <pc:sldMk cId="186893798" sldId="1621"/>
        </pc:sldMkLst>
      </pc:sldChg>
      <pc:sldChg chg="addSp delSp modSp add mod">
        <pc:chgData name="伊健 杜" userId="e69aded81da48593" providerId="LiveId" clId="{7FD4D2C2-8BF2-4B05-996B-66FFABE2D5D2}" dt="2022-11-28T16:58:31.837" v="4275"/>
        <pc:sldMkLst>
          <pc:docMk/>
          <pc:sldMk cId="3826901565" sldId="1621"/>
        </pc:sldMkLst>
        <pc:spChg chg="mod">
          <ac:chgData name="伊健 杜" userId="e69aded81da48593" providerId="LiveId" clId="{7FD4D2C2-8BF2-4B05-996B-66FFABE2D5D2}" dt="2022-11-28T16:58:31.837" v="4275"/>
          <ac:spMkLst>
            <pc:docMk/>
            <pc:sldMk cId="3826901565" sldId="1621"/>
            <ac:spMk id="3" creationId="{ABC6FAE7-B0DC-C53F-ABA7-511046C801BC}"/>
          </ac:spMkLst>
        </pc:spChg>
        <pc:picChg chg="del">
          <ac:chgData name="伊健 杜" userId="e69aded81da48593" providerId="LiveId" clId="{7FD4D2C2-8BF2-4B05-996B-66FFABE2D5D2}" dt="2022-11-28T16:42:44.447" v="3168" actId="478"/>
          <ac:picMkLst>
            <pc:docMk/>
            <pc:sldMk cId="3826901565" sldId="1621"/>
            <ac:picMk id="6146" creationId="{F07731BD-EFBC-24FB-CA1C-E70F7FFE797F}"/>
          </ac:picMkLst>
        </pc:picChg>
        <pc:picChg chg="add mod">
          <ac:chgData name="伊健 杜" userId="e69aded81da48593" providerId="LiveId" clId="{7FD4D2C2-8BF2-4B05-996B-66FFABE2D5D2}" dt="2022-11-28T16:43:11.107" v="3171" actId="1076"/>
          <ac:picMkLst>
            <pc:docMk/>
            <pc:sldMk cId="3826901565" sldId="1621"/>
            <ac:picMk id="7170" creationId="{BDFC1245-3AC8-E614-4597-2B34F4BEA0F9}"/>
          </ac:picMkLst>
        </pc:picChg>
      </pc:sldChg>
      <pc:sldChg chg="del">
        <pc:chgData name="伊健 杜" userId="e69aded81da48593" providerId="LiveId" clId="{7FD4D2C2-8BF2-4B05-996B-66FFABE2D5D2}" dt="2022-11-28T12:45:54.807" v="2" actId="47"/>
        <pc:sldMkLst>
          <pc:docMk/>
          <pc:sldMk cId="2140084177" sldId="1622"/>
        </pc:sldMkLst>
      </pc:sldChg>
      <pc:sldChg chg="modSp add mod">
        <pc:chgData name="伊健 杜" userId="e69aded81da48593" providerId="LiveId" clId="{7FD4D2C2-8BF2-4B05-996B-66FFABE2D5D2}" dt="2022-11-28T16:58:31.837" v="4275"/>
        <pc:sldMkLst>
          <pc:docMk/>
          <pc:sldMk cId="2614497261" sldId="1622"/>
        </pc:sldMkLst>
        <pc:spChg chg="mod">
          <ac:chgData name="伊健 杜" userId="e69aded81da48593" providerId="LiveId" clId="{7FD4D2C2-8BF2-4B05-996B-66FFABE2D5D2}" dt="2022-11-28T16:58:31.837" v="4275"/>
          <ac:spMkLst>
            <pc:docMk/>
            <pc:sldMk cId="2614497261" sldId="1622"/>
            <ac:spMk id="4" creationId="{2CD63A4E-E37B-41A6-9090-C7BF9F9D4BD7}"/>
          </ac:spMkLst>
        </pc:spChg>
      </pc:sldChg>
      <pc:sldChg chg="modSp add">
        <pc:chgData name="伊健 杜" userId="e69aded81da48593" providerId="LiveId" clId="{7FD4D2C2-8BF2-4B05-996B-66FFABE2D5D2}" dt="2022-11-28T16:58:31.837" v="4275"/>
        <pc:sldMkLst>
          <pc:docMk/>
          <pc:sldMk cId="1281792768" sldId="1623"/>
        </pc:sldMkLst>
        <pc:spChg chg="mod">
          <ac:chgData name="伊健 杜" userId="e69aded81da48593" providerId="LiveId" clId="{7FD4D2C2-8BF2-4B05-996B-66FFABE2D5D2}" dt="2022-11-28T16:58:31.837" v="4275"/>
          <ac:spMkLst>
            <pc:docMk/>
            <pc:sldMk cId="1281792768" sldId="1623"/>
            <ac:spMk id="4" creationId="{2CD63A4E-E37B-41A6-9090-C7BF9F9D4BD7}"/>
          </ac:spMkLst>
        </pc:spChg>
      </pc:sldChg>
      <pc:sldChg chg="del">
        <pc:chgData name="伊健 杜" userId="e69aded81da48593" providerId="LiveId" clId="{7FD4D2C2-8BF2-4B05-996B-66FFABE2D5D2}" dt="2022-11-28T12:45:54.807" v="2" actId="47"/>
        <pc:sldMkLst>
          <pc:docMk/>
          <pc:sldMk cId="1754243108" sldId="1623"/>
        </pc:sldMkLst>
      </pc:sldChg>
      <pc:sldChg chg="del">
        <pc:chgData name="伊健 杜" userId="e69aded81da48593" providerId="LiveId" clId="{7FD4D2C2-8BF2-4B05-996B-66FFABE2D5D2}" dt="2022-11-28T12:45:54.807" v="2" actId="47"/>
        <pc:sldMkLst>
          <pc:docMk/>
          <pc:sldMk cId="602145943" sldId="1624"/>
        </pc:sldMkLst>
      </pc:sldChg>
      <pc:sldChg chg="addSp delSp modSp add mod">
        <pc:chgData name="伊健 杜" userId="e69aded81da48593" providerId="LiveId" clId="{7FD4D2C2-8BF2-4B05-996B-66FFABE2D5D2}" dt="2022-11-28T16:58:31.837" v="4275"/>
        <pc:sldMkLst>
          <pc:docMk/>
          <pc:sldMk cId="1756068761" sldId="1624"/>
        </pc:sldMkLst>
        <pc:spChg chg="mod">
          <ac:chgData name="伊健 杜" userId="e69aded81da48593" providerId="LiveId" clId="{7FD4D2C2-8BF2-4B05-996B-66FFABE2D5D2}" dt="2022-11-28T16:46:35.771" v="3444"/>
          <ac:spMkLst>
            <pc:docMk/>
            <pc:sldMk cId="1756068761" sldId="1624"/>
            <ac:spMk id="2" creationId="{10304424-DB4A-36E7-9E0D-D32A5DD0F26C}"/>
          </ac:spMkLst>
        </pc:spChg>
        <pc:spChg chg="del">
          <ac:chgData name="伊健 杜" userId="e69aded81da48593" providerId="LiveId" clId="{7FD4D2C2-8BF2-4B05-996B-66FFABE2D5D2}" dt="2022-11-28T16:48:00.606" v="3566" actId="478"/>
          <ac:spMkLst>
            <pc:docMk/>
            <pc:sldMk cId="1756068761" sldId="1624"/>
            <ac:spMk id="3" creationId="{70799EE4-58B0-827D-B035-2CD34B4D804F}"/>
          </ac:spMkLst>
        </pc:spChg>
        <pc:spChg chg="add del mod">
          <ac:chgData name="伊健 杜" userId="e69aded81da48593" providerId="LiveId" clId="{7FD4D2C2-8BF2-4B05-996B-66FFABE2D5D2}" dt="2022-11-28T16:48:00.606" v="3566" actId="478"/>
          <ac:spMkLst>
            <pc:docMk/>
            <pc:sldMk cId="1756068761" sldId="1624"/>
            <ac:spMk id="4" creationId="{FC3D4662-032F-296C-8B80-D306AECB7764}"/>
          </ac:spMkLst>
        </pc:spChg>
        <pc:spChg chg="mod">
          <ac:chgData name="伊健 杜" userId="e69aded81da48593" providerId="LiveId" clId="{7FD4D2C2-8BF2-4B05-996B-66FFABE2D5D2}" dt="2022-11-28T16:58:31.837" v="4275"/>
          <ac:spMkLst>
            <pc:docMk/>
            <pc:sldMk cId="1756068761" sldId="1624"/>
            <ac:spMk id="5" creationId="{E7287B0E-EF55-E721-8EFA-9A9183C0EDF9}"/>
          </ac:spMkLst>
        </pc:spChg>
        <pc:spChg chg="del">
          <ac:chgData name="伊健 杜" userId="e69aded81da48593" providerId="LiveId" clId="{7FD4D2C2-8BF2-4B05-996B-66FFABE2D5D2}" dt="2022-11-28T16:47:57.907" v="3565" actId="478"/>
          <ac:spMkLst>
            <pc:docMk/>
            <pc:sldMk cId="1756068761" sldId="1624"/>
            <ac:spMk id="6" creationId="{1269487F-8E05-774A-70D0-373A4FF150A1}"/>
          </ac:spMkLst>
        </pc:spChg>
        <pc:picChg chg="add mod">
          <ac:chgData name="伊健 杜" userId="e69aded81da48593" providerId="LiveId" clId="{7FD4D2C2-8BF2-4B05-996B-66FFABE2D5D2}" dt="2022-11-28T16:48:35.448" v="3571" actId="1076"/>
          <ac:picMkLst>
            <pc:docMk/>
            <pc:sldMk cId="1756068761" sldId="1624"/>
            <ac:picMk id="8" creationId="{3629546C-E0DC-878F-997C-2A664B6CFCBB}"/>
          </ac:picMkLst>
        </pc:picChg>
        <pc:picChg chg="del">
          <ac:chgData name="伊健 杜" userId="e69aded81da48593" providerId="LiveId" clId="{7FD4D2C2-8BF2-4B05-996B-66FFABE2D5D2}" dt="2022-11-28T16:47:06.853" v="3563" actId="478"/>
          <ac:picMkLst>
            <pc:docMk/>
            <pc:sldMk cId="1756068761" sldId="1624"/>
            <ac:picMk id="1026" creationId="{1FC65220-8477-E098-6637-C5FF8A031FFA}"/>
          </ac:picMkLst>
        </pc:picChg>
      </pc:sldChg>
      <pc:sldChg chg="del">
        <pc:chgData name="伊健 杜" userId="e69aded81da48593" providerId="LiveId" clId="{7FD4D2C2-8BF2-4B05-996B-66FFABE2D5D2}" dt="2022-11-28T12:45:54.807" v="2" actId="47"/>
        <pc:sldMkLst>
          <pc:docMk/>
          <pc:sldMk cId="249687616" sldId="1625"/>
        </pc:sldMkLst>
      </pc:sldChg>
      <pc:sldChg chg="addSp delSp modSp add mod">
        <pc:chgData name="伊健 杜" userId="e69aded81da48593" providerId="LiveId" clId="{7FD4D2C2-8BF2-4B05-996B-66FFABE2D5D2}" dt="2022-11-28T16:58:31.837" v="4275"/>
        <pc:sldMkLst>
          <pc:docMk/>
          <pc:sldMk cId="553310820" sldId="1625"/>
        </pc:sldMkLst>
        <pc:spChg chg="mod">
          <ac:chgData name="伊健 杜" userId="e69aded81da48593" providerId="LiveId" clId="{7FD4D2C2-8BF2-4B05-996B-66FFABE2D5D2}" dt="2022-11-28T16:48:57.801" v="3582" actId="20577"/>
          <ac:spMkLst>
            <pc:docMk/>
            <pc:sldMk cId="553310820" sldId="1625"/>
            <ac:spMk id="2" creationId="{10304424-DB4A-36E7-9E0D-D32A5DD0F26C}"/>
          </ac:spMkLst>
        </pc:spChg>
        <pc:spChg chg="mod">
          <ac:chgData name="伊健 杜" userId="e69aded81da48593" providerId="LiveId" clId="{7FD4D2C2-8BF2-4B05-996B-66FFABE2D5D2}" dt="2022-11-28T16:58:31.837" v="4275"/>
          <ac:spMkLst>
            <pc:docMk/>
            <pc:sldMk cId="553310820" sldId="1625"/>
            <ac:spMk id="5" creationId="{E7287B0E-EF55-E721-8EFA-9A9183C0EDF9}"/>
          </ac:spMkLst>
        </pc:spChg>
        <pc:picChg chg="del">
          <ac:chgData name="伊健 杜" userId="e69aded81da48593" providerId="LiveId" clId="{7FD4D2C2-8BF2-4B05-996B-66FFABE2D5D2}" dt="2022-11-28T16:49:46.429" v="3683" actId="478"/>
          <ac:picMkLst>
            <pc:docMk/>
            <pc:sldMk cId="553310820" sldId="1625"/>
            <ac:picMk id="8" creationId="{3629546C-E0DC-878F-997C-2A664B6CFCBB}"/>
          </ac:picMkLst>
        </pc:picChg>
        <pc:picChg chg="add mod">
          <ac:chgData name="伊健 杜" userId="e69aded81da48593" providerId="LiveId" clId="{7FD4D2C2-8BF2-4B05-996B-66FFABE2D5D2}" dt="2022-11-28T16:50:43.554" v="3689" actId="1076"/>
          <ac:picMkLst>
            <pc:docMk/>
            <pc:sldMk cId="553310820" sldId="1625"/>
            <ac:picMk id="9218" creationId="{E5009CBE-E2FF-E317-3F34-709E04962E06}"/>
          </ac:picMkLst>
        </pc:picChg>
      </pc:sldChg>
      <pc:sldChg chg="del">
        <pc:chgData name="伊健 杜" userId="e69aded81da48593" providerId="LiveId" clId="{7FD4D2C2-8BF2-4B05-996B-66FFABE2D5D2}" dt="2022-11-28T12:45:54.807" v="2" actId="47"/>
        <pc:sldMkLst>
          <pc:docMk/>
          <pc:sldMk cId="1639576957" sldId="1626"/>
        </pc:sldMkLst>
      </pc:sldChg>
      <pc:sldChg chg="addSp delSp modSp add mod modAnim">
        <pc:chgData name="伊健 杜" userId="e69aded81da48593" providerId="LiveId" clId="{7FD4D2C2-8BF2-4B05-996B-66FFABE2D5D2}" dt="2022-11-28T16:58:31.837" v="4275"/>
        <pc:sldMkLst>
          <pc:docMk/>
          <pc:sldMk cId="1641842691" sldId="1626"/>
        </pc:sldMkLst>
        <pc:spChg chg="mod">
          <ac:chgData name="伊健 杜" userId="e69aded81da48593" providerId="LiveId" clId="{7FD4D2C2-8BF2-4B05-996B-66FFABE2D5D2}" dt="2022-11-28T16:58:31.837" v="4275"/>
          <ac:spMkLst>
            <pc:docMk/>
            <pc:sldMk cId="1641842691" sldId="1626"/>
            <ac:spMk id="2" creationId="{10304424-DB4A-36E7-9E0D-D32A5DD0F26C}"/>
          </ac:spMkLst>
        </pc:spChg>
        <pc:spChg chg="del">
          <ac:chgData name="伊健 杜" userId="e69aded81da48593" providerId="LiveId" clId="{7FD4D2C2-8BF2-4B05-996B-66FFABE2D5D2}" dt="2022-11-28T16:50:48.474" v="3691" actId="478"/>
          <ac:spMkLst>
            <pc:docMk/>
            <pc:sldMk cId="1641842691" sldId="1626"/>
            <ac:spMk id="5" creationId="{E7287B0E-EF55-E721-8EFA-9A9183C0EDF9}"/>
          </ac:spMkLst>
        </pc:spChg>
        <pc:picChg chg="del">
          <ac:chgData name="伊健 杜" userId="e69aded81da48593" providerId="LiveId" clId="{7FD4D2C2-8BF2-4B05-996B-66FFABE2D5D2}" dt="2022-11-28T16:50:48.474" v="3691" actId="478"/>
          <ac:picMkLst>
            <pc:docMk/>
            <pc:sldMk cId="1641842691" sldId="1626"/>
            <ac:picMk id="8" creationId="{3629546C-E0DC-878F-997C-2A664B6CFCBB}"/>
          </ac:picMkLst>
        </pc:picChg>
        <pc:picChg chg="add mod">
          <ac:chgData name="伊健 杜" userId="e69aded81da48593" providerId="LiveId" clId="{7FD4D2C2-8BF2-4B05-996B-66FFABE2D5D2}" dt="2022-11-28T16:51:18.815" v="3725" actId="14100"/>
          <ac:picMkLst>
            <pc:docMk/>
            <pc:sldMk cId="1641842691" sldId="1626"/>
            <ac:picMk id="10242" creationId="{B8F47890-3543-391D-86C1-9F19FCBC0163}"/>
          </ac:picMkLst>
        </pc:picChg>
        <pc:picChg chg="add mod">
          <ac:chgData name="伊健 杜" userId="e69aded81da48593" providerId="LiveId" clId="{7FD4D2C2-8BF2-4B05-996B-66FFABE2D5D2}" dt="2022-11-28T16:51:55.640" v="3729" actId="1076"/>
          <ac:picMkLst>
            <pc:docMk/>
            <pc:sldMk cId="1641842691" sldId="1626"/>
            <ac:picMk id="10244" creationId="{6E77B12E-5B9D-608B-BA89-69D239F17BE4}"/>
          </ac:picMkLst>
        </pc:picChg>
        <pc:picChg chg="add mod">
          <ac:chgData name="伊健 杜" userId="e69aded81da48593" providerId="LiveId" clId="{7FD4D2C2-8BF2-4B05-996B-66FFABE2D5D2}" dt="2022-11-28T16:52:10.934" v="3734" actId="1076"/>
          <ac:picMkLst>
            <pc:docMk/>
            <pc:sldMk cId="1641842691" sldId="1626"/>
            <ac:picMk id="10246" creationId="{F120EB72-6C26-47F3-9246-DCD40D440354}"/>
          </ac:picMkLst>
        </pc:picChg>
        <pc:picChg chg="add mod">
          <ac:chgData name="伊健 杜" userId="e69aded81da48593" providerId="LiveId" clId="{7FD4D2C2-8BF2-4B05-996B-66FFABE2D5D2}" dt="2022-11-28T16:53:00.756" v="3737" actId="1076"/>
          <ac:picMkLst>
            <pc:docMk/>
            <pc:sldMk cId="1641842691" sldId="1626"/>
            <ac:picMk id="10248" creationId="{B75D2F87-F069-0F87-219A-31F04926E4BA}"/>
          </ac:picMkLst>
        </pc:picChg>
      </pc:sldChg>
      <pc:sldChg chg="modSp add mod">
        <pc:chgData name="伊健 杜" userId="e69aded81da48593" providerId="LiveId" clId="{7FD4D2C2-8BF2-4B05-996B-66FFABE2D5D2}" dt="2022-11-28T16:58:31.837" v="4275"/>
        <pc:sldMkLst>
          <pc:docMk/>
          <pc:sldMk cId="921697333" sldId="1627"/>
        </pc:sldMkLst>
        <pc:spChg chg="mod">
          <ac:chgData name="伊健 杜" userId="e69aded81da48593" providerId="LiveId" clId="{7FD4D2C2-8BF2-4B05-996B-66FFABE2D5D2}" dt="2022-11-28T16:58:31.837" v="4275"/>
          <ac:spMkLst>
            <pc:docMk/>
            <pc:sldMk cId="921697333" sldId="1627"/>
            <ac:spMk id="4" creationId="{2CD63A4E-E37B-41A6-9090-C7BF9F9D4BD7}"/>
          </ac:spMkLst>
        </pc:spChg>
      </pc:sldChg>
      <pc:sldChg chg="del">
        <pc:chgData name="伊健 杜" userId="e69aded81da48593" providerId="LiveId" clId="{7FD4D2C2-8BF2-4B05-996B-66FFABE2D5D2}" dt="2022-11-28T12:45:54.807" v="2" actId="47"/>
        <pc:sldMkLst>
          <pc:docMk/>
          <pc:sldMk cId="1259822967" sldId="1627"/>
        </pc:sldMkLst>
      </pc:sldChg>
      <pc:sldChg chg="del">
        <pc:chgData name="伊健 杜" userId="e69aded81da48593" providerId="LiveId" clId="{7FD4D2C2-8BF2-4B05-996B-66FFABE2D5D2}" dt="2022-11-28T12:45:54.807" v="2" actId="47"/>
        <pc:sldMkLst>
          <pc:docMk/>
          <pc:sldMk cId="2628473331" sldId="1628"/>
        </pc:sldMkLst>
      </pc:sldChg>
      <pc:sldChg chg="addSp delSp modSp add mod">
        <pc:chgData name="伊健 杜" userId="e69aded81da48593" providerId="LiveId" clId="{7FD4D2C2-8BF2-4B05-996B-66FFABE2D5D2}" dt="2022-11-28T16:58:31.837" v="4275"/>
        <pc:sldMkLst>
          <pc:docMk/>
          <pc:sldMk cId="2638444399" sldId="1628"/>
        </pc:sldMkLst>
        <pc:spChg chg="mod">
          <ac:chgData name="伊健 杜" userId="e69aded81da48593" providerId="LiveId" clId="{7FD4D2C2-8BF2-4B05-996B-66FFABE2D5D2}" dt="2022-11-28T16:58:31.837" v="4275"/>
          <ac:spMkLst>
            <pc:docMk/>
            <pc:sldMk cId="2638444399" sldId="1628"/>
            <ac:spMk id="2" creationId="{10304424-DB4A-36E7-9E0D-D32A5DD0F26C}"/>
          </ac:spMkLst>
        </pc:spChg>
        <pc:spChg chg="mod">
          <ac:chgData name="伊健 杜" userId="e69aded81da48593" providerId="LiveId" clId="{7FD4D2C2-8BF2-4B05-996B-66FFABE2D5D2}" dt="2022-11-28T16:58:31.837" v="4275"/>
          <ac:spMkLst>
            <pc:docMk/>
            <pc:sldMk cId="2638444399" sldId="1628"/>
            <ac:spMk id="5" creationId="{E7287B0E-EF55-E721-8EFA-9A9183C0EDF9}"/>
          </ac:spMkLst>
        </pc:spChg>
        <pc:picChg chg="del">
          <ac:chgData name="伊健 杜" userId="e69aded81da48593" providerId="LiveId" clId="{7FD4D2C2-8BF2-4B05-996B-66FFABE2D5D2}" dt="2022-11-28T16:55:13.071" v="3929" actId="478"/>
          <ac:picMkLst>
            <pc:docMk/>
            <pc:sldMk cId="2638444399" sldId="1628"/>
            <ac:picMk id="8" creationId="{3629546C-E0DC-878F-997C-2A664B6CFCBB}"/>
          </ac:picMkLst>
        </pc:picChg>
        <pc:picChg chg="add mod">
          <ac:chgData name="伊健 杜" userId="e69aded81da48593" providerId="LiveId" clId="{7FD4D2C2-8BF2-4B05-996B-66FFABE2D5D2}" dt="2022-11-28T16:56:11.969" v="3931" actId="1076"/>
          <ac:picMkLst>
            <pc:docMk/>
            <pc:sldMk cId="2638444399" sldId="1628"/>
            <ac:picMk id="11266" creationId="{8D67CEFE-45EA-45AC-AD67-99B4EB72EA3C}"/>
          </ac:picMkLst>
        </pc:picChg>
      </pc:sldChg>
      <pc:sldChg chg="del">
        <pc:chgData name="伊健 杜" userId="e69aded81da48593" providerId="LiveId" clId="{7FD4D2C2-8BF2-4B05-996B-66FFABE2D5D2}" dt="2022-11-28T12:45:54.807" v="2" actId="47"/>
        <pc:sldMkLst>
          <pc:docMk/>
          <pc:sldMk cId="396371381" sldId="1629"/>
        </pc:sldMkLst>
      </pc:sldChg>
      <pc:sldChg chg="addSp delSp modSp add mod">
        <pc:chgData name="伊健 杜" userId="e69aded81da48593" providerId="LiveId" clId="{7FD4D2C2-8BF2-4B05-996B-66FFABE2D5D2}" dt="2022-11-28T16:58:31.837" v="4275"/>
        <pc:sldMkLst>
          <pc:docMk/>
          <pc:sldMk cId="3956247552" sldId="1629"/>
        </pc:sldMkLst>
        <pc:spChg chg="mod">
          <ac:chgData name="伊健 杜" userId="e69aded81da48593" providerId="LiveId" clId="{7FD4D2C2-8BF2-4B05-996B-66FFABE2D5D2}" dt="2022-11-28T16:58:31.837" v="4275"/>
          <ac:spMkLst>
            <pc:docMk/>
            <pc:sldMk cId="3956247552" sldId="1629"/>
            <ac:spMk id="2" creationId="{10304424-DB4A-36E7-9E0D-D32A5DD0F26C}"/>
          </ac:spMkLst>
        </pc:spChg>
        <pc:spChg chg="mod">
          <ac:chgData name="伊健 杜" userId="e69aded81da48593" providerId="LiveId" clId="{7FD4D2C2-8BF2-4B05-996B-66FFABE2D5D2}" dt="2022-11-28T16:58:31.837" v="4275"/>
          <ac:spMkLst>
            <pc:docMk/>
            <pc:sldMk cId="3956247552" sldId="1629"/>
            <ac:spMk id="5" creationId="{E7287B0E-EF55-E721-8EFA-9A9183C0EDF9}"/>
          </ac:spMkLst>
        </pc:spChg>
        <pc:picChg chg="del">
          <ac:chgData name="伊健 杜" userId="e69aded81da48593" providerId="LiveId" clId="{7FD4D2C2-8BF2-4B05-996B-66FFABE2D5D2}" dt="2022-11-28T16:57:02.869" v="4099" actId="478"/>
          <ac:picMkLst>
            <pc:docMk/>
            <pc:sldMk cId="3956247552" sldId="1629"/>
            <ac:picMk id="11266" creationId="{8D67CEFE-45EA-45AC-AD67-99B4EB72EA3C}"/>
          </ac:picMkLst>
        </pc:picChg>
        <pc:picChg chg="add mod">
          <ac:chgData name="伊健 杜" userId="e69aded81da48593" providerId="LiveId" clId="{7FD4D2C2-8BF2-4B05-996B-66FFABE2D5D2}" dt="2022-11-28T16:57:10.719" v="4101" actId="1076"/>
          <ac:picMkLst>
            <pc:docMk/>
            <pc:sldMk cId="3956247552" sldId="1629"/>
            <ac:picMk id="12290" creationId="{86B39FB0-3E45-4213-6E2D-6982E9BAB7B0}"/>
          </ac:picMkLst>
        </pc:picChg>
      </pc:sldChg>
      <pc:sldChg chg="addSp delSp modSp add mod">
        <pc:chgData name="伊健 杜" userId="e69aded81da48593" providerId="LiveId" clId="{7FD4D2C2-8BF2-4B05-996B-66FFABE2D5D2}" dt="2022-11-28T16:58:31.837" v="4275"/>
        <pc:sldMkLst>
          <pc:docMk/>
          <pc:sldMk cId="1052348114" sldId="1630"/>
        </pc:sldMkLst>
        <pc:spChg chg="mod">
          <ac:chgData name="伊健 杜" userId="e69aded81da48593" providerId="LiveId" clId="{7FD4D2C2-8BF2-4B05-996B-66FFABE2D5D2}" dt="2022-11-28T16:58:31.837" v="4275"/>
          <ac:spMkLst>
            <pc:docMk/>
            <pc:sldMk cId="1052348114" sldId="1630"/>
            <ac:spMk id="2" creationId="{10304424-DB4A-36E7-9E0D-D32A5DD0F26C}"/>
          </ac:spMkLst>
        </pc:spChg>
        <pc:spChg chg="mod">
          <ac:chgData name="伊健 杜" userId="e69aded81da48593" providerId="LiveId" clId="{7FD4D2C2-8BF2-4B05-996B-66FFABE2D5D2}" dt="2022-11-28T16:58:31.837" v="4275"/>
          <ac:spMkLst>
            <pc:docMk/>
            <pc:sldMk cId="1052348114" sldId="1630"/>
            <ac:spMk id="5" creationId="{E7287B0E-EF55-E721-8EFA-9A9183C0EDF9}"/>
          </ac:spMkLst>
        </pc:spChg>
        <pc:picChg chg="del">
          <ac:chgData name="伊健 杜" userId="e69aded81da48593" providerId="LiveId" clId="{7FD4D2C2-8BF2-4B05-996B-66FFABE2D5D2}" dt="2022-11-28T16:57:50.487" v="4219" actId="478"/>
          <ac:picMkLst>
            <pc:docMk/>
            <pc:sldMk cId="1052348114" sldId="1630"/>
            <ac:picMk id="11266" creationId="{8D67CEFE-45EA-45AC-AD67-99B4EB72EA3C}"/>
          </ac:picMkLst>
        </pc:picChg>
        <pc:picChg chg="add mod">
          <ac:chgData name="伊健 杜" userId="e69aded81da48593" providerId="LiveId" clId="{7FD4D2C2-8BF2-4B05-996B-66FFABE2D5D2}" dt="2022-11-28T16:58:05.803" v="4223" actId="1076"/>
          <ac:picMkLst>
            <pc:docMk/>
            <pc:sldMk cId="1052348114" sldId="1630"/>
            <ac:picMk id="13314" creationId="{B936397C-58F6-4B9F-D5CA-6357B7795AA0}"/>
          </ac:picMkLst>
        </pc:picChg>
      </pc:sldChg>
      <pc:sldChg chg="del">
        <pc:chgData name="伊健 杜" userId="e69aded81da48593" providerId="LiveId" clId="{7FD4D2C2-8BF2-4B05-996B-66FFABE2D5D2}" dt="2022-11-28T12:45:54.807" v="2" actId="47"/>
        <pc:sldMkLst>
          <pc:docMk/>
          <pc:sldMk cId="1426102253" sldId="1630"/>
        </pc:sldMkLst>
      </pc:sldChg>
      <pc:sldChg chg="del">
        <pc:chgData name="伊健 杜" userId="e69aded81da48593" providerId="LiveId" clId="{7FD4D2C2-8BF2-4B05-996B-66FFABE2D5D2}" dt="2022-11-28T12:45:54.807" v="2" actId="47"/>
        <pc:sldMkLst>
          <pc:docMk/>
          <pc:sldMk cId="3968406767" sldId="1631"/>
        </pc:sldMkLst>
      </pc:sldChg>
      <pc:sldChg chg="modSp add mod">
        <pc:chgData name="伊健 杜" userId="e69aded81da48593" providerId="LiveId" clId="{7FD4D2C2-8BF2-4B05-996B-66FFABE2D5D2}" dt="2022-11-28T16:58:31.837" v="4275"/>
        <pc:sldMkLst>
          <pc:docMk/>
          <pc:sldMk cId="3981181640" sldId="1631"/>
        </pc:sldMkLst>
        <pc:spChg chg="mod">
          <ac:chgData name="伊健 杜" userId="e69aded81da48593" providerId="LiveId" clId="{7FD4D2C2-8BF2-4B05-996B-66FFABE2D5D2}" dt="2022-11-28T16:58:31.837" v="4275"/>
          <ac:spMkLst>
            <pc:docMk/>
            <pc:sldMk cId="3981181640" sldId="1631"/>
            <ac:spMk id="4" creationId="{2CD63A4E-E37B-41A6-9090-C7BF9F9D4BD7}"/>
          </ac:spMkLst>
        </pc:spChg>
      </pc:sldChg>
      <pc:sldChg chg="del">
        <pc:chgData name="伊健 杜" userId="e69aded81da48593" providerId="LiveId" clId="{7FD4D2C2-8BF2-4B05-996B-66FFABE2D5D2}" dt="2022-11-28T12:45:54.807" v="2" actId="47"/>
        <pc:sldMkLst>
          <pc:docMk/>
          <pc:sldMk cId="3285870722" sldId="1632"/>
        </pc:sldMkLst>
      </pc:sldChg>
      <pc:sldChg chg="del">
        <pc:chgData name="伊健 杜" userId="e69aded81da48593" providerId="LiveId" clId="{7FD4D2C2-8BF2-4B05-996B-66FFABE2D5D2}" dt="2022-11-28T12:45:54.807" v="2" actId="47"/>
        <pc:sldMkLst>
          <pc:docMk/>
          <pc:sldMk cId="2896936344" sldId="1633"/>
        </pc:sldMkLst>
      </pc:sldChg>
      <pc:sldChg chg="del">
        <pc:chgData name="伊健 杜" userId="e69aded81da48593" providerId="LiveId" clId="{7FD4D2C2-8BF2-4B05-996B-66FFABE2D5D2}" dt="2022-11-28T12:45:54.807" v="2" actId="47"/>
        <pc:sldMkLst>
          <pc:docMk/>
          <pc:sldMk cId="2902031923" sldId="1634"/>
        </pc:sldMkLst>
      </pc:sldChg>
      <pc:sldChg chg="del">
        <pc:chgData name="伊健 杜" userId="e69aded81da48593" providerId="LiveId" clId="{7FD4D2C2-8BF2-4B05-996B-66FFABE2D5D2}" dt="2022-11-28T12:45:54.807" v="2" actId="47"/>
        <pc:sldMkLst>
          <pc:docMk/>
          <pc:sldMk cId="773340992" sldId="1635"/>
        </pc:sldMkLst>
      </pc:sldChg>
      <pc:sldChg chg="del">
        <pc:chgData name="伊健 杜" userId="e69aded81da48593" providerId="LiveId" clId="{7FD4D2C2-8BF2-4B05-996B-66FFABE2D5D2}" dt="2022-11-28T12:45:54.807" v="2" actId="47"/>
        <pc:sldMkLst>
          <pc:docMk/>
          <pc:sldMk cId="1109654842" sldId="1636"/>
        </pc:sldMkLst>
      </pc:sldChg>
    </pc:docChg>
  </pc:docChgLst>
  <pc:docChgLst>
    <pc:chgData name="伊健 杜" userId="e69aded81da48593" providerId="LiveId" clId="{E81F0A27-7DCD-4294-928A-56D9E15A8AA6}"/>
    <pc:docChg chg="undo custSel addSld delSld modSld sldOrd modSection">
      <pc:chgData name="伊健 杜" userId="e69aded81da48593" providerId="LiveId" clId="{E81F0A27-7DCD-4294-928A-56D9E15A8AA6}" dt="2022-09-19T17:32:48.217" v="4320"/>
      <pc:docMkLst>
        <pc:docMk/>
      </pc:docMkLst>
      <pc:sldChg chg="modSp mod">
        <pc:chgData name="伊健 杜" userId="e69aded81da48593" providerId="LiveId" clId="{E81F0A27-7DCD-4294-928A-56D9E15A8AA6}" dt="2022-09-19T04:56:04.131" v="5" actId="20577"/>
        <pc:sldMkLst>
          <pc:docMk/>
          <pc:sldMk cId="3180688205" sldId="256"/>
        </pc:sldMkLst>
        <pc:spChg chg="mod">
          <ac:chgData name="伊健 杜" userId="e69aded81da48593" providerId="LiveId" clId="{E81F0A27-7DCD-4294-928A-56D9E15A8AA6}" dt="2022-09-19T04:56:04.131" v="5" actId="20577"/>
          <ac:spMkLst>
            <pc:docMk/>
            <pc:sldMk cId="3180688205" sldId="256"/>
            <ac:spMk id="2" creationId="{1F01E9DD-2818-4BD0-9996-984FE0985E67}"/>
          </ac:spMkLst>
        </pc:spChg>
      </pc:sldChg>
      <pc:sldChg chg="del">
        <pc:chgData name="伊健 杜" userId="e69aded81da48593" providerId="LiveId" clId="{E81F0A27-7DCD-4294-928A-56D9E15A8AA6}" dt="2022-09-19T04:56:19.336" v="6" actId="47"/>
        <pc:sldMkLst>
          <pc:docMk/>
          <pc:sldMk cId="549361601" sldId="613"/>
        </pc:sldMkLst>
      </pc:sldChg>
      <pc:sldChg chg="del">
        <pc:chgData name="伊健 杜" userId="e69aded81da48593" providerId="LiveId" clId="{E81F0A27-7DCD-4294-928A-56D9E15A8AA6}" dt="2022-09-19T04:56:19.336" v="6" actId="47"/>
        <pc:sldMkLst>
          <pc:docMk/>
          <pc:sldMk cId="2347165635" sldId="616"/>
        </pc:sldMkLst>
      </pc:sldChg>
      <pc:sldChg chg="del">
        <pc:chgData name="伊健 杜" userId="e69aded81da48593" providerId="LiveId" clId="{E81F0A27-7DCD-4294-928A-56D9E15A8AA6}" dt="2022-09-19T04:56:19.336" v="6" actId="47"/>
        <pc:sldMkLst>
          <pc:docMk/>
          <pc:sldMk cId="1358843890" sldId="620"/>
        </pc:sldMkLst>
      </pc:sldChg>
      <pc:sldChg chg="del">
        <pc:chgData name="伊健 杜" userId="e69aded81da48593" providerId="LiveId" clId="{E81F0A27-7DCD-4294-928A-56D9E15A8AA6}" dt="2022-09-19T04:56:19.336" v="6" actId="47"/>
        <pc:sldMkLst>
          <pc:docMk/>
          <pc:sldMk cId="3157045202" sldId="621"/>
        </pc:sldMkLst>
      </pc:sldChg>
      <pc:sldChg chg="addSp delSp modSp mod">
        <pc:chgData name="伊健 杜" userId="e69aded81da48593" providerId="LiveId" clId="{E81F0A27-7DCD-4294-928A-56D9E15A8AA6}" dt="2022-09-19T14:04:29.583" v="2947"/>
        <pc:sldMkLst>
          <pc:docMk/>
          <pc:sldMk cId="1448130752" sldId="678"/>
        </pc:sldMkLst>
        <pc:spChg chg="mod">
          <ac:chgData name="伊健 杜" userId="e69aded81da48593" providerId="LiveId" clId="{E81F0A27-7DCD-4294-928A-56D9E15A8AA6}" dt="2022-09-19T14:02:08.324" v="2946" actId="1076"/>
          <ac:spMkLst>
            <pc:docMk/>
            <pc:sldMk cId="1448130752" sldId="678"/>
            <ac:spMk id="2" creationId="{81F4B079-5182-7332-4978-966F1AEEF4D2}"/>
          </ac:spMkLst>
        </pc:spChg>
        <pc:spChg chg="mod">
          <ac:chgData name="伊健 杜" userId="e69aded81da48593" providerId="LiveId" clId="{E81F0A27-7DCD-4294-928A-56D9E15A8AA6}" dt="2022-09-19T14:04:29.583" v="2947"/>
          <ac:spMkLst>
            <pc:docMk/>
            <pc:sldMk cId="1448130752" sldId="678"/>
            <ac:spMk id="4" creationId="{CFC1CF28-580E-2280-640A-ADB8853307E7}"/>
          </ac:spMkLst>
        </pc:spChg>
        <pc:picChg chg="add mod">
          <ac:chgData name="伊健 杜" userId="e69aded81da48593" providerId="LiveId" clId="{E81F0A27-7DCD-4294-928A-56D9E15A8AA6}" dt="2022-09-19T05:07:41.680" v="230" actId="1076"/>
          <ac:picMkLst>
            <pc:docMk/>
            <pc:sldMk cId="1448130752" sldId="678"/>
            <ac:picMk id="3" creationId="{EC17266E-9852-E733-BBF8-522CCF291690}"/>
          </ac:picMkLst>
        </pc:picChg>
        <pc:picChg chg="del">
          <ac:chgData name="伊健 杜" userId="e69aded81da48593" providerId="LiveId" clId="{E81F0A27-7DCD-4294-928A-56D9E15A8AA6}" dt="2022-09-19T04:58:34.313" v="77" actId="478"/>
          <ac:picMkLst>
            <pc:docMk/>
            <pc:sldMk cId="1448130752" sldId="678"/>
            <ac:picMk id="1026" creationId="{15B34D48-4401-ED5C-972C-AA8684AFC989}"/>
          </ac:picMkLst>
        </pc:picChg>
      </pc:sldChg>
      <pc:sldChg chg="del">
        <pc:chgData name="伊健 杜" userId="e69aded81da48593" providerId="LiveId" clId="{E81F0A27-7DCD-4294-928A-56D9E15A8AA6}" dt="2022-09-19T04:56:19.336" v="6" actId="47"/>
        <pc:sldMkLst>
          <pc:docMk/>
          <pc:sldMk cId="2929407868" sldId="681"/>
        </pc:sldMkLst>
      </pc:sldChg>
      <pc:sldChg chg="del">
        <pc:chgData name="伊健 杜" userId="e69aded81da48593" providerId="LiveId" clId="{E81F0A27-7DCD-4294-928A-56D9E15A8AA6}" dt="2022-09-19T04:56:19.336" v="6" actId="47"/>
        <pc:sldMkLst>
          <pc:docMk/>
          <pc:sldMk cId="862747140" sldId="682"/>
        </pc:sldMkLst>
      </pc:sldChg>
      <pc:sldChg chg="del">
        <pc:chgData name="伊健 杜" userId="e69aded81da48593" providerId="LiveId" clId="{E81F0A27-7DCD-4294-928A-56D9E15A8AA6}" dt="2022-09-19T04:56:19.336" v="6" actId="47"/>
        <pc:sldMkLst>
          <pc:docMk/>
          <pc:sldMk cId="2795178724" sldId="683"/>
        </pc:sldMkLst>
      </pc:sldChg>
      <pc:sldChg chg="del">
        <pc:chgData name="伊健 杜" userId="e69aded81da48593" providerId="LiveId" clId="{E81F0A27-7DCD-4294-928A-56D9E15A8AA6}" dt="2022-09-19T04:56:19.336" v="6" actId="47"/>
        <pc:sldMkLst>
          <pc:docMk/>
          <pc:sldMk cId="600116385" sldId="684"/>
        </pc:sldMkLst>
      </pc:sldChg>
      <pc:sldChg chg="del">
        <pc:chgData name="伊健 杜" userId="e69aded81da48593" providerId="LiveId" clId="{E81F0A27-7DCD-4294-928A-56D9E15A8AA6}" dt="2022-09-19T04:56:19.336" v="6" actId="47"/>
        <pc:sldMkLst>
          <pc:docMk/>
          <pc:sldMk cId="2613389732" sldId="686"/>
        </pc:sldMkLst>
      </pc:sldChg>
      <pc:sldChg chg="del">
        <pc:chgData name="伊健 杜" userId="e69aded81da48593" providerId="LiveId" clId="{E81F0A27-7DCD-4294-928A-56D9E15A8AA6}" dt="2022-09-19T04:56:19.336" v="6" actId="47"/>
        <pc:sldMkLst>
          <pc:docMk/>
          <pc:sldMk cId="2270991218" sldId="687"/>
        </pc:sldMkLst>
      </pc:sldChg>
      <pc:sldChg chg="del">
        <pc:chgData name="伊健 杜" userId="e69aded81da48593" providerId="LiveId" clId="{E81F0A27-7DCD-4294-928A-56D9E15A8AA6}" dt="2022-09-19T04:56:19.336" v="6" actId="47"/>
        <pc:sldMkLst>
          <pc:docMk/>
          <pc:sldMk cId="2752810598" sldId="688"/>
        </pc:sldMkLst>
      </pc:sldChg>
      <pc:sldChg chg="del">
        <pc:chgData name="伊健 杜" userId="e69aded81da48593" providerId="LiveId" clId="{E81F0A27-7DCD-4294-928A-56D9E15A8AA6}" dt="2022-09-19T04:56:19.336" v="6" actId="47"/>
        <pc:sldMkLst>
          <pc:docMk/>
          <pc:sldMk cId="3458395726" sldId="689"/>
        </pc:sldMkLst>
      </pc:sldChg>
      <pc:sldChg chg="del">
        <pc:chgData name="伊健 杜" userId="e69aded81da48593" providerId="LiveId" clId="{E81F0A27-7DCD-4294-928A-56D9E15A8AA6}" dt="2022-09-19T04:56:19.336" v="6" actId="47"/>
        <pc:sldMkLst>
          <pc:docMk/>
          <pc:sldMk cId="238056626" sldId="690"/>
        </pc:sldMkLst>
      </pc:sldChg>
      <pc:sldChg chg="del">
        <pc:chgData name="伊健 杜" userId="e69aded81da48593" providerId="LiveId" clId="{E81F0A27-7DCD-4294-928A-56D9E15A8AA6}" dt="2022-09-19T04:56:19.336" v="6" actId="47"/>
        <pc:sldMkLst>
          <pc:docMk/>
          <pc:sldMk cId="851622849" sldId="691"/>
        </pc:sldMkLst>
      </pc:sldChg>
      <pc:sldChg chg="del">
        <pc:chgData name="伊健 杜" userId="e69aded81da48593" providerId="LiveId" clId="{E81F0A27-7DCD-4294-928A-56D9E15A8AA6}" dt="2022-09-19T04:56:19.336" v="6" actId="47"/>
        <pc:sldMkLst>
          <pc:docMk/>
          <pc:sldMk cId="1978763629" sldId="692"/>
        </pc:sldMkLst>
      </pc:sldChg>
      <pc:sldChg chg="del">
        <pc:chgData name="伊健 杜" userId="e69aded81da48593" providerId="LiveId" clId="{E81F0A27-7DCD-4294-928A-56D9E15A8AA6}" dt="2022-09-19T04:56:19.336" v="6" actId="47"/>
        <pc:sldMkLst>
          <pc:docMk/>
          <pc:sldMk cId="4034967240" sldId="695"/>
        </pc:sldMkLst>
      </pc:sldChg>
      <pc:sldChg chg="del">
        <pc:chgData name="伊健 杜" userId="e69aded81da48593" providerId="LiveId" clId="{E81F0A27-7DCD-4294-928A-56D9E15A8AA6}" dt="2022-09-19T04:56:19.336" v="6" actId="47"/>
        <pc:sldMkLst>
          <pc:docMk/>
          <pc:sldMk cId="2386024586" sldId="696"/>
        </pc:sldMkLst>
      </pc:sldChg>
      <pc:sldChg chg="del">
        <pc:chgData name="伊健 杜" userId="e69aded81da48593" providerId="LiveId" clId="{E81F0A27-7DCD-4294-928A-56D9E15A8AA6}" dt="2022-09-19T04:56:19.336" v="6" actId="47"/>
        <pc:sldMkLst>
          <pc:docMk/>
          <pc:sldMk cId="4013189197" sldId="697"/>
        </pc:sldMkLst>
      </pc:sldChg>
      <pc:sldChg chg="del">
        <pc:chgData name="伊健 杜" userId="e69aded81da48593" providerId="LiveId" clId="{E81F0A27-7DCD-4294-928A-56D9E15A8AA6}" dt="2022-09-19T04:56:19.336" v="6" actId="47"/>
        <pc:sldMkLst>
          <pc:docMk/>
          <pc:sldMk cId="1125213541" sldId="699"/>
        </pc:sldMkLst>
      </pc:sldChg>
      <pc:sldChg chg="del">
        <pc:chgData name="伊健 杜" userId="e69aded81da48593" providerId="LiveId" clId="{E81F0A27-7DCD-4294-928A-56D9E15A8AA6}" dt="2022-09-19T04:56:19.336" v="6" actId="47"/>
        <pc:sldMkLst>
          <pc:docMk/>
          <pc:sldMk cId="600392309" sldId="700"/>
        </pc:sldMkLst>
      </pc:sldChg>
      <pc:sldChg chg="del">
        <pc:chgData name="伊健 杜" userId="e69aded81da48593" providerId="LiveId" clId="{E81F0A27-7DCD-4294-928A-56D9E15A8AA6}" dt="2022-09-19T04:56:19.336" v="6" actId="47"/>
        <pc:sldMkLst>
          <pc:docMk/>
          <pc:sldMk cId="4177423162" sldId="702"/>
        </pc:sldMkLst>
      </pc:sldChg>
      <pc:sldChg chg="del">
        <pc:chgData name="伊健 杜" userId="e69aded81da48593" providerId="LiveId" clId="{E81F0A27-7DCD-4294-928A-56D9E15A8AA6}" dt="2022-09-19T04:56:19.336" v="6" actId="47"/>
        <pc:sldMkLst>
          <pc:docMk/>
          <pc:sldMk cId="1949985794" sldId="704"/>
        </pc:sldMkLst>
      </pc:sldChg>
      <pc:sldChg chg="del">
        <pc:chgData name="伊健 杜" userId="e69aded81da48593" providerId="LiveId" clId="{E81F0A27-7DCD-4294-928A-56D9E15A8AA6}" dt="2022-09-19T04:56:19.336" v="6" actId="47"/>
        <pc:sldMkLst>
          <pc:docMk/>
          <pc:sldMk cId="14200170" sldId="705"/>
        </pc:sldMkLst>
      </pc:sldChg>
      <pc:sldChg chg="del">
        <pc:chgData name="伊健 杜" userId="e69aded81da48593" providerId="LiveId" clId="{E81F0A27-7DCD-4294-928A-56D9E15A8AA6}" dt="2022-09-19T04:56:19.336" v="6" actId="47"/>
        <pc:sldMkLst>
          <pc:docMk/>
          <pc:sldMk cId="4168969083" sldId="706"/>
        </pc:sldMkLst>
      </pc:sldChg>
      <pc:sldChg chg="del">
        <pc:chgData name="伊健 杜" userId="e69aded81da48593" providerId="LiveId" clId="{E81F0A27-7DCD-4294-928A-56D9E15A8AA6}" dt="2022-09-19T04:56:19.336" v="6" actId="47"/>
        <pc:sldMkLst>
          <pc:docMk/>
          <pc:sldMk cId="2819781969" sldId="708"/>
        </pc:sldMkLst>
      </pc:sldChg>
      <pc:sldChg chg="del">
        <pc:chgData name="伊健 杜" userId="e69aded81da48593" providerId="LiveId" clId="{E81F0A27-7DCD-4294-928A-56D9E15A8AA6}" dt="2022-09-19T04:56:19.336" v="6" actId="47"/>
        <pc:sldMkLst>
          <pc:docMk/>
          <pc:sldMk cId="3984875515" sldId="709"/>
        </pc:sldMkLst>
      </pc:sldChg>
      <pc:sldChg chg="del">
        <pc:chgData name="伊健 杜" userId="e69aded81da48593" providerId="LiveId" clId="{E81F0A27-7DCD-4294-928A-56D9E15A8AA6}" dt="2022-09-19T04:56:19.336" v="6" actId="47"/>
        <pc:sldMkLst>
          <pc:docMk/>
          <pc:sldMk cId="3928185685" sldId="710"/>
        </pc:sldMkLst>
      </pc:sldChg>
      <pc:sldChg chg="del">
        <pc:chgData name="伊健 杜" userId="e69aded81da48593" providerId="LiveId" clId="{E81F0A27-7DCD-4294-928A-56D9E15A8AA6}" dt="2022-09-19T04:56:19.336" v="6" actId="47"/>
        <pc:sldMkLst>
          <pc:docMk/>
          <pc:sldMk cId="2351620294" sldId="711"/>
        </pc:sldMkLst>
      </pc:sldChg>
      <pc:sldChg chg="del">
        <pc:chgData name="伊健 杜" userId="e69aded81da48593" providerId="LiveId" clId="{E81F0A27-7DCD-4294-928A-56D9E15A8AA6}" dt="2022-09-19T04:56:19.336" v="6" actId="47"/>
        <pc:sldMkLst>
          <pc:docMk/>
          <pc:sldMk cId="2884030890" sldId="712"/>
        </pc:sldMkLst>
      </pc:sldChg>
      <pc:sldChg chg="del">
        <pc:chgData name="伊健 杜" userId="e69aded81da48593" providerId="LiveId" clId="{E81F0A27-7DCD-4294-928A-56D9E15A8AA6}" dt="2022-09-19T05:08:55.414" v="259" actId="47"/>
        <pc:sldMkLst>
          <pc:docMk/>
          <pc:sldMk cId="1433194239" sldId="713"/>
        </pc:sldMkLst>
      </pc:sldChg>
      <pc:sldChg chg="del">
        <pc:chgData name="伊健 杜" userId="e69aded81da48593" providerId="LiveId" clId="{E81F0A27-7DCD-4294-928A-56D9E15A8AA6}" dt="2022-09-19T04:56:19.336" v="6" actId="47"/>
        <pc:sldMkLst>
          <pc:docMk/>
          <pc:sldMk cId="2050150708" sldId="714"/>
        </pc:sldMkLst>
      </pc:sldChg>
      <pc:sldChg chg="add del">
        <pc:chgData name="伊健 杜" userId="e69aded81da48593" providerId="LiveId" clId="{E81F0A27-7DCD-4294-928A-56D9E15A8AA6}" dt="2022-09-19T04:57:50.577" v="35" actId="47"/>
        <pc:sldMkLst>
          <pc:docMk/>
          <pc:sldMk cId="3485000214" sldId="714"/>
        </pc:sldMkLst>
      </pc:sldChg>
      <pc:sldChg chg="add del">
        <pc:chgData name="伊健 杜" userId="e69aded81da48593" providerId="LiveId" clId="{E81F0A27-7DCD-4294-928A-56D9E15A8AA6}" dt="2022-09-19T04:57:50.577" v="35" actId="47"/>
        <pc:sldMkLst>
          <pc:docMk/>
          <pc:sldMk cId="3642601525" sldId="715"/>
        </pc:sldMkLst>
      </pc:sldChg>
      <pc:sldChg chg="del">
        <pc:chgData name="伊健 杜" userId="e69aded81da48593" providerId="LiveId" clId="{E81F0A27-7DCD-4294-928A-56D9E15A8AA6}" dt="2022-09-19T04:56:19.336" v="6" actId="47"/>
        <pc:sldMkLst>
          <pc:docMk/>
          <pc:sldMk cId="3885083923" sldId="715"/>
        </pc:sldMkLst>
      </pc:sldChg>
      <pc:sldChg chg="del">
        <pc:chgData name="伊健 杜" userId="e69aded81da48593" providerId="LiveId" clId="{E81F0A27-7DCD-4294-928A-56D9E15A8AA6}" dt="2022-09-19T04:56:19.336" v="6" actId="47"/>
        <pc:sldMkLst>
          <pc:docMk/>
          <pc:sldMk cId="949284852" sldId="716"/>
        </pc:sldMkLst>
      </pc:sldChg>
      <pc:sldChg chg="addSp delSp modSp add mod">
        <pc:chgData name="伊健 杜" userId="e69aded81da48593" providerId="LiveId" clId="{E81F0A27-7DCD-4294-928A-56D9E15A8AA6}" dt="2022-09-19T14:04:48.716" v="2950"/>
        <pc:sldMkLst>
          <pc:docMk/>
          <pc:sldMk cId="2915391975" sldId="716"/>
        </pc:sldMkLst>
        <pc:spChg chg="mod">
          <ac:chgData name="伊健 杜" userId="e69aded81da48593" providerId="LiveId" clId="{E81F0A27-7DCD-4294-928A-56D9E15A8AA6}" dt="2022-09-19T14:04:48.716" v="2950"/>
          <ac:spMkLst>
            <pc:docMk/>
            <pc:sldMk cId="2915391975" sldId="716"/>
            <ac:spMk id="2" creationId="{81F4B079-5182-7332-4978-966F1AEEF4D2}"/>
          </ac:spMkLst>
        </pc:spChg>
        <pc:spChg chg="mod">
          <ac:chgData name="伊健 杜" userId="e69aded81da48593" providerId="LiveId" clId="{E81F0A27-7DCD-4294-928A-56D9E15A8AA6}" dt="2022-09-19T14:04:29.583" v="2947"/>
          <ac:spMkLst>
            <pc:docMk/>
            <pc:sldMk cId="2915391975" sldId="716"/>
            <ac:spMk id="4" creationId="{CFC1CF28-580E-2280-640A-ADB8853307E7}"/>
          </ac:spMkLst>
        </pc:spChg>
        <pc:picChg chg="del">
          <ac:chgData name="伊健 杜" userId="e69aded81da48593" providerId="LiveId" clId="{E81F0A27-7DCD-4294-928A-56D9E15A8AA6}" dt="2022-09-19T05:11:29.980" v="327" actId="478"/>
          <ac:picMkLst>
            <pc:docMk/>
            <pc:sldMk cId="2915391975" sldId="716"/>
            <ac:picMk id="1026" creationId="{15B34D48-4401-ED5C-972C-AA8684AFC989}"/>
          </ac:picMkLst>
        </pc:picChg>
        <pc:picChg chg="add mod">
          <ac:chgData name="伊健 杜" userId="e69aded81da48593" providerId="LiveId" clId="{E81F0A27-7DCD-4294-928A-56D9E15A8AA6}" dt="2022-09-19T05:11:35.978" v="332" actId="1076"/>
          <ac:picMkLst>
            <pc:docMk/>
            <pc:sldMk cId="2915391975" sldId="716"/>
            <ac:picMk id="3074" creationId="{A96EEF34-AC7D-406D-0346-0B3234F4F278}"/>
          </ac:picMkLst>
        </pc:picChg>
      </pc:sldChg>
      <pc:sldChg chg="del">
        <pc:chgData name="伊健 杜" userId="e69aded81da48593" providerId="LiveId" clId="{E81F0A27-7DCD-4294-928A-56D9E15A8AA6}" dt="2022-09-19T04:56:19.336" v="6" actId="47"/>
        <pc:sldMkLst>
          <pc:docMk/>
          <pc:sldMk cId="678427924" sldId="717"/>
        </pc:sldMkLst>
      </pc:sldChg>
      <pc:sldChg chg="add del">
        <pc:chgData name="伊健 杜" userId="e69aded81da48593" providerId="LiveId" clId="{E81F0A27-7DCD-4294-928A-56D9E15A8AA6}" dt="2022-09-19T04:58:51.030" v="91" actId="47"/>
        <pc:sldMkLst>
          <pc:docMk/>
          <pc:sldMk cId="1303772290" sldId="717"/>
        </pc:sldMkLst>
      </pc:sldChg>
      <pc:sldChg chg="add del">
        <pc:chgData name="伊健 杜" userId="e69aded81da48593" providerId="LiveId" clId="{E81F0A27-7DCD-4294-928A-56D9E15A8AA6}" dt="2022-09-19T04:57:56.779" v="37" actId="47"/>
        <pc:sldMkLst>
          <pc:docMk/>
          <pc:sldMk cId="530425214" sldId="718"/>
        </pc:sldMkLst>
      </pc:sldChg>
      <pc:sldChg chg="del">
        <pc:chgData name="伊健 杜" userId="e69aded81da48593" providerId="LiveId" clId="{E81F0A27-7DCD-4294-928A-56D9E15A8AA6}" dt="2022-09-19T04:56:19.336" v="6" actId="47"/>
        <pc:sldMkLst>
          <pc:docMk/>
          <pc:sldMk cId="756349370" sldId="719"/>
        </pc:sldMkLst>
      </pc:sldChg>
      <pc:sldChg chg="modSp add mod">
        <pc:chgData name="伊健 杜" userId="e69aded81da48593" providerId="LiveId" clId="{E81F0A27-7DCD-4294-928A-56D9E15A8AA6}" dt="2022-09-19T14:04:29.583" v="2947"/>
        <pc:sldMkLst>
          <pc:docMk/>
          <pc:sldMk cId="4064801396" sldId="719"/>
        </pc:sldMkLst>
        <pc:spChg chg="mod">
          <ac:chgData name="伊健 杜" userId="e69aded81da48593" providerId="LiveId" clId="{E81F0A27-7DCD-4294-928A-56D9E15A8AA6}" dt="2022-09-19T14:04:29.583" v="2947"/>
          <ac:spMkLst>
            <pc:docMk/>
            <pc:sldMk cId="4064801396" sldId="719"/>
            <ac:spMk id="4" creationId="{4A0014D1-199C-B6C6-7F8A-DD374311B1BC}"/>
          </ac:spMkLst>
        </pc:spChg>
      </pc:sldChg>
      <pc:sldChg chg="del">
        <pc:chgData name="伊健 杜" userId="e69aded81da48593" providerId="LiveId" clId="{E81F0A27-7DCD-4294-928A-56D9E15A8AA6}" dt="2022-09-19T04:56:19.336" v="6" actId="47"/>
        <pc:sldMkLst>
          <pc:docMk/>
          <pc:sldMk cId="2385782899" sldId="720"/>
        </pc:sldMkLst>
      </pc:sldChg>
      <pc:sldChg chg="add del">
        <pc:chgData name="伊健 杜" userId="e69aded81da48593" providerId="LiveId" clId="{E81F0A27-7DCD-4294-928A-56D9E15A8AA6}" dt="2022-09-19T04:59:07.059" v="107" actId="47"/>
        <pc:sldMkLst>
          <pc:docMk/>
          <pc:sldMk cId="4292155997" sldId="720"/>
        </pc:sldMkLst>
      </pc:sldChg>
      <pc:sldChg chg="addSp delSp modSp add mod">
        <pc:chgData name="伊健 杜" userId="e69aded81da48593" providerId="LiveId" clId="{E81F0A27-7DCD-4294-928A-56D9E15A8AA6}" dt="2022-09-19T14:05:05.849" v="2954"/>
        <pc:sldMkLst>
          <pc:docMk/>
          <pc:sldMk cId="2885617831" sldId="721"/>
        </pc:sldMkLst>
        <pc:spChg chg="mod">
          <ac:chgData name="伊健 杜" userId="e69aded81da48593" providerId="LiveId" clId="{E81F0A27-7DCD-4294-928A-56D9E15A8AA6}" dt="2022-09-19T14:05:05.849" v="2954"/>
          <ac:spMkLst>
            <pc:docMk/>
            <pc:sldMk cId="2885617831" sldId="721"/>
            <ac:spMk id="2" creationId="{81F4B079-5182-7332-4978-966F1AEEF4D2}"/>
          </ac:spMkLst>
        </pc:spChg>
        <pc:spChg chg="mod">
          <ac:chgData name="伊健 杜" userId="e69aded81da48593" providerId="LiveId" clId="{E81F0A27-7DCD-4294-928A-56D9E15A8AA6}" dt="2022-09-19T14:04:29.583" v="2947"/>
          <ac:spMkLst>
            <pc:docMk/>
            <pc:sldMk cId="2885617831" sldId="721"/>
            <ac:spMk id="4" creationId="{CFC1CF28-580E-2280-640A-ADB8853307E7}"/>
          </ac:spMkLst>
        </pc:spChg>
        <pc:picChg chg="del">
          <ac:chgData name="伊健 杜" userId="e69aded81da48593" providerId="LiveId" clId="{E81F0A27-7DCD-4294-928A-56D9E15A8AA6}" dt="2022-09-19T05:15:56.021" v="691" actId="478"/>
          <ac:picMkLst>
            <pc:docMk/>
            <pc:sldMk cId="2885617831" sldId="721"/>
            <ac:picMk id="1026" creationId="{15B34D48-4401-ED5C-972C-AA8684AFC989}"/>
          </ac:picMkLst>
        </pc:picChg>
        <pc:picChg chg="add mod">
          <ac:chgData name="伊健 杜" userId="e69aded81da48593" providerId="LiveId" clId="{E81F0A27-7DCD-4294-928A-56D9E15A8AA6}" dt="2022-09-19T05:16:23.374" v="693" actId="1076"/>
          <ac:picMkLst>
            <pc:docMk/>
            <pc:sldMk cId="2885617831" sldId="721"/>
            <ac:picMk id="5122" creationId="{5A714112-3647-D682-7B04-2A861F4B8BD7}"/>
          </ac:picMkLst>
        </pc:picChg>
      </pc:sldChg>
      <pc:sldChg chg="add del">
        <pc:chgData name="伊健 杜" userId="e69aded81da48593" providerId="LiveId" clId="{E81F0A27-7DCD-4294-928A-56D9E15A8AA6}" dt="2022-09-19T04:57:58.744" v="38" actId="47"/>
        <pc:sldMkLst>
          <pc:docMk/>
          <pc:sldMk cId="2148649119" sldId="722"/>
        </pc:sldMkLst>
      </pc:sldChg>
      <pc:sldChg chg="del">
        <pc:chgData name="伊健 杜" userId="e69aded81da48593" providerId="LiveId" clId="{E81F0A27-7DCD-4294-928A-56D9E15A8AA6}" dt="2022-09-19T04:56:19.336" v="6" actId="47"/>
        <pc:sldMkLst>
          <pc:docMk/>
          <pc:sldMk cId="3447158944" sldId="722"/>
        </pc:sldMkLst>
      </pc:sldChg>
      <pc:sldChg chg="modSp add del mod">
        <pc:chgData name="伊健 杜" userId="e69aded81da48593" providerId="LiveId" clId="{E81F0A27-7DCD-4294-928A-56D9E15A8AA6}" dt="2022-09-19T10:10:59.214" v="822" actId="47"/>
        <pc:sldMkLst>
          <pc:docMk/>
          <pc:sldMk cId="1633236712" sldId="723"/>
        </pc:sldMkLst>
        <pc:spChg chg="mod">
          <ac:chgData name="伊健 杜" userId="e69aded81da48593" providerId="LiveId" clId="{E81F0A27-7DCD-4294-928A-56D9E15A8AA6}" dt="2022-09-19T10:10:55.627" v="820" actId="1076"/>
          <ac:spMkLst>
            <pc:docMk/>
            <pc:sldMk cId="1633236712" sldId="723"/>
            <ac:spMk id="4" creationId="{4A0014D1-199C-B6C6-7F8A-DD374311B1BC}"/>
          </ac:spMkLst>
        </pc:spChg>
      </pc:sldChg>
      <pc:sldChg chg="del">
        <pc:chgData name="伊健 杜" userId="e69aded81da48593" providerId="LiveId" clId="{E81F0A27-7DCD-4294-928A-56D9E15A8AA6}" dt="2022-09-19T04:56:19.336" v="6" actId="47"/>
        <pc:sldMkLst>
          <pc:docMk/>
          <pc:sldMk cId="3764094254" sldId="723"/>
        </pc:sldMkLst>
      </pc:sldChg>
      <pc:sldChg chg="del">
        <pc:chgData name="伊健 杜" userId="e69aded81da48593" providerId="LiveId" clId="{E81F0A27-7DCD-4294-928A-56D9E15A8AA6}" dt="2022-09-19T04:56:19.336" v="6" actId="47"/>
        <pc:sldMkLst>
          <pc:docMk/>
          <pc:sldMk cId="34973825" sldId="724"/>
        </pc:sldMkLst>
      </pc:sldChg>
      <pc:sldChg chg="addSp delSp modSp add mod">
        <pc:chgData name="伊健 杜" userId="e69aded81da48593" providerId="LiveId" clId="{E81F0A27-7DCD-4294-928A-56D9E15A8AA6}" dt="2022-09-19T14:04:37.885" v="2948"/>
        <pc:sldMkLst>
          <pc:docMk/>
          <pc:sldMk cId="1194265295" sldId="724"/>
        </pc:sldMkLst>
        <pc:spChg chg="mod">
          <ac:chgData name="伊健 杜" userId="e69aded81da48593" providerId="LiveId" clId="{E81F0A27-7DCD-4294-928A-56D9E15A8AA6}" dt="2022-09-19T14:04:37.885" v="2948"/>
          <ac:spMkLst>
            <pc:docMk/>
            <pc:sldMk cId="1194265295" sldId="724"/>
            <ac:spMk id="2" creationId="{81F4B079-5182-7332-4978-966F1AEEF4D2}"/>
          </ac:spMkLst>
        </pc:spChg>
        <pc:spChg chg="mod">
          <ac:chgData name="伊健 杜" userId="e69aded81da48593" providerId="LiveId" clId="{E81F0A27-7DCD-4294-928A-56D9E15A8AA6}" dt="2022-09-19T14:04:29.583" v="2947"/>
          <ac:spMkLst>
            <pc:docMk/>
            <pc:sldMk cId="1194265295" sldId="724"/>
            <ac:spMk id="4" creationId="{CFC1CF28-580E-2280-640A-ADB8853307E7}"/>
          </ac:spMkLst>
        </pc:spChg>
        <pc:picChg chg="del">
          <ac:chgData name="伊健 杜" userId="e69aded81da48593" providerId="LiveId" clId="{E81F0A27-7DCD-4294-928A-56D9E15A8AA6}" dt="2022-09-19T05:07:55.081" v="255" actId="478"/>
          <ac:picMkLst>
            <pc:docMk/>
            <pc:sldMk cId="1194265295" sldId="724"/>
            <ac:picMk id="1026" creationId="{15B34D48-4401-ED5C-972C-AA8684AFC989}"/>
          </ac:picMkLst>
        </pc:picChg>
        <pc:picChg chg="add mod">
          <ac:chgData name="伊健 杜" userId="e69aded81da48593" providerId="LiveId" clId="{E81F0A27-7DCD-4294-928A-56D9E15A8AA6}" dt="2022-09-19T05:08:31.678" v="257" actId="1076"/>
          <ac:picMkLst>
            <pc:docMk/>
            <pc:sldMk cId="1194265295" sldId="724"/>
            <ac:picMk id="2050" creationId="{CFB57439-E0A8-17EF-61CB-6E30E9A80E50}"/>
          </ac:picMkLst>
        </pc:picChg>
      </pc:sldChg>
      <pc:sldChg chg="addSp delSp modSp add mod">
        <pc:chgData name="伊健 杜" userId="e69aded81da48593" providerId="LiveId" clId="{E81F0A27-7DCD-4294-928A-56D9E15A8AA6}" dt="2022-09-19T14:04:52.548" v="2952"/>
        <pc:sldMkLst>
          <pc:docMk/>
          <pc:sldMk cId="1036083878" sldId="725"/>
        </pc:sldMkLst>
        <pc:spChg chg="mod">
          <ac:chgData name="伊健 杜" userId="e69aded81da48593" providerId="LiveId" clId="{E81F0A27-7DCD-4294-928A-56D9E15A8AA6}" dt="2022-09-19T14:04:52.548" v="2952"/>
          <ac:spMkLst>
            <pc:docMk/>
            <pc:sldMk cId="1036083878" sldId="725"/>
            <ac:spMk id="2" creationId="{81F4B079-5182-7332-4978-966F1AEEF4D2}"/>
          </ac:spMkLst>
        </pc:spChg>
        <pc:spChg chg="mod">
          <ac:chgData name="伊健 杜" userId="e69aded81da48593" providerId="LiveId" clId="{E81F0A27-7DCD-4294-928A-56D9E15A8AA6}" dt="2022-09-19T14:04:29.583" v="2947"/>
          <ac:spMkLst>
            <pc:docMk/>
            <pc:sldMk cId="1036083878" sldId="725"/>
            <ac:spMk id="4" creationId="{CFC1CF28-580E-2280-640A-ADB8853307E7}"/>
          </ac:spMkLst>
        </pc:spChg>
        <pc:picChg chg="del">
          <ac:chgData name="伊健 杜" userId="e69aded81da48593" providerId="LiveId" clId="{E81F0A27-7DCD-4294-928A-56D9E15A8AA6}" dt="2022-09-19T05:12:44.767" v="334" actId="478"/>
          <ac:picMkLst>
            <pc:docMk/>
            <pc:sldMk cId="1036083878" sldId="725"/>
            <ac:picMk id="1026" creationId="{15B34D48-4401-ED5C-972C-AA8684AFC989}"/>
          </ac:picMkLst>
        </pc:picChg>
        <pc:picChg chg="add mod">
          <ac:chgData name="伊健 杜" userId="e69aded81da48593" providerId="LiveId" clId="{E81F0A27-7DCD-4294-928A-56D9E15A8AA6}" dt="2022-09-19T05:12:49.580" v="338" actId="1076"/>
          <ac:picMkLst>
            <pc:docMk/>
            <pc:sldMk cId="1036083878" sldId="725"/>
            <ac:picMk id="4098" creationId="{C81DE93A-3E38-9F94-0F36-226FC5E54585}"/>
          </ac:picMkLst>
        </pc:picChg>
      </pc:sldChg>
      <pc:sldChg chg="addSp delSp modSp add mod">
        <pc:chgData name="伊健 杜" userId="e69aded81da48593" providerId="LiveId" clId="{E81F0A27-7DCD-4294-928A-56D9E15A8AA6}" dt="2022-09-19T14:05:08.445" v="2956"/>
        <pc:sldMkLst>
          <pc:docMk/>
          <pc:sldMk cId="3957411417" sldId="726"/>
        </pc:sldMkLst>
        <pc:spChg chg="mod">
          <ac:chgData name="伊健 杜" userId="e69aded81da48593" providerId="LiveId" clId="{E81F0A27-7DCD-4294-928A-56D9E15A8AA6}" dt="2022-09-19T14:05:08.445" v="2956"/>
          <ac:spMkLst>
            <pc:docMk/>
            <pc:sldMk cId="3957411417" sldId="726"/>
            <ac:spMk id="2" creationId="{81F4B079-5182-7332-4978-966F1AEEF4D2}"/>
          </ac:spMkLst>
        </pc:spChg>
        <pc:spChg chg="mod">
          <ac:chgData name="伊健 杜" userId="e69aded81da48593" providerId="LiveId" clId="{E81F0A27-7DCD-4294-928A-56D9E15A8AA6}" dt="2022-09-19T14:04:29.583" v="2947"/>
          <ac:spMkLst>
            <pc:docMk/>
            <pc:sldMk cId="3957411417" sldId="726"/>
            <ac:spMk id="4" creationId="{CFC1CF28-580E-2280-640A-ADB8853307E7}"/>
          </ac:spMkLst>
        </pc:spChg>
        <pc:picChg chg="del">
          <ac:chgData name="伊健 杜" userId="e69aded81da48593" providerId="LiveId" clId="{E81F0A27-7DCD-4294-928A-56D9E15A8AA6}" dt="2022-09-19T05:16:26.005" v="694" actId="478"/>
          <ac:picMkLst>
            <pc:docMk/>
            <pc:sldMk cId="3957411417" sldId="726"/>
            <ac:picMk id="1026" creationId="{15B34D48-4401-ED5C-972C-AA8684AFC989}"/>
          </ac:picMkLst>
        </pc:picChg>
        <pc:picChg chg="add mod">
          <ac:chgData name="伊健 杜" userId="e69aded81da48593" providerId="LiveId" clId="{E81F0A27-7DCD-4294-928A-56D9E15A8AA6}" dt="2022-09-19T05:17:16.143" v="734" actId="1076"/>
          <ac:picMkLst>
            <pc:docMk/>
            <pc:sldMk cId="3957411417" sldId="726"/>
            <ac:picMk id="6146" creationId="{83632029-B15D-2FBB-849B-7493064112E4}"/>
          </ac:picMkLst>
        </pc:picChg>
      </pc:sldChg>
      <pc:sldChg chg="addSp delSp modSp add mod">
        <pc:chgData name="伊健 杜" userId="e69aded81da48593" providerId="LiveId" clId="{E81F0A27-7DCD-4294-928A-56D9E15A8AA6}" dt="2022-09-19T14:05:38.706" v="2963"/>
        <pc:sldMkLst>
          <pc:docMk/>
          <pc:sldMk cId="3300226988" sldId="727"/>
        </pc:sldMkLst>
        <pc:spChg chg="mod">
          <ac:chgData name="伊健 杜" userId="e69aded81da48593" providerId="LiveId" clId="{E81F0A27-7DCD-4294-928A-56D9E15A8AA6}" dt="2022-09-19T14:05:38.706" v="2963"/>
          <ac:spMkLst>
            <pc:docMk/>
            <pc:sldMk cId="3300226988" sldId="727"/>
            <ac:spMk id="2" creationId="{81F4B079-5182-7332-4978-966F1AEEF4D2}"/>
          </ac:spMkLst>
        </pc:spChg>
        <pc:spChg chg="mod">
          <ac:chgData name="伊健 杜" userId="e69aded81da48593" providerId="LiveId" clId="{E81F0A27-7DCD-4294-928A-56D9E15A8AA6}" dt="2022-09-19T14:04:29.583" v="2947"/>
          <ac:spMkLst>
            <pc:docMk/>
            <pc:sldMk cId="3300226988" sldId="727"/>
            <ac:spMk id="4" creationId="{CFC1CF28-580E-2280-640A-ADB8853307E7}"/>
          </ac:spMkLst>
        </pc:spChg>
        <pc:picChg chg="add mod">
          <ac:chgData name="伊健 杜" userId="e69aded81da48593" providerId="LiveId" clId="{E81F0A27-7DCD-4294-928A-56D9E15A8AA6}" dt="2022-09-19T10:33:46.336" v="1105"/>
          <ac:picMkLst>
            <pc:docMk/>
            <pc:sldMk cId="3300226988" sldId="727"/>
            <ac:picMk id="3" creationId="{6ABECAC9-2955-E5D2-246D-240910A2A0CF}"/>
          </ac:picMkLst>
        </pc:picChg>
        <pc:picChg chg="del">
          <ac:chgData name="伊健 杜" userId="e69aded81da48593" providerId="LiveId" clId="{E81F0A27-7DCD-4294-928A-56D9E15A8AA6}" dt="2022-09-19T10:33:37.769" v="1104" actId="478"/>
          <ac:picMkLst>
            <pc:docMk/>
            <pc:sldMk cId="3300226988" sldId="727"/>
            <ac:picMk id="1026" creationId="{15B34D48-4401-ED5C-972C-AA8684AFC989}"/>
          </ac:picMkLst>
        </pc:picChg>
      </pc:sldChg>
      <pc:sldChg chg="modSp add mod">
        <pc:chgData name="伊健 杜" userId="e69aded81da48593" providerId="LiveId" clId="{E81F0A27-7DCD-4294-928A-56D9E15A8AA6}" dt="2022-09-19T14:05:44.440" v="2965"/>
        <pc:sldMkLst>
          <pc:docMk/>
          <pc:sldMk cId="1310106741" sldId="728"/>
        </pc:sldMkLst>
        <pc:spChg chg="mod">
          <ac:chgData name="伊健 杜" userId="e69aded81da48593" providerId="LiveId" clId="{E81F0A27-7DCD-4294-928A-56D9E15A8AA6}" dt="2022-09-19T14:05:44.440" v="2965"/>
          <ac:spMkLst>
            <pc:docMk/>
            <pc:sldMk cId="1310106741" sldId="728"/>
            <ac:spMk id="2" creationId="{81F4B079-5182-7332-4978-966F1AEEF4D2}"/>
          </ac:spMkLst>
        </pc:spChg>
        <pc:spChg chg="mod">
          <ac:chgData name="伊健 杜" userId="e69aded81da48593" providerId="LiveId" clId="{E81F0A27-7DCD-4294-928A-56D9E15A8AA6}" dt="2022-09-19T14:04:29.583" v="2947"/>
          <ac:spMkLst>
            <pc:docMk/>
            <pc:sldMk cId="1310106741" sldId="728"/>
            <ac:spMk id="4" creationId="{CFC1CF28-580E-2280-640A-ADB8853307E7}"/>
          </ac:spMkLst>
        </pc:spChg>
      </pc:sldChg>
      <pc:sldChg chg="add del">
        <pc:chgData name="伊健 杜" userId="e69aded81da48593" providerId="LiveId" clId="{E81F0A27-7DCD-4294-928A-56D9E15A8AA6}" dt="2022-09-19T10:39:02.896" v="1284" actId="47"/>
        <pc:sldMkLst>
          <pc:docMk/>
          <pc:sldMk cId="2065763339" sldId="729"/>
        </pc:sldMkLst>
      </pc:sldChg>
      <pc:sldChg chg="addSp delSp modSp add mod">
        <pc:chgData name="伊健 杜" userId="e69aded81da48593" providerId="LiveId" clId="{E81F0A27-7DCD-4294-928A-56D9E15A8AA6}" dt="2022-09-19T14:06:04.180" v="2969"/>
        <pc:sldMkLst>
          <pc:docMk/>
          <pc:sldMk cId="3554918669" sldId="730"/>
        </pc:sldMkLst>
        <pc:spChg chg="mod">
          <ac:chgData name="伊健 杜" userId="e69aded81da48593" providerId="LiveId" clId="{E81F0A27-7DCD-4294-928A-56D9E15A8AA6}" dt="2022-09-19T14:06:04.180" v="2969"/>
          <ac:spMkLst>
            <pc:docMk/>
            <pc:sldMk cId="3554918669" sldId="730"/>
            <ac:spMk id="2" creationId="{81F4B079-5182-7332-4978-966F1AEEF4D2}"/>
          </ac:spMkLst>
        </pc:spChg>
        <pc:spChg chg="mod">
          <ac:chgData name="伊健 杜" userId="e69aded81da48593" providerId="LiveId" clId="{E81F0A27-7DCD-4294-928A-56D9E15A8AA6}" dt="2022-09-19T14:04:29.583" v="2947"/>
          <ac:spMkLst>
            <pc:docMk/>
            <pc:sldMk cId="3554918669" sldId="730"/>
            <ac:spMk id="4" creationId="{CFC1CF28-580E-2280-640A-ADB8853307E7}"/>
          </ac:spMkLst>
        </pc:spChg>
        <pc:picChg chg="del">
          <ac:chgData name="伊健 杜" userId="e69aded81da48593" providerId="LiveId" clId="{E81F0A27-7DCD-4294-928A-56D9E15A8AA6}" dt="2022-09-19T10:44:40.304" v="1462" actId="478"/>
          <ac:picMkLst>
            <pc:docMk/>
            <pc:sldMk cId="3554918669" sldId="730"/>
            <ac:picMk id="1026" creationId="{15B34D48-4401-ED5C-972C-AA8684AFC989}"/>
          </ac:picMkLst>
        </pc:picChg>
        <pc:picChg chg="add mod">
          <ac:chgData name="伊健 杜" userId="e69aded81da48593" providerId="LiveId" clId="{E81F0A27-7DCD-4294-928A-56D9E15A8AA6}" dt="2022-09-19T10:51:03.141" v="1499" actId="1076"/>
          <ac:picMkLst>
            <pc:docMk/>
            <pc:sldMk cId="3554918669" sldId="730"/>
            <ac:picMk id="4098" creationId="{1915BAAB-9FDB-C29F-FA7B-9FB4399A2D6A}"/>
          </ac:picMkLst>
        </pc:picChg>
        <pc:picChg chg="add mod">
          <ac:chgData name="伊健 杜" userId="e69aded81da48593" providerId="LiveId" clId="{E81F0A27-7DCD-4294-928A-56D9E15A8AA6}" dt="2022-09-19T10:51:07.103" v="1502" actId="14100"/>
          <ac:picMkLst>
            <pc:docMk/>
            <pc:sldMk cId="3554918669" sldId="730"/>
            <ac:picMk id="4100" creationId="{0C6141C3-57F8-06F0-1D1F-9C6B230BDE81}"/>
          </ac:picMkLst>
        </pc:picChg>
      </pc:sldChg>
      <pc:sldChg chg="addSp delSp modSp add mod ord">
        <pc:chgData name="伊健 杜" userId="e69aded81da48593" providerId="LiveId" clId="{E81F0A27-7DCD-4294-928A-56D9E15A8AA6}" dt="2022-09-19T14:05:59.692" v="2967"/>
        <pc:sldMkLst>
          <pc:docMk/>
          <pc:sldMk cId="1664505081" sldId="731"/>
        </pc:sldMkLst>
        <pc:spChg chg="mod">
          <ac:chgData name="伊健 杜" userId="e69aded81da48593" providerId="LiveId" clId="{E81F0A27-7DCD-4294-928A-56D9E15A8AA6}" dt="2022-09-19T14:05:59.692" v="2967"/>
          <ac:spMkLst>
            <pc:docMk/>
            <pc:sldMk cId="1664505081" sldId="731"/>
            <ac:spMk id="2" creationId="{81F4B079-5182-7332-4978-966F1AEEF4D2}"/>
          </ac:spMkLst>
        </pc:spChg>
        <pc:spChg chg="mod">
          <ac:chgData name="伊健 杜" userId="e69aded81da48593" providerId="LiveId" clId="{E81F0A27-7DCD-4294-928A-56D9E15A8AA6}" dt="2022-09-19T14:04:29.583" v="2947"/>
          <ac:spMkLst>
            <pc:docMk/>
            <pc:sldMk cId="1664505081" sldId="731"/>
            <ac:spMk id="4" creationId="{CFC1CF28-580E-2280-640A-ADB8853307E7}"/>
          </ac:spMkLst>
        </pc:spChg>
        <pc:picChg chg="del">
          <ac:chgData name="伊健 杜" userId="e69aded81da48593" providerId="LiveId" clId="{E81F0A27-7DCD-4294-928A-56D9E15A8AA6}" dt="2022-09-19T10:43:01.239" v="1325" actId="478"/>
          <ac:picMkLst>
            <pc:docMk/>
            <pc:sldMk cId="1664505081" sldId="731"/>
            <ac:picMk id="1026" creationId="{15B34D48-4401-ED5C-972C-AA8684AFC989}"/>
          </ac:picMkLst>
        </pc:picChg>
        <pc:picChg chg="add mod">
          <ac:chgData name="伊健 杜" userId="e69aded81da48593" providerId="LiveId" clId="{E81F0A27-7DCD-4294-928A-56D9E15A8AA6}" dt="2022-09-19T10:43:03.487" v="1327" actId="1076"/>
          <ac:picMkLst>
            <pc:docMk/>
            <pc:sldMk cId="1664505081" sldId="731"/>
            <ac:picMk id="3074" creationId="{E5AFC35D-184F-8DEC-C877-AAFC0B248090}"/>
          </ac:picMkLst>
        </pc:picChg>
      </pc:sldChg>
      <pc:sldChg chg="modSp add del mod">
        <pc:chgData name="伊健 杜" userId="e69aded81da48593" providerId="LiveId" clId="{E81F0A27-7DCD-4294-928A-56D9E15A8AA6}" dt="2022-09-19T11:10:18.886" v="1931" actId="47"/>
        <pc:sldMkLst>
          <pc:docMk/>
          <pc:sldMk cId="1615438669" sldId="732"/>
        </pc:sldMkLst>
        <pc:spChg chg="mod">
          <ac:chgData name="伊健 杜" userId="e69aded81da48593" providerId="LiveId" clId="{E81F0A27-7DCD-4294-928A-56D9E15A8AA6}" dt="2022-09-19T10:57:05.646" v="1543" actId="20577"/>
          <ac:spMkLst>
            <pc:docMk/>
            <pc:sldMk cId="1615438669" sldId="732"/>
            <ac:spMk id="4" creationId="{4A0014D1-199C-B6C6-7F8A-DD374311B1BC}"/>
          </ac:spMkLst>
        </pc:spChg>
      </pc:sldChg>
      <pc:sldChg chg="addSp delSp modSp add mod ord">
        <pc:chgData name="伊健 杜" userId="e69aded81da48593" providerId="LiveId" clId="{E81F0A27-7DCD-4294-928A-56D9E15A8AA6}" dt="2022-09-19T14:06:19.074" v="2973"/>
        <pc:sldMkLst>
          <pc:docMk/>
          <pc:sldMk cId="2054765175" sldId="733"/>
        </pc:sldMkLst>
        <pc:spChg chg="mod">
          <ac:chgData name="伊健 杜" userId="e69aded81da48593" providerId="LiveId" clId="{E81F0A27-7DCD-4294-928A-56D9E15A8AA6}" dt="2022-09-19T14:06:19.074" v="2973"/>
          <ac:spMkLst>
            <pc:docMk/>
            <pc:sldMk cId="2054765175" sldId="733"/>
            <ac:spMk id="2" creationId="{81F4B079-5182-7332-4978-966F1AEEF4D2}"/>
          </ac:spMkLst>
        </pc:spChg>
        <pc:spChg chg="add mod">
          <ac:chgData name="伊健 杜" userId="e69aded81da48593" providerId="LiveId" clId="{E81F0A27-7DCD-4294-928A-56D9E15A8AA6}" dt="2022-09-19T11:01:43.117" v="1676" actId="13822"/>
          <ac:spMkLst>
            <pc:docMk/>
            <pc:sldMk cId="2054765175" sldId="733"/>
            <ac:spMk id="3" creationId="{3AA63BE9-B09D-C5FF-46A4-0A5456E99FBC}"/>
          </ac:spMkLst>
        </pc:spChg>
        <pc:spChg chg="mod">
          <ac:chgData name="伊健 杜" userId="e69aded81da48593" providerId="LiveId" clId="{E81F0A27-7DCD-4294-928A-56D9E15A8AA6}" dt="2022-09-19T14:04:29.583" v="2947"/>
          <ac:spMkLst>
            <pc:docMk/>
            <pc:sldMk cId="2054765175" sldId="733"/>
            <ac:spMk id="4" creationId="{CFC1CF28-580E-2280-640A-ADB8853307E7}"/>
          </ac:spMkLst>
        </pc:spChg>
        <pc:picChg chg="del">
          <ac:chgData name="伊健 杜" userId="e69aded81da48593" providerId="LiveId" clId="{E81F0A27-7DCD-4294-928A-56D9E15A8AA6}" dt="2022-09-19T10:59:25.682" v="1657" actId="478"/>
          <ac:picMkLst>
            <pc:docMk/>
            <pc:sldMk cId="2054765175" sldId="733"/>
            <ac:picMk id="1026" creationId="{15B34D48-4401-ED5C-972C-AA8684AFC989}"/>
          </ac:picMkLst>
        </pc:picChg>
        <pc:picChg chg="add mod">
          <ac:chgData name="伊健 杜" userId="e69aded81da48593" providerId="LiveId" clId="{E81F0A27-7DCD-4294-928A-56D9E15A8AA6}" dt="2022-09-19T11:01:27.432" v="1673" actId="1076"/>
          <ac:picMkLst>
            <pc:docMk/>
            <pc:sldMk cId="2054765175" sldId="733"/>
            <ac:picMk id="2050" creationId="{9C8500DA-075F-C4CD-A3D5-4AC3DE2C7958}"/>
          </ac:picMkLst>
        </pc:picChg>
        <pc:picChg chg="add mod">
          <ac:chgData name="伊健 杜" userId="e69aded81da48593" providerId="LiveId" clId="{E81F0A27-7DCD-4294-928A-56D9E15A8AA6}" dt="2022-09-19T11:01:22.336" v="1668" actId="1076"/>
          <ac:picMkLst>
            <pc:docMk/>
            <pc:sldMk cId="2054765175" sldId="733"/>
            <ac:picMk id="2052" creationId="{19B37EBD-3314-1D25-EF55-434C82D535E2}"/>
          </ac:picMkLst>
        </pc:picChg>
        <pc:picChg chg="add mod">
          <ac:chgData name="伊健 杜" userId="e69aded81da48593" providerId="LiveId" clId="{E81F0A27-7DCD-4294-928A-56D9E15A8AA6}" dt="2022-09-19T11:01:26.520" v="1672" actId="1076"/>
          <ac:picMkLst>
            <pc:docMk/>
            <pc:sldMk cId="2054765175" sldId="733"/>
            <ac:picMk id="2054" creationId="{56C7118E-05EA-183F-9247-994FE9DEBD23}"/>
          </ac:picMkLst>
        </pc:picChg>
      </pc:sldChg>
      <pc:sldChg chg="modSp add mod ord">
        <pc:chgData name="伊健 杜" userId="e69aded81da48593" providerId="LiveId" clId="{E81F0A27-7DCD-4294-928A-56D9E15A8AA6}" dt="2022-09-19T14:08:36.348" v="2974"/>
        <pc:sldMkLst>
          <pc:docMk/>
          <pc:sldMk cId="590472421" sldId="734"/>
        </pc:sldMkLst>
        <pc:spChg chg="mod">
          <ac:chgData name="伊健 杜" userId="e69aded81da48593" providerId="LiveId" clId="{E81F0A27-7DCD-4294-928A-56D9E15A8AA6}" dt="2022-09-19T14:08:36.348" v="2974"/>
          <ac:spMkLst>
            <pc:docMk/>
            <pc:sldMk cId="590472421" sldId="734"/>
            <ac:spMk id="2" creationId="{81F4B079-5182-7332-4978-966F1AEEF4D2}"/>
          </ac:spMkLst>
        </pc:spChg>
        <pc:spChg chg="mod">
          <ac:chgData name="伊健 杜" userId="e69aded81da48593" providerId="LiveId" clId="{E81F0A27-7DCD-4294-928A-56D9E15A8AA6}" dt="2022-09-19T14:04:29.583" v="2947"/>
          <ac:spMkLst>
            <pc:docMk/>
            <pc:sldMk cId="590472421" sldId="734"/>
            <ac:spMk id="4" creationId="{CFC1CF28-580E-2280-640A-ADB8853307E7}"/>
          </ac:spMkLst>
        </pc:spChg>
        <pc:picChg chg="mod">
          <ac:chgData name="伊健 杜" userId="e69aded81da48593" providerId="LiveId" clId="{E81F0A27-7DCD-4294-928A-56D9E15A8AA6}" dt="2022-09-19T11:05:03.175" v="1716" actId="1076"/>
          <ac:picMkLst>
            <pc:docMk/>
            <pc:sldMk cId="590472421" sldId="734"/>
            <ac:picMk id="1026" creationId="{15B34D48-4401-ED5C-972C-AA8684AFC989}"/>
          </ac:picMkLst>
        </pc:picChg>
      </pc:sldChg>
      <pc:sldChg chg="modSp add mod ord">
        <pc:chgData name="伊健 杜" userId="e69aded81da48593" providerId="LiveId" clId="{E81F0A27-7DCD-4294-928A-56D9E15A8AA6}" dt="2022-09-19T14:04:29.583" v="2947"/>
        <pc:sldMkLst>
          <pc:docMk/>
          <pc:sldMk cId="1215875308" sldId="735"/>
        </pc:sldMkLst>
        <pc:spChg chg="mod">
          <ac:chgData name="伊健 杜" userId="e69aded81da48593" providerId="LiveId" clId="{E81F0A27-7DCD-4294-928A-56D9E15A8AA6}" dt="2022-09-19T14:04:29.583" v="2947"/>
          <ac:spMkLst>
            <pc:docMk/>
            <pc:sldMk cId="1215875308" sldId="735"/>
            <ac:spMk id="4" creationId="{4A0014D1-199C-B6C6-7F8A-DD374311B1BC}"/>
          </ac:spMkLst>
        </pc:spChg>
      </pc:sldChg>
      <pc:sldChg chg="addSp delSp modSp add mod">
        <pc:chgData name="伊健 杜" userId="e69aded81da48593" providerId="LiveId" clId="{E81F0A27-7DCD-4294-928A-56D9E15A8AA6}" dt="2022-09-19T14:08:59.133" v="2980"/>
        <pc:sldMkLst>
          <pc:docMk/>
          <pc:sldMk cId="2136895532" sldId="736"/>
        </pc:sldMkLst>
        <pc:spChg chg="mod">
          <ac:chgData name="伊健 杜" userId="e69aded81da48593" providerId="LiveId" clId="{E81F0A27-7DCD-4294-928A-56D9E15A8AA6}" dt="2022-09-19T14:08:59.133" v="2980"/>
          <ac:spMkLst>
            <pc:docMk/>
            <pc:sldMk cId="2136895532" sldId="736"/>
            <ac:spMk id="2" creationId="{81F4B079-5182-7332-4978-966F1AEEF4D2}"/>
          </ac:spMkLst>
        </pc:spChg>
        <pc:spChg chg="add del">
          <ac:chgData name="伊健 杜" userId="e69aded81da48593" providerId="LiveId" clId="{E81F0A27-7DCD-4294-928A-56D9E15A8AA6}" dt="2022-09-19T14:08:56.829" v="2978"/>
          <ac:spMkLst>
            <pc:docMk/>
            <pc:sldMk cId="2136895532" sldId="736"/>
            <ac:spMk id="3" creationId="{5B16E8C5-D6DC-1ADF-067E-F96B05E1188F}"/>
          </ac:spMkLst>
        </pc:spChg>
        <pc:spChg chg="mod">
          <ac:chgData name="伊健 杜" userId="e69aded81da48593" providerId="LiveId" clId="{E81F0A27-7DCD-4294-928A-56D9E15A8AA6}" dt="2022-09-19T14:04:29.583" v="2947"/>
          <ac:spMkLst>
            <pc:docMk/>
            <pc:sldMk cId="2136895532" sldId="736"/>
            <ac:spMk id="4" creationId="{CFC1CF28-580E-2280-640A-ADB8853307E7}"/>
          </ac:spMkLst>
        </pc:spChg>
        <pc:picChg chg="del">
          <ac:chgData name="伊健 杜" userId="e69aded81da48593" providerId="LiveId" clId="{E81F0A27-7DCD-4294-928A-56D9E15A8AA6}" dt="2022-09-19T11:11:33.936" v="1986" actId="478"/>
          <ac:picMkLst>
            <pc:docMk/>
            <pc:sldMk cId="2136895532" sldId="736"/>
            <ac:picMk id="1026" creationId="{15B34D48-4401-ED5C-972C-AA8684AFC989}"/>
          </ac:picMkLst>
        </pc:picChg>
        <pc:picChg chg="add mod">
          <ac:chgData name="伊健 杜" userId="e69aded81da48593" providerId="LiveId" clId="{E81F0A27-7DCD-4294-928A-56D9E15A8AA6}" dt="2022-09-19T11:11:39.044" v="1989" actId="1076"/>
          <ac:picMkLst>
            <pc:docMk/>
            <pc:sldMk cId="2136895532" sldId="736"/>
            <ac:picMk id="4098" creationId="{5C701AE4-2C99-2FFF-83BC-C37578DB929C}"/>
          </ac:picMkLst>
        </pc:picChg>
      </pc:sldChg>
      <pc:sldChg chg="addSp delSp modSp add mod">
        <pc:chgData name="伊健 杜" userId="e69aded81da48593" providerId="LiveId" clId="{E81F0A27-7DCD-4294-928A-56D9E15A8AA6}" dt="2022-09-19T14:09:03.271" v="2982"/>
        <pc:sldMkLst>
          <pc:docMk/>
          <pc:sldMk cId="40469609" sldId="737"/>
        </pc:sldMkLst>
        <pc:spChg chg="mod">
          <ac:chgData name="伊健 杜" userId="e69aded81da48593" providerId="LiveId" clId="{E81F0A27-7DCD-4294-928A-56D9E15A8AA6}" dt="2022-09-19T14:09:03.271" v="2982"/>
          <ac:spMkLst>
            <pc:docMk/>
            <pc:sldMk cId="40469609" sldId="737"/>
            <ac:spMk id="2" creationId="{81F4B079-5182-7332-4978-966F1AEEF4D2}"/>
          </ac:spMkLst>
        </pc:spChg>
        <pc:spChg chg="mod">
          <ac:chgData name="伊健 杜" userId="e69aded81da48593" providerId="LiveId" clId="{E81F0A27-7DCD-4294-928A-56D9E15A8AA6}" dt="2022-09-19T14:04:29.583" v="2947"/>
          <ac:spMkLst>
            <pc:docMk/>
            <pc:sldMk cId="40469609" sldId="737"/>
            <ac:spMk id="4" creationId="{CFC1CF28-580E-2280-640A-ADB8853307E7}"/>
          </ac:spMkLst>
        </pc:spChg>
        <pc:picChg chg="del">
          <ac:chgData name="伊健 杜" userId="e69aded81da48593" providerId="LiveId" clId="{E81F0A27-7DCD-4294-928A-56D9E15A8AA6}" dt="2022-09-19T11:13:20.624" v="2157" actId="478"/>
          <ac:picMkLst>
            <pc:docMk/>
            <pc:sldMk cId="40469609" sldId="737"/>
            <ac:picMk id="1026" creationId="{15B34D48-4401-ED5C-972C-AA8684AFC989}"/>
          </ac:picMkLst>
        </pc:picChg>
        <pc:picChg chg="add mod">
          <ac:chgData name="伊健 杜" userId="e69aded81da48593" providerId="LiveId" clId="{E81F0A27-7DCD-4294-928A-56D9E15A8AA6}" dt="2022-09-19T11:14:28.113" v="2171" actId="1076"/>
          <ac:picMkLst>
            <pc:docMk/>
            <pc:sldMk cId="40469609" sldId="737"/>
            <ac:picMk id="5122" creationId="{DBC600B0-2705-C206-12E4-D03DF35A84C0}"/>
          </ac:picMkLst>
        </pc:picChg>
        <pc:picChg chg="add del mod">
          <ac:chgData name="伊健 杜" userId="e69aded81da48593" providerId="LiveId" clId="{E81F0A27-7DCD-4294-928A-56D9E15A8AA6}" dt="2022-09-19T11:14:00.771" v="2166" actId="478"/>
          <ac:picMkLst>
            <pc:docMk/>
            <pc:sldMk cId="40469609" sldId="737"/>
            <ac:picMk id="5124" creationId="{5080F787-AFD0-4680-7BC6-41922F7B174B}"/>
          </ac:picMkLst>
        </pc:picChg>
        <pc:picChg chg="add mod">
          <ac:chgData name="伊健 杜" userId="e69aded81da48593" providerId="LiveId" clId="{E81F0A27-7DCD-4294-928A-56D9E15A8AA6}" dt="2022-09-19T11:14:29.349" v="2172" actId="1076"/>
          <ac:picMkLst>
            <pc:docMk/>
            <pc:sldMk cId="40469609" sldId="737"/>
            <ac:picMk id="5126" creationId="{D87F3C92-99E5-45A3-1FC3-1ED71CF804FF}"/>
          </ac:picMkLst>
        </pc:picChg>
      </pc:sldChg>
      <pc:sldChg chg="modSp add mod">
        <pc:chgData name="伊健 杜" userId="e69aded81da48593" providerId="LiveId" clId="{E81F0A27-7DCD-4294-928A-56D9E15A8AA6}" dt="2022-09-19T14:04:29.583" v="2947"/>
        <pc:sldMkLst>
          <pc:docMk/>
          <pc:sldMk cId="828449175" sldId="738"/>
        </pc:sldMkLst>
        <pc:spChg chg="mod">
          <ac:chgData name="伊健 杜" userId="e69aded81da48593" providerId="LiveId" clId="{E81F0A27-7DCD-4294-928A-56D9E15A8AA6}" dt="2022-09-19T14:04:29.583" v="2947"/>
          <ac:spMkLst>
            <pc:docMk/>
            <pc:sldMk cId="828449175" sldId="738"/>
            <ac:spMk id="4" creationId="{4A0014D1-199C-B6C6-7F8A-DD374311B1BC}"/>
          </ac:spMkLst>
        </pc:spChg>
      </pc:sldChg>
      <pc:sldChg chg="addSp delSp modSp add mod">
        <pc:chgData name="伊健 杜" userId="e69aded81da48593" providerId="LiveId" clId="{E81F0A27-7DCD-4294-928A-56D9E15A8AA6}" dt="2022-09-19T14:09:16.042" v="2984"/>
        <pc:sldMkLst>
          <pc:docMk/>
          <pc:sldMk cId="2245249291" sldId="739"/>
        </pc:sldMkLst>
        <pc:spChg chg="mod">
          <ac:chgData name="伊健 杜" userId="e69aded81da48593" providerId="LiveId" clId="{E81F0A27-7DCD-4294-928A-56D9E15A8AA6}" dt="2022-09-19T14:09:16.042" v="2984"/>
          <ac:spMkLst>
            <pc:docMk/>
            <pc:sldMk cId="2245249291" sldId="739"/>
            <ac:spMk id="2" creationId="{81F4B079-5182-7332-4978-966F1AEEF4D2}"/>
          </ac:spMkLst>
        </pc:spChg>
        <pc:spChg chg="mod">
          <ac:chgData name="伊健 杜" userId="e69aded81da48593" providerId="LiveId" clId="{E81F0A27-7DCD-4294-928A-56D9E15A8AA6}" dt="2022-09-19T14:04:29.583" v="2947"/>
          <ac:spMkLst>
            <pc:docMk/>
            <pc:sldMk cId="2245249291" sldId="739"/>
            <ac:spMk id="4" creationId="{CFC1CF28-580E-2280-640A-ADB8853307E7}"/>
          </ac:spMkLst>
        </pc:spChg>
        <pc:picChg chg="del">
          <ac:chgData name="伊健 杜" userId="e69aded81da48593" providerId="LiveId" clId="{E81F0A27-7DCD-4294-928A-56D9E15A8AA6}" dt="2022-09-19T11:16:05.150" v="2392" actId="478"/>
          <ac:picMkLst>
            <pc:docMk/>
            <pc:sldMk cId="2245249291" sldId="739"/>
            <ac:picMk id="1026" creationId="{15B34D48-4401-ED5C-972C-AA8684AFC989}"/>
          </ac:picMkLst>
        </pc:picChg>
        <pc:picChg chg="add del mod">
          <ac:chgData name="伊健 杜" userId="e69aded81da48593" providerId="LiveId" clId="{E81F0A27-7DCD-4294-928A-56D9E15A8AA6}" dt="2022-09-19T11:21:20.852" v="2460" actId="478"/>
          <ac:picMkLst>
            <pc:docMk/>
            <pc:sldMk cId="2245249291" sldId="739"/>
            <ac:picMk id="6146" creationId="{C2F26DD1-A682-815D-CDDF-2C1D73B476F8}"/>
          </ac:picMkLst>
        </pc:picChg>
        <pc:picChg chg="add mod">
          <ac:chgData name="伊健 杜" userId="e69aded81da48593" providerId="LiveId" clId="{E81F0A27-7DCD-4294-928A-56D9E15A8AA6}" dt="2022-09-19T11:21:22.481" v="2462" actId="1076"/>
          <ac:picMkLst>
            <pc:docMk/>
            <pc:sldMk cId="2245249291" sldId="739"/>
            <ac:picMk id="6148" creationId="{1CF43365-2CC8-1760-B0B0-F3A6FC953A7D}"/>
          </ac:picMkLst>
        </pc:picChg>
      </pc:sldChg>
      <pc:sldChg chg="addSp delSp modSp add mod">
        <pc:chgData name="伊健 杜" userId="e69aded81da48593" providerId="LiveId" clId="{E81F0A27-7DCD-4294-928A-56D9E15A8AA6}" dt="2022-09-19T14:09:19.165" v="2986"/>
        <pc:sldMkLst>
          <pc:docMk/>
          <pc:sldMk cId="3223159935" sldId="740"/>
        </pc:sldMkLst>
        <pc:spChg chg="mod">
          <ac:chgData name="伊健 杜" userId="e69aded81da48593" providerId="LiveId" clId="{E81F0A27-7DCD-4294-928A-56D9E15A8AA6}" dt="2022-09-19T14:09:19.165" v="2986"/>
          <ac:spMkLst>
            <pc:docMk/>
            <pc:sldMk cId="3223159935" sldId="740"/>
            <ac:spMk id="2" creationId="{81F4B079-5182-7332-4978-966F1AEEF4D2}"/>
          </ac:spMkLst>
        </pc:spChg>
        <pc:spChg chg="mod">
          <ac:chgData name="伊健 杜" userId="e69aded81da48593" providerId="LiveId" clId="{E81F0A27-7DCD-4294-928A-56D9E15A8AA6}" dt="2022-09-19T14:04:29.583" v="2947"/>
          <ac:spMkLst>
            <pc:docMk/>
            <pc:sldMk cId="3223159935" sldId="740"/>
            <ac:spMk id="4" creationId="{CFC1CF28-580E-2280-640A-ADB8853307E7}"/>
          </ac:spMkLst>
        </pc:spChg>
        <pc:picChg chg="del">
          <ac:chgData name="伊健 杜" userId="e69aded81da48593" providerId="LiveId" clId="{E81F0A27-7DCD-4294-928A-56D9E15A8AA6}" dt="2022-09-19T11:18:25.022" v="2455" actId="478"/>
          <ac:picMkLst>
            <pc:docMk/>
            <pc:sldMk cId="3223159935" sldId="740"/>
            <ac:picMk id="1026" creationId="{15B34D48-4401-ED5C-972C-AA8684AFC989}"/>
          </ac:picMkLst>
        </pc:picChg>
        <pc:picChg chg="add del mod">
          <ac:chgData name="伊健 杜" userId="e69aded81da48593" providerId="LiveId" clId="{E81F0A27-7DCD-4294-928A-56D9E15A8AA6}" dt="2022-09-19T11:22:11.935" v="2463" actId="478"/>
          <ac:picMkLst>
            <pc:docMk/>
            <pc:sldMk cId="3223159935" sldId="740"/>
            <ac:picMk id="7170" creationId="{7EDD6EC4-07CE-EA46-8867-5E3F6509C2DC}"/>
          </ac:picMkLst>
        </pc:picChg>
        <pc:picChg chg="add mod">
          <ac:chgData name="伊健 杜" userId="e69aded81da48593" providerId="LiveId" clId="{E81F0A27-7DCD-4294-928A-56D9E15A8AA6}" dt="2022-09-19T11:22:20.799" v="2475" actId="1076"/>
          <ac:picMkLst>
            <pc:docMk/>
            <pc:sldMk cId="3223159935" sldId="740"/>
            <ac:picMk id="7172" creationId="{2F95A543-10BE-5B56-AA76-DAFFF7FF662B}"/>
          </ac:picMkLst>
        </pc:picChg>
      </pc:sldChg>
      <pc:sldChg chg="modSp add mod">
        <pc:chgData name="伊健 杜" userId="e69aded81da48593" providerId="LiveId" clId="{E81F0A27-7DCD-4294-928A-56D9E15A8AA6}" dt="2022-09-19T14:04:29.583" v="2947"/>
        <pc:sldMkLst>
          <pc:docMk/>
          <pc:sldMk cId="1162303534" sldId="741"/>
        </pc:sldMkLst>
        <pc:spChg chg="mod">
          <ac:chgData name="伊健 杜" userId="e69aded81da48593" providerId="LiveId" clId="{E81F0A27-7DCD-4294-928A-56D9E15A8AA6}" dt="2022-09-19T14:04:29.583" v="2947"/>
          <ac:spMkLst>
            <pc:docMk/>
            <pc:sldMk cId="1162303534" sldId="741"/>
            <ac:spMk id="4" creationId="{4A0014D1-199C-B6C6-7F8A-DD374311B1BC}"/>
          </ac:spMkLst>
        </pc:spChg>
      </pc:sldChg>
      <pc:sldChg chg="modSp add">
        <pc:chgData name="伊健 杜" userId="e69aded81da48593" providerId="LiveId" clId="{E81F0A27-7DCD-4294-928A-56D9E15A8AA6}" dt="2022-09-19T14:04:29.583" v="2947"/>
        <pc:sldMkLst>
          <pc:docMk/>
          <pc:sldMk cId="3383418979" sldId="742"/>
        </pc:sldMkLst>
        <pc:spChg chg="mod">
          <ac:chgData name="伊健 杜" userId="e69aded81da48593" providerId="LiveId" clId="{E81F0A27-7DCD-4294-928A-56D9E15A8AA6}" dt="2022-09-19T14:04:29.583" v="2947"/>
          <ac:spMkLst>
            <pc:docMk/>
            <pc:sldMk cId="3383418979" sldId="742"/>
            <ac:spMk id="4" creationId="{4A0014D1-199C-B6C6-7F8A-DD374311B1BC}"/>
          </ac:spMkLst>
        </pc:spChg>
      </pc:sldChg>
      <pc:sldChg chg="addSp delSp modSp add mod">
        <pc:chgData name="伊健 杜" userId="e69aded81da48593" providerId="LiveId" clId="{E81F0A27-7DCD-4294-928A-56D9E15A8AA6}" dt="2022-09-19T14:05:14.867" v="2959" actId="1076"/>
        <pc:sldMkLst>
          <pc:docMk/>
          <pc:sldMk cId="3527277130" sldId="743"/>
        </pc:sldMkLst>
        <pc:spChg chg="mod">
          <ac:chgData name="伊健 杜" userId="e69aded81da48593" providerId="LiveId" clId="{E81F0A27-7DCD-4294-928A-56D9E15A8AA6}" dt="2022-09-19T14:05:11.520" v="2958"/>
          <ac:spMkLst>
            <pc:docMk/>
            <pc:sldMk cId="3527277130" sldId="743"/>
            <ac:spMk id="2" creationId="{81F4B079-5182-7332-4978-966F1AEEF4D2}"/>
          </ac:spMkLst>
        </pc:spChg>
        <pc:spChg chg="mod">
          <ac:chgData name="伊健 杜" userId="e69aded81da48593" providerId="LiveId" clId="{E81F0A27-7DCD-4294-928A-56D9E15A8AA6}" dt="2022-09-19T14:05:14.867" v="2959" actId="1076"/>
          <ac:spMkLst>
            <pc:docMk/>
            <pc:sldMk cId="3527277130" sldId="743"/>
            <ac:spMk id="4" creationId="{CFC1CF28-580E-2280-640A-ADB8853307E7}"/>
          </ac:spMkLst>
        </pc:spChg>
        <pc:picChg chg="add mod">
          <ac:chgData name="伊健 杜" userId="e69aded81da48593" providerId="LiveId" clId="{E81F0A27-7DCD-4294-928A-56D9E15A8AA6}" dt="2022-09-19T10:12:33.955" v="890" actId="1076"/>
          <ac:picMkLst>
            <pc:docMk/>
            <pc:sldMk cId="3527277130" sldId="743"/>
            <ac:picMk id="1026" creationId="{DD87994A-9214-CB62-FF19-CF5E2E5FC2F3}"/>
          </ac:picMkLst>
        </pc:picChg>
        <pc:picChg chg="del">
          <ac:chgData name="伊健 杜" userId="e69aded81da48593" providerId="LiveId" clId="{E81F0A27-7DCD-4294-928A-56D9E15A8AA6}" dt="2022-09-19T10:11:58.511" v="885" actId="478"/>
          <ac:picMkLst>
            <pc:docMk/>
            <pc:sldMk cId="3527277130" sldId="743"/>
            <ac:picMk id="6146" creationId="{83632029-B15D-2FBB-849B-7493064112E4}"/>
          </ac:picMkLst>
        </pc:picChg>
      </pc:sldChg>
      <pc:sldChg chg="modSp add mod ord">
        <pc:chgData name="伊健 杜" userId="e69aded81da48593" providerId="LiveId" clId="{E81F0A27-7DCD-4294-928A-56D9E15A8AA6}" dt="2022-09-19T14:04:29.583" v="2947"/>
        <pc:sldMkLst>
          <pc:docMk/>
          <pc:sldMk cId="2670237570" sldId="744"/>
        </pc:sldMkLst>
        <pc:spChg chg="mod">
          <ac:chgData name="伊健 杜" userId="e69aded81da48593" providerId="LiveId" clId="{E81F0A27-7DCD-4294-928A-56D9E15A8AA6}" dt="2022-09-19T14:04:29.583" v="2947"/>
          <ac:spMkLst>
            <pc:docMk/>
            <pc:sldMk cId="2670237570" sldId="744"/>
            <ac:spMk id="4" creationId="{4A0014D1-199C-B6C6-7F8A-DD374311B1BC}"/>
          </ac:spMkLst>
        </pc:spChg>
      </pc:sldChg>
      <pc:sldChg chg="addSp delSp modSp add mod">
        <pc:chgData name="伊健 杜" userId="e69aded81da48593" providerId="LiveId" clId="{E81F0A27-7DCD-4294-928A-56D9E15A8AA6}" dt="2022-09-19T14:05:21.270" v="2961"/>
        <pc:sldMkLst>
          <pc:docMk/>
          <pc:sldMk cId="927288209" sldId="745"/>
        </pc:sldMkLst>
        <pc:spChg chg="mod">
          <ac:chgData name="伊健 杜" userId="e69aded81da48593" providerId="LiveId" clId="{E81F0A27-7DCD-4294-928A-56D9E15A8AA6}" dt="2022-09-19T14:05:21.270" v="2961"/>
          <ac:spMkLst>
            <pc:docMk/>
            <pc:sldMk cId="927288209" sldId="745"/>
            <ac:spMk id="2" creationId="{81F4B079-5182-7332-4978-966F1AEEF4D2}"/>
          </ac:spMkLst>
        </pc:spChg>
        <pc:spChg chg="mod">
          <ac:chgData name="伊健 杜" userId="e69aded81da48593" providerId="LiveId" clId="{E81F0A27-7DCD-4294-928A-56D9E15A8AA6}" dt="2022-09-19T14:04:29.583" v="2947"/>
          <ac:spMkLst>
            <pc:docMk/>
            <pc:sldMk cId="927288209" sldId="745"/>
            <ac:spMk id="4" creationId="{CFC1CF28-580E-2280-640A-ADB8853307E7}"/>
          </ac:spMkLst>
        </pc:spChg>
        <pc:picChg chg="del">
          <ac:chgData name="伊健 杜" userId="e69aded81da48593" providerId="LiveId" clId="{E81F0A27-7DCD-4294-928A-56D9E15A8AA6}" dt="2022-09-19T10:14:01.558" v="997" actId="478"/>
          <ac:picMkLst>
            <pc:docMk/>
            <pc:sldMk cId="927288209" sldId="745"/>
            <ac:picMk id="1026" creationId="{DD87994A-9214-CB62-FF19-CF5E2E5FC2F3}"/>
          </ac:picMkLst>
        </pc:picChg>
        <pc:picChg chg="add mod">
          <ac:chgData name="伊健 杜" userId="e69aded81da48593" providerId="LiveId" clId="{E81F0A27-7DCD-4294-928A-56D9E15A8AA6}" dt="2022-09-19T10:16:10.238" v="1001" actId="1076"/>
          <ac:picMkLst>
            <pc:docMk/>
            <pc:sldMk cId="927288209" sldId="745"/>
            <ac:picMk id="2050" creationId="{F9A048A3-4817-3952-6D33-BE34EC97267C}"/>
          </ac:picMkLst>
        </pc:picChg>
      </pc:sldChg>
      <pc:sldChg chg="modSp add mod ord">
        <pc:chgData name="伊健 杜" userId="e69aded81da48593" providerId="LiveId" clId="{E81F0A27-7DCD-4294-928A-56D9E15A8AA6}" dt="2022-09-19T14:04:29.583" v="2947"/>
        <pc:sldMkLst>
          <pc:docMk/>
          <pc:sldMk cId="1339705422" sldId="746"/>
        </pc:sldMkLst>
        <pc:spChg chg="mod">
          <ac:chgData name="伊健 杜" userId="e69aded81da48593" providerId="LiveId" clId="{E81F0A27-7DCD-4294-928A-56D9E15A8AA6}" dt="2022-09-19T14:04:29.583" v="2947"/>
          <ac:spMkLst>
            <pc:docMk/>
            <pc:sldMk cId="1339705422" sldId="746"/>
            <ac:spMk id="4" creationId="{4A0014D1-199C-B6C6-7F8A-DD374311B1BC}"/>
          </ac:spMkLst>
        </pc:spChg>
      </pc:sldChg>
      <pc:sldChg chg="delSp modSp new mod">
        <pc:chgData name="伊健 杜" userId="e69aded81da48593" providerId="LiveId" clId="{E81F0A27-7DCD-4294-928A-56D9E15A8AA6}" dt="2022-09-19T10:17:08.017" v="1038"/>
        <pc:sldMkLst>
          <pc:docMk/>
          <pc:sldMk cId="1267951317" sldId="747"/>
        </pc:sldMkLst>
        <pc:spChg chg="mod">
          <ac:chgData name="伊健 杜" userId="e69aded81da48593" providerId="LiveId" clId="{E81F0A27-7DCD-4294-928A-56D9E15A8AA6}" dt="2022-09-19T10:17:08.017" v="1038"/>
          <ac:spMkLst>
            <pc:docMk/>
            <pc:sldMk cId="1267951317" sldId="747"/>
            <ac:spMk id="2" creationId="{5CDEB125-2C8C-F463-A426-242F46B14C8F}"/>
          </ac:spMkLst>
        </pc:spChg>
        <pc:spChg chg="del">
          <ac:chgData name="伊健 杜" userId="e69aded81da48593" providerId="LiveId" clId="{E81F0A27-7DCD-4294-928A-56D9E15A8AA6}" dt="2022-09-19T10:16:48.896" v="1036" actId="478"/>
          <ac:spMkLst>
            <pc:docMk/>
            <pc:sldMk cId="1267951317" sldId="747"/>
            <ac:spMk id="3" creationId="{BD9EFD1A-1756-342D-BC11-A3A709A7BBA2}"/>
          </ac:spMkLst>
        </pc:spChg>
      </pc:sldChg>
      <pc:sldChg chg="modSp add mod">
        <pc:chgData name="伊健 杜" userId="e69aded81da48593" providerId="LiveId" clId="{E81F0A27-7DCD-4294-928A-56D9E15A8AA6}" dt="2022-09-19T14:04:29.583" v="2947"/>
        <pc:sldMkLst>
          <pc:docMk/>
          <pc:sldMk cId="442628335" sldId="748"/>
        </pc:sldMkLst>
        <pc:spChg chg="mod">
          <ac:chgData name="伊健 杜" userId="e69aded81da48593" providerId="LiveId" clId="{E81F0A27-7DCD-4294-928A-56D9E15A8AA6}" dt="2022-09-19T14:04:29.583" v="2947"/>
          <ac:spMkLst>
            <pc:docMk/>
            <pc:sldMk cId="442628335" sldId="748"/>
            <ac:spMk id="4" creationId="{4A0014D1-199C-B6C6-7F8A-DD374311B1BC}"/>
          </ac:spMkLst>
        </pc:spChg>
      </pc:sldChg>
      <pc:sldChg chg="addSp delSp modSp add mod">
        <pc:chgData name="伊健 杜" userId="e69aded81da48593" providerId="LiveId" clId="{E81F0A27-7DCD-4294-928A-56D9E15A8AA6}" dt="2022-09-19T14:06:07.818" v="2971"/>
        <pc:sldMkLst>
          <pc:docMk/>
          <pc:sldMk cId="3018255651" sldId="749"/>
        </pc:sldMkLst>
        <pc:spChg chg="mod">
          <ac:chgData name="伊健 杜" userId="e69aded81da48593" providerId="LiveId" clId="{E81F0A27-7DCD-4294-928A-56D9E15A8AA6}" dt="2022-09-19T14:06:07.818" v="2971"/>
          <ac:spMkLst>
            <pc:docMk/>
            <pc:sldMk cId="3018255651" sldId="749"/>
            <ac:spMk id="2" creationId="{81F4B079-5182-7332-4978-966F1AEEF4D2}"/>
          </ac:spMkLst>
        </pc:spChg>
        <pc:spChg chg="mod">
          <ac:chgData name="伊健 杜" userId="e69aded81da48593" providerId="LiveId" clId="{E81F0A27-7DCD-4294-928A-56D9E15A8AA6}" dt="2022-09-19T14:04:29.583" v="2947"/>
          <ac:spMkLst>
            <pc:docMk/>
            <pc:sldMk cId="3018255651" sldId="749"/>
            <ac:spMk id="4" creationId="{CFC1CF28-580E-2280-640A-ADB8853307E7}"/>
          </ac:spMkLst>
        </pc:spChg>
        <pc:picChg chg="add del mod">
          <ac:chgData name="伊健 杜" userId="e69aded81da48593" providerId="LiveId" clId="{E81F0A27-7DCD-4294-928A-56D9E15A8AA6}" dt="2022-09-19T10:58:58.911" v="1593" actId="478"/>
          <ac:picMkLst>
            <pc:docMk/>
            <pc:sldMk cId="3018255651" sldId="749"/>
            <ac:picMk id="1026" creationId="{7977A4B4-EE39-4C0E-2A94-21088904BFE6}"/>
          </ac:picMkLst>
        </pc:picChg>
        <pc:picChg chg="add del mod">
          <ac:chgData name="伊健 杜" userId="e69aded81da48593" providerId="LiveId" clId="{E81F0A27-7DCD-4294-928A-56D9E15A8AA6}" dt="2022-09-19T10:58:58.445" v="1592" actId="478"/>
          <ac:picMkLst>
            <pc:docMk/>
            <pc:sldMk cId="3018255651" sldId="749"/>
            <ac:picMk id="1028" creationId="{CED3A886-0310-5DE6-4533-0C851202ACFE}"/>
          </ac:picMkLst>
        </pc:picChg>
        <pc:picChg chg="add mod">
          <ac:chgData name="伊健 杜" userId="e69aded81da48593" providerId="LiveId" clId="{E81F0A27-7DCD-4294-928A-56D9E15A8AA6}" dt="2022-09-19T10:59:01.808" v="1596" actId="1076"/>
          <ac:picMkLst>
            <pc:docMk/>
            <pc:sldMk cId="3018255651" sldId="749"/>
            <ac:picMk id="1030" creationId="{9B66C1E1-0EE5-8AB6-B17B-1996E402AE9D}"/>
          </ac:picMkLst>
        </pc:picChg>
        <pc:picChg chg="del">
          <ac:chgData name="伊健 杜" userId="e69aded81da48593" providerId="LiveId" clId="{E81F0A27-7DCD-4294-928A-56D9E15A8AA6}" dt="2022-09-19T10:58:27.396" v="1582" actId="478"/>
          <ac:picMkLst>
            <pc:docMk/>
            <pc:sldMk cId="3018255651" sldId="749"/>
            <ac:picMk id="4098" creationId="{1915BAAB-9FDB-C29F-FA7B-9FB4399A2D6A}"/>
          </ac:picMkLst>
        </pc:picChg>
        <pc:picChg chg="del">
          <ac:chgData name="伊健 杜" userId="e69aded81da48593" providerId="LiveId" clId="{E81F0A27-7DCD-4294-928A-56D9E15A8AA6}" dt="2022-09-19T10:58:28.039" v="1583" actId="478"/>
          <ac:picMkLst>
            <pc:docMk/>
            <pc:sldMk cId="3018255651" sldId="749"/>
            <ac:picMk id="4100" creationId="{0C6141C3-57F8-06F0-1D1F-9C6B230BDE81}"/>
          </ac:picMkLst>
        </pc:picChg>
      </pc:sldChg>
      <pc:sldChg chg="new del">
        <pc:chgData name="伊健 杜" userId="e69aded81da48593" providerId="LiveId" clId="{E81F0A27-7DCD-4294-928A-56D9E15A8AA6}" dt="2022-09-19T11:05:32.093" v="1720" actId="47"/>
        <pc:sldMkLst>
          <pc:docMk/>
          <pc:sldMk cId="314479619" sldId="750"/>
        </pc:sldMkLst>
      </pc:sldChg>
      <pc:sldChg chg="addSp delSp modSp add mod">
        <pc:chgData name="伊健 杜" userId="e69aded81da48593" providerId="LiveId" clId="{E81F0A27-7DCD-4294-928A-56D9E15A8AA6}" dt="2022-09-19T14:08:41.749" v="2976" actId="1076"/>
        <pc:sldMkLst>
          <pc:docMk/>
          <pc:sldMk cId="3047077294" sldId="751"/>
        </pc:sldMkLst>
        <pc:spChg chg="mod">
          <ac:chgData name="伊健 杜" userId="e69aded81da48593" providerId="LiveId" clId="{E81F0A27-7DCD-4294-928A-56D9E15A8AA6}" dt="2022-09-19T14:08:39.012" v="2975"/>
          <ac:spMkLst>
            <pc:docMk/>
            <pc:sldMk cId="3047077294" sldId="751"/>
            <ac:spMk id="2" creationId="{81F4B079-5182-7332-4978-966F1AEEF4D2}"/>
          </ac:spMkLst>
        </pc:spChg>
        <pc:spChg chg="mod">
          <ac:chgData name="伊健 杜" userId="e69aded81da48593" providerId="LiveId" clId="{E81F0A27-7DCD-4294-928A-56D9E15A8AA6}" dt="2022-09-19T14:08:41.749" v="2976" actId="1076"/>
          <ac:spMkLst>
            <pc:docMk/>
            <pc:sldMk cId="3047077294" sldId="751"/>
            <ac:spMk id="4" creationId="{CFC1CF28-580E-2280-640A-ADB8853307E7}"/>
          </ac:spMkLst>
        </pc:spChg>
        <pc:picChg chg="del">
          <ac:chgData name="伊健 杜" userId="e69aded81da48593" providerId="LiveId" clId="{E81F0A27-7DCD-4294-928A-56D9E15A8AA6}" dt="2022-09-19T11:08:29.237" v="1802" actId="478"/>
          <ac:picMkLst>
            <pc:docMk/>
            <pc:sldMk cId="3047077294" sldId="751"/>
            <ac:picMk id="1026" creationId="{15B34D48-4401-ED5C-972C-AA8684AFC989}"/>
          </ac:picMkLst>
        </pc:picChg>
        <pc:picChg chg="add mod">
          <ac:chgData name="伊健 杜" userId="e69aded81da48593" providerId="LiveId" clId="{E81F0A27-7DCD-4294-928A-56D9E15A8AA6}" dt="2022-09-19T11:08:48.203" v="1805" actId="14100"/>
          <ac:picMkLst>
            <pc:docMk/>
            <pc:sldMk cId="3047077294" sldId="751"/>
            <ac:picMk id="3074" creationId="{5B261E53-09BF-5C3A-892B-56EAE770111C}"/>
          </ac:picMkLst>
        </pc:picChg>
      </pc:sldChg>
      <pc:sldChg chg="modSp new mod">
        <pc:chgData name="伊健 杜" userId="e69aded81da48593" providerId="LiveId" clId="{E81F0A27-7DCD-4294-928A-56D9E15A8AA6}" dt="2022-09-19T15:57:13.076" v="3805"/>
        <pc:sldMkLst>
          <pc:docMk/>
          <pc:sldMk cId="4121900207" sldId="752"/>
        </pc:sldMkLst>
        <pc:spChg chg="mod">
          <ac:chgData name="伊健 杜" userId="e69aded81da48593" providerId="LiveId" clId="{E81F0A27-7DCD-4294-928A-56D9E15A8AA6}" dt="2022-09-19T14:04:29.583" v="2947"/>
          <ac:spMkLst>
            <pc:docMk/>
            <pc:sldMk cId="4121900207" sldId="752"/>
            <ac:spMk id="2" creationId="{220F05B7-2C1C-3A27-7DFC-D926E48D75B2}"/>
          </ac:spMkLst>
        </pc:spChg>
        <pc:spChg chg="mod">
          <ac:chgData name="伊健 杜" userId="e69aded81da48593" providerId="LiveId" clId="{E81F0A27-7DCD-4294-928A-56D9E15A8AA6}" dt="2022-09-19T15:57:13.076" v="3805"/>
          <ac:spMkLst>
            <pc:docMk/>
            <pc:sldMk cId="4121900207" sldId="752"/>
            <ac:spMk id="3" creationId="{AE8D73A6-0701-8980-0260-32E10DB79D48}"/>
          </ac:spMkLst>
        </pc:spChg>
      </pc:sldChg>
      <pc:sldChg chg="modSp new mod">
        <pc:chgData name="伊健 杜" userId="e69aded81da48593" providerId="LiveId" clId="{E81F0A27-7DCD-4294-928A-56D9E15A8AA6}" dt="2022-09-19T17:28:38.570" v="3971"/>
        <pc:sldMkLst>
          <pc:docMk/>
          <pc:sldMk cId="1409514041" sldId="753"/>
        </pc:sldMkLst>
        <pc:spChg chg="mod">
          <ac:chgData name="伊健 杜" userId="e69aded81da48593" providerId="LiveId" clId="{E81F0A27-7DCD-4294-928A-56D9E15A8AA6}" dt="2022-09-19T17:27:28.632" v="3845"/>
          <ac:spMkLst>
            <pc:docMk/>
            <pc:sldMk cId="1409514041" sldId="753"/>
            <ac:spMk id="2" creationId="{F059E5E3-FB88-F6E7-7D25-BE311C04286D}"/>
          </ac:spMkLst>
        </pc:spChg>
        <pc:spChg chg="mod">
          <ac:chgData name="伊健 杜" userId="e69aded81da48593" providerId="LiveId" clId="{E81F0A27-7DCD-4294-928A-56D9E15A8AA6}" dt="2022-09-19T17:28:38.570" v="3971"/>
          <ac:spMkLst>
            <pc:docMk/>
            <pc:sldMk cId="1409514041" sldId="753"/>
            <ac:spMk id="3" creationId="{0751A28F-065C-65FA-5D7A-2637BF2AE04E}"/>
          </ac:spMkLst>
        </pc:spChg>
      </pc:sldChg>
      <pc:sldChg chg="addSp delSp modSp new mod ord">
        <pc:chgData name="伊健 杜" userId="e69aded81da48593" providerId="LiveId" clId="{E81F0A27-7DCD-4294-928A-56D9E15A8AA6}" dt="2022-09-19T15:37:48.868" v="3797" actId="1076"/>
        <pc:sldMkLst>
          <pc:docMk/>
          <pc:sldMk cId="544494971" sldId="754"/>
        </pc:sldMkLst>
        <pc:spChg chg="del">
          <ac:chgData name="伊健 杜" userId="e69aded81da48593" providerId="LiveId" clId="{E81F0A27-7DCD-4294-928A-56D9E15A8AA6}" dt="2022-09-19T15:31:47.976" v="3750" actId="478"/>
          <ac:spMkLst>
            <pc:docMk/>
            <pc:sldMk cId="544494971" sldId="754"/>
            <ac:spMk id="2" creationId="{B4508B22-093F-6313-34C8-6AEEA6BEC948}"/>
          </ac:spMkLst>
        </pc:spChg>
        <pc:spChg chg="del">
          <ac:chgData name="伊健 杜" userId="e69aded81da48593" providerId="LiveId" clId="{E81F0A27-7DCD-4294-928A-56D9E15A8AA6}" dt="2022-09-19T15:31:47.976" v="3750" actId="478"/>
          <ac:spMkLst>
            <pc:docMk/>
            <pc:sldMk cId="544494971" sldId="754"/>
            <ac:spMk id="3" creationId="{D67A7726-BB25-93D6-EE39-2BF5CEBCD015}"/>
          </ac:spMkLst>
        </pc:spChg>
        <pc:spChg chg="add mod">
          <ac:chgData name="伊健 杜" userId="e69aded81da48593" providerId="LiveId" clId="{E81F0A27-7DCD-4294-928A-56D9E15A8AA6}" dt="2022-09-19T15:32:03.311" v="3756" actId="1076"/>
          <ac:spMkLst>
            <pc:docMk/>
            <pc:sldMk cId="544494971" sldId="754"/>
            <ac:spMk id="4" creationId="{F1276954-9DBF-4671-E971-8BE752A1EAE8}"/>
          </ac:spMkLst>
        </pc:spChg>
        <pc:picChg chg="add del mod">
          <ac:chgData name="伊健 杜" userId="e69aded81da48593" providerId="LiveId" clId="{E81F0A27-7DCD-4294-928A-56D9E15A8AA6}" dt="2022-09-19T15:37:45.675" v="3794" actId="478"/>
          <ac:picMkLst>
            <pc:docMk/>
            <pc:sldMk cId="544494971" sldId="754"/>
            <ac:picMk id="1026" creationId="{058E03E2-87EF-DCAF-9DED-02B4B91B10E7}"/>
          </ac:picMkLst>
        </pc:picChg>
        <pc:picChg chg="add mod">
          <ac:chgData name="伊健 杜" userId="e69aded81da48593" providerId="LiveId" clId="{E81F0A27-7DCD-4294-928A-56D9E15A8AA6}" dt="2022-09-19T15:37:48.868" v="3797" actId="1076"/>
          <ac:picMkLst>
            <pc:docMk/>
            <pc:sldMk cId="544494971" sldId="754"/>
            <ac:picMk id="1028" creationId="{2048BF57-A1E0-86F3-1DA6-F80CF9AC4CB2}"/>
          </ac:picMkLst>
        </pc:picChg>
      </pc:sldChg>
      <pc:sldChg chg="addSp delSp modSp new mod modAnim">
        <pc:chgData name="伊健 杜" userId="e69aded81da48593" providerId="LiveId" clId="{E81F0A27-7DCD-4294-928A-56D9E15A8AA6}" dt="2022-09-19T16:41:47.341" v="3806"/>
        <pc:sldMkLst>
          <pc:docMk/>
          <pc:sldMk cId="3139524613" sldId="755"/>
        </pc:sldMkLst>
        <pc:spChg chg="mod">
          <ac:chgData name="伊健 杜" userId="e69aded81da48593" providerId="LiveId" clId="{E81F0A27-7DCD-4294-928A-56D9E15A8AA6}" dt="2022-09-19T14:15:43.863" v="3137" actId="1076"/>
          <ac:spMkLst>
            <pc:docMk/>
            <pc:sldMk cId="3139524613" sldId="755"/>
            <ac:spMk id="2" creationId="{CB514281-35E8-7582-BDA0-5CAF0BDA364A}"/>
          </ac:spMkLst>
        </pc:spChg>
        <pc:spChg chg="del">
          <ac:chgData name="伊健 杜" userId="e69aded81da48593" providerId="LiveId" clId="{E81F0A27-7DCD-4294-928A-56D9E15A8AA6}" dt="2022-09-19T14:10:06.409" v="3010" actId="478"/>
          <ac:spMkLst>
            <pc:docMk/>
            <pc:sldMk cId="3139524613" sldId="755"/>
            <ac:spMk id="3" creationId="{1C22DD78-82ED-1B78-6968-41B4BE34595A}"/>
          </ac:spMkLst>
        </pc:spChg>
        <pc:spChg chg="add mod">
          <ac:chgData name="伊健 杜" userId="e69aded81da48593" providerId="LiveId" clId="{E81F0A27-7DCD-4294-928A-56D9E15A8AA6}" dt="2022-09-19T15:31:10.851" v="3740"/>
          <ac:spMkLst>
            <pc:docMk/>
            <pc:sldMk cId="3139524613" sldId="755"/>
            <ac:spMk id="4" creationId="{6AF97713-0799-DE0B-0C5B-A9CB23D44997}"/>
          </ac:spMkLst>
        </pc:spChg>
        <pc:spChg chg="add mod">
          <ac:chgData name="伊健 杜" userId="e69aded81da48593" providerId="LiveId" clId="{E81F0A27-7DCD-4294-928A-56D9E15A8AA6}" dt="2022-09-19T15:31:10.851" v="3740"/>
          <ac:spMkLst>
            <pc:docMk/>
            <pc:sldMk cId="3139524613" sldId="755"/>
            <ac:spMk id="5" creationId="{828131D5-D636-B5D0-1B90-E5B3E8AF66CB}"/>
          </ac:spMkLst>
        </pc:spChg>
        <pc:picChg chg="add mod">
          <ac:chgData name="伊健 杜" userId="e69aded81da48593" providerId="LiveId" clId="{E81F0A27-7DCD-4294-928A-56D9E15A8AA6}" dt="2022-09-19T14:15:46.591" v="3139" actId="1076"/>
          <ac:picMkLst>
            <pc:docMk/>
            <pc:sldMk cId="3139524613" sldId="755"/>
            <ac:picMk id="2050" creationId="{17FB6FE5-0C3E-2547-DDAF-724E17A4D5D4}"/>
          </ac:picMkLst>
        </pc:picChg>
        <pc:inkChg chg="add">
          <ac:chgData name="伊健 杜" userId="e69aded81da48593" providerId="LiveId" clId="{E81F0A27-7DCD-4294-928A-56D9E15A8AA6}" dt="2022-09-19T16:41:47.341" v="3806"/>
          <ac:inkMkLst>
            <pc:docMk/>
            <pc:sldMk cId="3139524613" sldId="755"/>
            <ac:inkMk id="3" creationId="{9E5E3B6B-FA34-2DCC-B350-87551A2D0983}"/>
          </ac:inkMkLst>
        </pc:inkChg>
      </pc:sldChg>
      <pc:sldChg chg="addSp delSp modSp new mod">
        <pc:chgData name="伊健 杜" userId="e69aded81da48593" providerId="LiveId" clId="{E81F0A27-7DCD-4294-928A-56D9E15A8AA6}" dt="2022-09-19T15:31:10.851" v="3740"/>
        <pc:sldMkLst>
          <pc:docMk/>
          <pc:sldMk cId="1798545831" sldId="756"/>
        </pc:sldMkLst>
        <pc:spChg chg="mod">
          <ac:chgData name="伊健 杜" userId="e69aded81da48593" providerId="LiveId" clId="{E81F0A27-7DCD-4294-928A-56D9E15A8AA6}" dt="2022-09-19T15:31:10.851" v="3740"/>
          <ac:spMkLst>
            <pc:docMk/>
            <pc:sldMk cId="1798545831" sldId="756"/>
            <ac:spMk id="2" creationId="{51E5DEEE-BC5B-EC80-F832-A2DC2EDF5EF3}"/>
          </ac:spMkLst>
        </pc:spChg>
        <pc:spChg chg="del">
          <ac:chgData name="伊健 杜" userId="e69aded81da48593" providerId="LiveId" clId="{E81F0A27-7DCD-4294-928A-56D9E15A8AA6}" dt="2022-09-19T14:21:22.495" v="3185" actId="478"/>
          <ac:spMkLst>
            <pc:docMk/>
            <pc:sldMk cId="1798545831" sldId="756"/>
            <ac:spMk id="3" creationId="{5518869A-F431-9FCF-22F2-00A497D5C0C3}"/>
          </ac:spMkLst>
        </pc:spChg>
        <pc:spChg chg="add mod">
          <ac:chgData name="伊健 杜" userId="e69aded81da48593" providerId="LiveId" clId="{E81F0A27-7DCD-4294-928A-56D9E15A8AA6}" dt="2022-09-19T14:23:42.717" v="3266" actId="13822"/>
          <ac:spMkLst>
            <pc:docMk/>
            <pc:sldMk cId="1798545831" sldId="756"/>
            <ac:spMk id="4" creationId="{798F7052-DE15-AFE7-2D12-883D8F6EAFC0}"/>
          </ac:spMkLst>
        </pc:spChg>
        <pc:spChg chg="add mod">
          <ac:chgData name="伊健 杜" userId="e69aded81da48593" providerId="LiveId" clId="{E81F0A27-7DCD-4294-928A-56D9E15A8AA6}" dt="2022-09-19T14:24:27.512" v="3282" actId="1076"/>
          <ac:spMkLst>
            <pc:docMk/>
            <pc:sldMk cId="1798545831" sldId="756"/>
            <ac:spMk id="5" creationId="{C84C2CCB-3D99-BE79-C1CF-4D05796611BD}"/>
          </ac:spMkLst>
        </pc:spChg>
        <pc:picChg chg="add mod modCrop">
          <ac:chgData name="伊健 杜" userId="e69aded81da48593" providerId="LiveId" clId="{E81F0A27-7DCD-4294-928A-56D9E15A8AA6}" dt="2022-09-19T14:24:23.593" v="3281" actId="1076"/>
          <ac:picMkLst>
            <pc:docMk/>
            <pc:sldMk cId="1798545831" sldId="756"/>
            <ac:picMk id="7" creationId="{45312F33-2D96-8628-84EB-CEB46878A779}"/>
          </ac:picMkLst>
        </pc:picChg>
        <pc:picChg chg="add mod modCrop">
          <ac:chgData name="伊健 杜" userId="e69aded81da48593" providerId="LiveId" clId="{E81F0A27-7DCD-4294-928A-56D9E15A8AA6}" dt="2022-09-19T14:24:35.413" v="3287" actId="1076"/>
          <ac:picMkLst>
            <pc:docMk/>
            <pc:sldMk cId="1798545831" sldId="756"/>
            <ac:picMk id="8" creationId="{90E5D8AB-B14C-0BEC-FBF8-8A5065EFF0CB}"/>
          </ac:picMkLst>
        </pc:picChg>
        <pc:picChg chg="add mod">
          <ac:chgData name="伊健 杜" userId="e69aded81da48593" providerId="LiveId" clId="{E81F0A27-7DCD-4294-928A-56D9E15A8AA6}" dt="2022-09-19T14:23:14.005" v="3260" actId="1076"/>
          <ac:picMkLst>
            <pc:docMk/>
            <pc:sldMk cId="1798545831" sldId="756"/>
            <ac:picMk id="4098" creationId="{AA67EF4E-6990-A3AF-3B73-A4237A3BED58}"/>
          </ac:picMkLst>
        </pc:picChg>
      </pc:sldChg>
      <pc:sldChg chg="addSp delSp modSp add mod">
        <pc:chgData name="伊健 杜" userId="e69aded81da48593" providerId="LiveId" clId="{E81F0A27-7DCD-4294-928A-56D9E15A8AA6}" dt="2022-09-19T15:31:10.851" v="3740"/>
        <pc:sldMkLst>
          <pc:docMk/>
          <pc:sldMk cId="1133108660" sldId="757"/>
        </pc:sldMkLst>
        <pc:spChg chg="mod">
          <ac:chgData name="伊健 杜" userId="e69aded81da48593" providerId="LiveId" clId="{E81F0A27-7DCD-4294-928A-56D9E15A8AA6}" dt="2022-09-19T14:19:22.933" v="3184" actId="1076"/>
          <ac:spMkLst>
            <pc:docMk/>
            <pc:sldMk cId="1133108660" sldId="757"/>
            <ac:spMk id="2" creationId="{CB514281-35E8-7582-BDA0-5CAF0BDA364A}"/>
          </ac:spMkLst>
        </pc:spChg>
        <pc:spChg chg="add mod">
          <ac:chgData name="伊健 杜" userId="e69aded81da48593" providerId="LiveId" clId="{E81F0A27-7DCD-4294-928A-56D9E15A8AA6}" dt="2022-09-19T15:31:10.851" v="3740"/>
          <ac:spMkLst>
            <pc:docMk/>
            <pc:sldMk cId="1133108660" sldId="757"/>
            <ac:spMk id="3" creationId="{11A6033C-F15A-F941-C781-A884F3FF7D4E}"/>
          </ac:spMkLst>
        </pc:spChg>
        <pc:spChg chg="mod">
          <ac:chgData name="伊健 杜" userId="e69aded81da48593" providerId="LiveId" clId="{E81F0A27-7DCD-4294-928A-56D9E15A8AA6}" dt="2022-09-19T15:31:10.851" v="3740"/>
          <ac:spMkLst>
            <pc:docMk/>
            <pc:sldMk cId="1133108660" sldId="757"/>
            <ac:spMk id="4" creationId="{6AF97713-0799-DE0B-0C5B-A9CB23D44997}"/>
          </ac:spMkLst>
        </pc:spChg>
        <pc:picChg chg="del">
          <ac:chgData name="伊健 杜" userId="e69aded81da48593" providerId="LiveId" clId="{E81F0A27-7DCD-4294-928A-56D9E15A8AA6}" dt="2022-09-19T14:16:33.707" v="3142" actId="478"/>
          <ac:picMkLst>
            <pc:docMk/>
            <pc:sldMk cId="1133108660" sldId="757"/>
            <ac:picMk id="2050" creationId="{17FB6FE5-0C3E-2547-DDAF-724E17A4D5D4}"/>
          </ac:picMkLst>
        </pc:picChg>
        <pc:picChg chg="add mod">
          <ac:chgData name="伊健 杜" userId="e69aded81da48593" providerId="LiveId" clId="{E81F0A27-7DCD-4294-928A-56D9E15A8AA6}" dt="2022-09-19T14:18:52.733" v="3147" actId="1076"/>
          <ac:picMkLst>
            <pc:docMk/>
            <pc:sldMk cId="1133108660" sldId="757"/>
            <ac:picMk id="3074" creationId="{4124F4FA-D37B-40DA-A65E-7378EB8E5EDD}"/>
          </ac:picMkLst>
        </pc:picChg>
      </pc:sldChg>
      <pc:sldChg chg="addSp delSp modSp new mod">
        <pc:chgData name="伊健 杜" userId="e69aded81da48593" providerId="LiveId" clId="{E81F0A27-7DCD-4294-928A-56D9E15A8AA6}" dt="2022-09-19T15:31:10.851" v="3740"/>
        <pc:sldMkLst>
          <pc:docMk/>
          <pc:sldMk cId="3085996134" sldId="758"/>
        </pc:sldMkLst>
        <pc:spChg chg="mod">
          <ac:chgData name="伊健 杜" userId="e69aded81da48593" providerId="LiveId" clId="{E81F0A27-7DCD-4294-928A-56D9E15A8AA6}" dt="2022-09-19T15:31:10.851" v="3740"/>
          <ac:spMkLst>
            <pc:docMk/>
            <pc:sldMk cId="3085996134" sldId="758"/>
            <ac:spMk id="2" creationId="{FB1F54DE-31B7-FFA4-B667-5D63CD77AD74}"/>
          </ac:spMkLst>
        </pc:spChg>
        <pc:spChg chg="del">
          <ac:chgData name="伊健 杜" userId="e69aded81da48593" providerId="LiveId" clId="{E81F0A27-7DCD-4294-928A-56D9E15A8AA6}" dt="2022-09-19T14:24:44.222" v="3289" actId="478"/>
          <ac:spMkLst>
            <pc:docMk/>
            <pc:sldMk cId="3085996134" sldId="758"/>
            <ac:spMk id="3" creationId="{D227CC9F-BE74-D59C-E7DC-089B31346C2E}"/>
          </ac:spMkLst>
        </pc:spChg>
        <pc:spChg chg="add mod">
          <ac:chgData name="伊健 杜" userId="e69aded81da48593" providerId="LiveId" clId="{E81F0A27-7DCD-4294-928A-56D9E15A8AA6}" dt="2022-09-19T15:31:10.851" v="3740"/>
          <ac:spMkLst>
            <pc:docMk/>
            <pc:sldMk cId="3085996134" sldId="758"/>
            <ac:spMk id="4" creationId="{D8B301E8-86C6-C15A-8DD5-19C559396F3E}"/>
          </ac:spMkLst>
        </pc:spChg>
        <pc:spChg chg="add mod">
          <ac:chgData name="伊健 杜" userId="e69aded81da48593" providerId="LiveId" clId="{E81F0A27-7DCD-4294-928A-56D9E15A8AA6}" dt="2022-09-19T15:31:10.851" v="3740"/>
          <ac:spMkLst>
            <pc:docMk/>
            <pc:sldMk cId="3085996134" sldId="758"/>
            <ac:spMk id="5" creationId="{E3BDBFE7-089C-C5B4-7FFB-526CE21F0A9D}"/>
          </ac:spMkLst>
        </pc:spChg>
        <pc:spChg chg="add mod">
          <ac:chgData name="伊健 杜" userId="e69aded81da48593" providerId="LiveId" clId="{E81F0A27-7DCD-4294-928A-56D9E15A8AA6}" dt="2022-09-19T14:28:17.883" v="3595" actId="207"/>
          <ac:spMkLst>
            <pc:docMk/>
            <pc:sldMk cId="3085996134" sldId="758"/>
            <ac:spMk id="6" creationId="{7B67EE24-F8A0-F2A9-F046-1C572627A379}"/>
          </ac:spMkLst>
        </pc:spChg>
        <pc:spChg chg="add mod">
          <ac:chgData name="伊健 杜" userId="e69aded81da48593" providerId="LiveId" clId="{E81F0A27-7DCD-4294-928A-56D9E15A8AA6}" dt="2022-09-19T15:31:10.851" v="3740"/>
          <ac:spMkLst>
            <pc:docMk/>
            <pc:sldMk cId="3085996134" sldId="758"/>
            <ac:spMk id="7" creationId="{CFD64BEA-DA94-22C4-B1AF-CED86262AF42}"/>
          </ac:spMkLst>
        </pc:spChg>
      </pc:sldChg>
      <pc:sldChg chg="modSp add mod">
        <pc:chgData name="伊健 杜" userId="e69aded81da48593" providerId="LiveId" clId="{E81F0A27-7DCD-4294-928A-56D9E15A8AA6}" dt="2022-09-19T17:32:48.217" v="4320"/>
        <pc:sldMkLst>
          <pc:docMk/>
          <pc:sldMk cId="2203659382" sldId="759"/>
        </pc:sldMkLst>
        <pc:spChg chg="mod">
          <ac:chgData name="伊健 杜" userId="e69aded81da48593" providerId="LiveId" clId="{E81F0A27-7DCD-4294-928A-56D9E15A8AA6}" dt="2022-09-19T17:32:48.217" v="4320"/>
          <ac:spMkLst>
            <pc:docMk/>
            <pc:sldMk cId="2203659382" sldId="759"/>
            <ac:spMk id="2" creationId="{F059E5E3-FB88-F6E7-7D25-BE311C04286D}"/>
          </ac:spMkLst>
        </pc:spChg>
        <pc:spChg chg="mod">
          <ac:chgData name="伊健 杜" userId="e69aded81da48593" providerId="LiveId" clId="{E81F0A27-7DCD-4294-928A-56D9E15A8AA6}" dt="2022-09-19T17:30:28.309" v="4168"/>
          <ac:spMkLst>
            <pc:docMk/>
            <pc:sldMk cId="2203659382" sldId="759"/>
            <ac:spMk id="3" creationId="{0751A28F-065C-65FA-5D7A-2637BF2AE04E}"/>
          </ac:spMkLst>
        </pc:spChg>
      </pc:sldChg>
      <pc:sldChg chg="modSp add mod">
        <pc:chgData name="伊健 杜" userId="e69aded81da48593" providerId="LiveId" clId="{E81F0A27-7DCD-4294-928A-56D9E15A8AA6}" dt="2022-09-19T17:31:23.902" v="4262"/>
        <pc:sldMkLst>
          <pc:docMk/>
          <pc:sldMk cId="1834338229" sldId="760"/>
        </pc:sldMkLst>
        <pc:spChg chg="mod">
          <ac:chgData name="伊健 杜" userId="e69aded81da48593" providerId="LiveId" clId="{E81F0A27-7DCD-4294-928A-56D9E15A8AA6}" dt="2022-09-19T17:30:53.680" v="4194"/>
          <ac:spMkLst>
            <pc:docMk/>
            <pc:sldMk cId="1834338229" sldId="760"/>
            <ac:spMk id="2" creationId="{F059E5E3-FB88-F6E7-7D25-BE311C04286D}"/>
          </ac:spMkLst>
        </pc:spChg>
        <pc:spChg chg="mod">
          <ac:chgData name="伊健 杜" userId="e69aded81da48593" providerId="LiveId" clId="{E81F0A27-7DCD-4294-928A-56D9E15A8AA6}" dt="2022-09-19T17:31:23.902" v="4262"/>
          <ac:spMkLst>
            <pc:docMk/>
            <pc:sldMk cId="1834338229" sldId="760"/>
            <ac:spMk id="3" creationId="{0751A28F-065C-65FA-5D7A-2637BF2AE04E}"/>
          </ac:spMkLst>
        </pc:spChg>
      </pc:sldChg>
      <pc:sldChg chg="add del">
        <pc:chgData name="伊健 杜" userId="e69aded81da48593" providerId="LiveId" clId="{E81F0A27-7DCD-4294-928A-56D9E15A8AA6}" dt="2022-09-19T17:31:39.638" v="4263" actId="47"/>
        <pc:sldMkLst>
          <pc:docMk/>
          <pc:sldMk cId="1111274819" sldId="761"/>
        </pc:sldMkLst>
      </pc:sldChg>
      <pc:sldChg chg="addSp delSp modSp add mod ord">
        <pc:chgData name="伊健 杜" userId="e69aded81da48593" providerId="LiveId" clId="{E81F0A27-7DCD-4294-928A-56D9E15A8AA6}" dt="2022-09-19T15:33:43.977" v="3779"/>
        <pc:sldMkLst>
          <pc:docMk/>
          <pc:sldMk cId="4133105058" sldId="762"/>
        </pc:sldMkLst>
        <pc:spChg chg="del">
          <ac:chgData name="伊健 杜" userId="e69aded81da48593" providerId="LiveId" clId="{E81F0A27-7DCD-4294-928A-56D9E15A8AA6}" dt="2022-09-19T15:32:14.836" v="3759" actId="478"/>
          <ac:spMkLst>
            <pc:docMk/>
            <pc:sldMk cId="4133105058" sldId="762"/>
            <ac:spMk id="2" creationId="{B4508B22-093F-6313-34C8-6AEEA6BEC948}"/>
          </ac:spMkLst>
        </pc:spChg>
        <pc:spChg chg="del">
          <ac:chgData name="伊健 杜" userId="e69aded81da48593" providerId="LiveId" clId="{E81F0A27-7DCD-4294-928A-56D9E15A8AA6}" dt="2022-09-19T15:32:14.836" v="3759" actId="478"/>
          <ac:spMkLst>
            <pc:docMk/>
            <pc:sldMk cId="4133105058" sldId="762"/>
            <ac:spMk id="3" creationId="{D67A7726-BB25-93D6-EE39-2BF5CEBCD015}"/>
          </ac:spMkLst>
        </pc:spChg>
        <pc:spChg chg="add mod">
          <ac:chgData name="伊健 杜" userId="e69aded81da48593" providerId="LiveId" clId="{E81F0A27-7DCD-4294-928A-56D9E15A8AA6}" dt="2022-09-19T15:32:21.108" v="3760"/>
          <ac:spMkLst>
            <pc:docMk/>
            <pc:sldMk cId="4133105058" sldId="762"/>
            <ac:spMk id="4" creationId="{5263B504-C6C9-561C-1ADF-4FDFA4BE856F}"/>
          </ac:spMkLst>
        </pc:spChg>
        <pc:picChg chg="add mod">
          <ac:chgData name="伊健 杜" userId="e69aded81da48593" providerId="LiveId" clId="{E81F0A27-7DCD-4294-928A-56D9E15A8AA6}" dt="2022-09-19T15:33:43.977" v="3779"/>
          <ac:picMkLst>
            <pc:docMk/>
            <pc:sldMk cId="4133105058" sldId="762"/>
            <ac:picMk id="5" creationId="{3E275197-B387-0BBD-8200-69F408451846}"/>
          </ac:picMkLst>
        </pc:picChg>
      </pc:sldChg>
      <pc:sldChg chg="addSp delSp modSp add mod ord">
        <pc:chgData name="伊健 杜" userId="e69aded81da48593" providerId="LiveId" clId="{E81F0A27-7DCD-4294-928A-56D9E15A8AA6}" dt="2022-09-19T15:35:13.389" v="3785"/>
        <pc:sldMkLst>
          <pc:docMk/>
          <pc:sldMk cId="4105244126" sldId="763"/>
        </pc:sldMkLst>
        <pc:spChg chg="add del">
          <ac:chgData name="伊健 杜" userId="e69aded81da48593" providerId="LiveId" clId="{E81F0A27-7DCD-4294-928A-56D9E15A8AA6}" dt="2022-09-19T15:32:38.509" v="3767" actId="478"/>
          <ac:spMkLst>
            <pc:docMk/>
            <pc:sldMk cId="4105244126" sldId="763"/>
            <ac:spMk id="2" creationId="{B4508B22-093F-6313-34C8-6AEEA6BEC948}"/>
          </ac:spMkLst>
        </pc:spChg>
        <pc:spChg chg="add del mod">
          <ac:chgData name="伊健 杜" userId="e69aded81da48593" providerId="LiveId" clId="{E81F0A27-7DCD-4294-928A-56D9E15A8AA6}" dt="2022-09-19T15:32:38.509" v="3767" actId="478"/>
          <ac:spMkLst>
            <pc:docMk/>
            <pc:sldMk cId="4105244126" sldId="763"/>
            <ac:spMk id="3" creationId="{D67A7726-BB25-93D6-EE39-2BF5CEBCD015}"/>
          </ac:spMkLst>
        </pc:spChg>
        <pc:spChg chg="add del mod">
          <ac:chgData name="伊健 杜" userId="e69aded81da48593" providerId="LiveId" clId="{E81F0A27-7DCD-4294-928A-56D9E15A8AA6}" dt="2022-09-19T15:32:38.509" v="3767" actId="478"/>
          <ac:spMkLst>
            <pc:docMk/>
            <pc:sldMk cId="4105244126" sldId="763"/>
            <ac:spMk id="5" creationId="{1E8C6683-4C86-35E4-1381-FCC0149F4020}"/>
          </ac:spMkLst>
        </pc:spChg>
        <pc:spChg chg="add mod">
          <ac:chgData name="伊健 杜" userId="e69aded81da48593" providerId="LiveId" clId="{E81F0A27-7DCD-4294-928A-56D9E15A8AA6}" dt="2022-09-19T15:32:41.532" v="3769" actId="1076"/>
          <ac:spMkLst>
            <pc:docMk/>
            <pc:sldMk cId="4105244126" sldId="763"/>
            <ac:spMk id="7" creationId="{6D5E2A64-EEC3-B072-EB6D-66077E402408}"/>
          </ac:spMkLst>
        </pc:spChg>
        <pc:picChg chg="add mod">
          <ac:chgData name="伊健 杜" userId="e69aded81da48593" providerId="LiveId" clId="{E81F0A27-7DCD-4294-928A-56D9E15A8AA6}" dt="2022-09-19T15:34:42.237" v="3782" actId="1076"/>
          <ac:picMkLst>
            <pc:docMk/>
            <pc:sldMk cId="4105244126" sldId="763"/>
            <ac:picMk id="4098" creationId="{BEE3F6F6-0E55-A238-DE06-A88D36CC5203}"/>
          </ac:picMkLst>
        </pc:picChg>
        <pc:picChg chg="add del">
          <ac:chgData name="伊健 杜" userId="e69aded81da48593" providerId="LiveId" clId="{E81F0A27-7DCD-4294-928A-56D9E15A8AA6}" dt="2022-09-19T15:35:13.389" v="3785"/>
          <ac:picMkLst>
            <pc:docMk/>
            <pc:sldMk cId="4105244126" sldId="763"/>
            <ac:picMk id="4100" creationId="{481AD311-BE80-14BD-76B7-65E24651E483}"/>
          </ac:picMkLst>
        </pc:picChg>
      </pc:sldChg>
      <pc:sldChg chg="delSp modSp add del mod ord">
        <pc:chgData name="伊健 杜" userId="e69aded81da48593" providerId="LiveId" clId="{E81F0A27-7DCD-4294-928A-56D9E15A8AA6}" dt="2022-09-19T15:34:51.521" v="3783" actId="47"/>
        <pc:sldMkLst>
          <pc:docMk/>
          <pc:sldMk cId="447208273" sldId="764"/>
        </pc:sldMkLst>
        <pc:spChg chg="del">
          <ac:chgData name="伊健 杜" userId="e69aded81da48593" providerId="LiveId" clId="{E81F0A27-7DCD-4294-928A-56D9E15A8AA6}" dt="2022-09-19T15:32:47.743" v="3771" actId="478"/>
          <ac:spMkLst>
            <pc:docMk/>
            <pc:sldMk cId="447208273" sldId="764"/>
            <ac:spMk id="2" creationId="{B4508B22-093F-6313-34C8-6AEEA6BEC948}"/>
          </ac:spMkLst>
        </pc:spChg>
        <pc:spChg chg="mod">
          <ac:chgData name="伊健 杜" userId="e69aded81da48593" providerId="LiveId" clId="{E81F0A27-7DCD-4294-928A-56D9E15A8AA6}" dt="2022-09-19T15:32:50.455" v="3772" actId="1076"/>
          <ac:spMkLst>
            <pc:docMk/>
            <pc:sldMk cId="447208273" sldId="764"/>
            <ac:spMk id="3" creationId="{D67A7726-BB25-93D6-EE39-2BF5CEBCD015}"/>
          </ac:spMkLst>
        </pc:spChg>
      </pc:sldChg>
      <pc:sldChg chg="add del">
        <pc:chgData name="伊健 杜" userId="e69aded81da48593" providerId="LiveId" clId="{E81F0A27-7DCD-4294-928A-56D9E15A8AA6}" dt="2022-09-19T15:32:06.892" v="3757" actId="47"/>
        <pc:sldMkLst>
          <pc:docMk/>
          <pc:sldMk cId="1259034669" sldId="765"/>
        </pc:sldMkLst>
      </pc:sldChg>
      <pc:sldChg chg="addSp delSp modSp add mod">
        <pc:chgData name="伊健 杜" userId="e69aded81da48593" providerId="LiveId" clId="{E81F0A27-7DCD-4294-928A-56D9E15A8AA6}" dt="2022-09-19T15:35:58.870" v="3790" actId="1076"/>
        <pc:sldMkLst>
          <pc:docMk/>
          <pc:sldMk cId="3734600097" sldId="765"/>
        </pc:sldMkLst>
        <pc:spChg chg="mod">
          <ac:chgData name="伊健 杜" userId="e69aded81da48593" providerId="LiveId" clId="{E81F0A27-7DCD-4294-928A-56D9E15A8AA6}" dt="2022-09-19T15:35:20.634" v="3787"/>
          <ac:spMkLst>
            <pc:docMk/>
            <pc:sldMk cId="3734600097" sldId="765"/>
            <ac:spMk id="3" creationId="{D67A7726-BB25-93D6-EE39-2BF5CEBCD015}"/>
          </ac:spMkLst>
        </pc:spChg>
        <pc:picChg chg="add del mod">
          <ac:chgData name="伊健 杜" userId="e69aded81da48593" providerId="LiveId" clId="{E81F0A27-7DCD-4294-928A-56D9E15A8AA6}" dt="2022-09-19T15:33:42.228" v="3778" actId="21"/>
          <ac:picMkLst>
            <pc:docMk/>
            <pc:sldMk cId="3734600097" sldId="765"/>
            <ac:picMk id="2050" creationId="{4806E240-29F4-1FBD-AC0F-4DD32A77C82B}"/>
          </ac:picMkLst>
        </pc:picChg>
        <pc:picChg chg="add mod">
          <ac:chgData name="伊健 杜" userId="e69aded81da48593" providerId="LiveId" clId="{E81F0A27-7DCD-4294-928A-56D9E15A8AA6}" dt="2022-09-19T15:35:58.870" v="3790" actId="1076"/>
          <ac:picMkLst>
            <pc:docMk/>
            <pc:sldMk cId="3734600097" sldId="765"/>
            <ac:picMk id="2052" creationId="{BFFE75C2-4666-B8B8-6619-BE9D61F25E62}"/>
          </ac:picMkLst>
        </pc:picChg>
      </pc:sldChg>
      <pc:sldChg chg="addSp modSp add">
        <pc:chgData name="伊健 杜" userId="e69aded81da48593" providerId="LiveId" clId="{E81F0A27-7DCD-4294-928A-56D9E15A8AA6}" dt="2022-09-19T15:36:38.297" v="3793" actId="1076"/>
        <pc:sldMkLst>
          <pc:docMk/>
          <pc:sldMk cId="1414370986" sldId="766"/>
        </pc:sldMkLst>
        <pc:picChg chg="add mod">
          <ac:chgData name="伊健 杜" userId="e69aded81da48593" providerId="LiveId" clId="{E81F0A27-7DCD-4294-928A-56D9E15A8AA6}" dt="2022-09-19T15:36:38.297" v="3793" actId="1076"/>
          <ac:picMkLst>
            <pc:docMk/>
            <pc:sldMk cId="1414370986" sldId="766"/>
            <ac:picMk id="5122" creationId="{60B3856E-8A64-50A3-2F94-BDF7C21E2D47}"/>
          </ac:picMkLst>
        </pc:picChg>
      </pc:sldChg>
      <pc:sldChg chg="modSp add mod">
        <pc:chgData name="伊健 杜" userId="e69aded81da48593" providerId="LiveId" clId="{E81F0A27-7DCD-4294-928A-56D9E15A8AA6}" dt="2022-09-19T17:31:56.009" v="4293"/>
        <pc:sldMkLst>
          <pc:docMk/>
          <pc:sldMk cId="3217746283" sldId="767"/>
        </pc:sldMkLst>
        <pc:spChg chg="mod">
          <ac:chgData name="伊健 杜" userId="e69aded81da48593" providerId="LiveId" clId="{E81F0A27-7DCD-4294-928A-56D9E15A8AA6}" dt="2022-09-19T17:31:56.009" v="4293"/>
          <ac:spMkLst>
            <pc:docMk/>
            <pc:sldMk cId="3217746283" sldId="767"/>
            <ac:spMk id="2" creationId="{F059E5E3-FB88-F6E7-7D25-BE311C04286D}"/>
          </ac:spMkLst>
        </pc:spChg>
        <pc:spChg chg="mod">
          <ac:chgData name="伊健 杜" userId="e69aded81da48593" providerId="LiveId" clId="{E81F0A27-7DCD-4294-928A-56D9E15A8AA6}" dt="2022-09-19T17:29:29.997" v="4068"/>
          <ac:spMkLst>
            <pc:docMk/>
            <pc:sldMk cId="3217746283" sldId="767"/>
            <ac:spMk id="3" creationId="{0751A28F-065C-65FA-5D7A-2637BF2AE04E}"/>
          </ac:spMkLst>
        </pc:spChg>
      </pc:sldChg>
    </pc:docChg>
  </pc:docChgLst>
  <pc:docChgLst>
    <pc:chgData name="伊健 杜" userId="e69aded81da48593" providerId="LiveId" clId="{41003853-85DE-4F7E-982A-09272E820161}"/>
    <pc:docChg chg="undo custSel addSld delSld modSld sldOrd addSection delSection modSection">
      <pc:chgData name="伊健 杜" userId="e69aded81da48593" providerId="LiveId" clId="{41003853-85DE-4F7E-982A-09272E820161}" dt="2022-09-12T17:20:05.710" v="2139" actId="20577"/>
      <pc:docMkLst>
        <pc:docMk/>
      </pc:docMkLst>
      <pc:sldChg chg="del">
        <pc:chgData name="伊健 杜" userId="e69aded81da48593" providerId="LiveId" clId="{41003853-85DE-4F7E-982A-09272E820161}" dt="2022-09-11T23:01:34.222" v="0" actId="47"/>
        <pc:sldMkLst>
          <pc:docMk/>
          <pc:sldMk cId="0" sldId="268"/>
        </pc:sldMkLst>
      </pc:sldChg>
      <pc:sldChg chg="modSp mod">
        <pc:chgData name="伊健 杜" userId="e69aded81da48593" providerId="LiveId" clId="{41003853-85DE-4F7E-982A-09272E820161}" dt="2022-09-12T01:23:43.325" v="1633" actId="113"/>
        <pc:sldMkLst>
          <pc:docMk/>
          <pc:sldMk cId="3551850107" sldId="526"/>
        </pc:sldMkLst>
        <pc:spChg chg="mod">
          <ac:chgData name="伊健 杜" userId="e69aded81da48593" providerId="LiveId" clId="{41003853-85DE-4F7E-982A-09272E820161}" dt="2022-09-12T01:23:43.325" v="1633" actId="113"/>
          <ac:spMkLst>
            <pc:docMk/>
            <pc:sldMk cId="3551850107" sldId="526"/>
            <ac:spMk id="7" creationId="{246AFA45-CD90-45DD-B8D0-EE3E4A108E56}"/>
          </ac:spMkLst>
        </pc:spChg>
      </pc:sldChg>
      <pc:sldChg chg="del">
        <pc:chgData name="伊健 杜" userId="e69aded81da48593" providerId="LiveId" clId="{41003853-85DE-4F7E-982A-09272E820161}" dt="2022-09-11T23:01:34.222" v="0" actId="47"/>
        <pc:sldMkLst>
          <pc:docMk/>
          <pc:sldMk cId="351764247" sldId="533"/>
        </pc:sldMkLst>
      </pc:sldChg>
      <pc:sldChg chg="del">
        <pc:chgData name="伊健 杜" userId="e69aded81da48593" providerId="LiveId" clId="{41003853-85DE-4F7E-982A-09272E820161}" dt="2022-09-11T23:01:34.222" v="0" actId="47"/>
        <pc:sldMkLst>
          <pc:docMk/>
          <pc:sldMk cId="3530567302" sldId="550"/>
        </pc:sldMkLst>
      </pc:sldChg>
      <pc:sldChg chg="del">
        <pc:chgData name="伊健 杜" userId="e69aded81da48593" providerId="LiveId" clId="{41003853-85DE-4F7E-982A-09272E820161}" dt="2022-09-11T23:01:34.222" v="0" actId="47"/>
        <pc:sldMkLst>
          <pc:docMk/>
          <pc:sldMk cId="272651860" sldId="552"/>
        </pc:sldMkLst>
      </pc:sldChg>
      <pc:sldChg chg="del">
        <pc:chgData name="伊健 杜" userId="e69aded81da48593" providerId="LiveId" clId="{41003853-85DE-4F7E-982A-09272E820161}" dt="2022-09-11T23:01:34.222" v="0" actId="47"/>
        <pc:sldMkLst>
          <pc:docMk/>
          <pc:sldMk cId="1296948113" sldId="553"/>
        </pc:sldMkLst>
      </pc:sldChg>
      <pc:sldChg chg="del">
        <pc:chgData name="伊健 杜" userId="e69aded81da48593" providerId="LiveId" clId="{41003853-85DE-4F7E-982A-09272E820161}" dt="2022-09-11T23:01:34.222" v="0" actId="47"/>
        <pc:sldMkLst>
          <pc:docMk/>
          <pc:sldMk cId="4184378258" sldId="554"/>
        </pc:sldMkLst>
      </pc:sldChg>
      <pc:sldChg chg="del">
        <pc:chgData name="伊健 杜" userId="e69aded81da48593" providerId="LiveId" clId="{41003853-85DE-4F7E-982A-09272E820161}" dt="2022-09-11T23:01:34.222" v="0" actId="47"/>
        <pc:sldMkLst>
          <pc:docMk/>
          <pc:sldMk cId="1631623774" sldId="555"/>
        </pc:sldMkLst>
      </pc:sldChg>
      <pc:sldChg chg="del">
        <pc:chgData name="伊健 杜" userId="e69aded81da48593" providerId="LiveId" clId="{41003853-85DE-4F7E-982A-09272E820161}" dt="2022-09-11T23:01:34.222" v="0" actId="47"/>
        <pc:sldMkLst>
          <pc:docMk/>
          <pc:sldMk cId="4206941983" sldId="556"/>
        </pc:sldMkLst>
      </pc:sldChg>
      <pc:sldChg chg="del">
        <pc:chgData name="伊健 杜" userId="e69aded81da48593" providerId="LiveId" clId="{41003853-85DE-4F7E-982A-09272E820161}" dt="2022-09-11T23:01:34.222" v="0" actId="47"/>
        <pc:sldMkLst>
          <pc:docMk/>
          <pc:sldMk cId="4280656927" sldId="557"/>
        </pc:sldMkLst>
      </pc:sldChg>
      <pc:sldChg chg="del">
        <pc:chgData name="伊健 杜" userId="e69aded81da48593" providerId="LiveId" clId="{41003853-85DE-4F7E-982A-09272E820161}" dt="2022-09-11T23:01:34.222" v="0" actId="47"/>
        <pc:sldMkLst>
          <pc:docMk/>
          <pc:sldMk cId="622670879" sldId="558"/>
        </pc:sldMkLst>
      </pc:sldChg>
      <pc:sldChg chg="del">
        <pc:chgData name="伊健 杜" userId="e69aded81da48593" providerId="LiveId" clId="{41003853-85DE-4F7E-982A-09272E820161}" dt="2022-09-11T23:01:34.222" v="0" actId="47"/>
        <pc:sldMkLst>
          <pc:docMk/>
          <pc:sldMk cId="2864649712" sldId="559"/>
        </pc:sldMkLst>
      </pc:sldChg>
      <pc:sldChg chg="del">
        <pc:chgData name="伊健 杜" userId="e69aded81da48593" providerId="LiveId" clId="{41003853-85DE-4F7E-982A-09272E820161}" dt="2022-09-11T23:01:34.222" v="0" actId="47"/>
        <pc:sldMkLst>
          <pc:docMk/>
          <pc:sldMk cId="1628338440" sldId="560"/>
        </pc:sldMkLst>
      </pc:sldChg>
      <pc:sldChg chg="del">
        <pc:chgData name="伊健 杜" userId="e69aded81da48593" providerId="LiveId" clId="{41003853-85DE-4F7E-982A-09272E820161}" dt="2022-09-11T23:01:34.222" v="0" actId="47"/>
        <pc:sldMkLst>
          <pc:docMk/>
          <pc:sldMk cId="3635318586" sldId="561"/>
        </pc:sldMkLst>
      </pc:sldChg>
      <pc:sldChg chg="del">
        <pc:chgData name="伊健 杜" userId="e69aded81da48593" providerId="LiveId" clId="{41003853-85DE-4F7E-982A-09272E820161}" dt="2022-09-11T23:01:34.222" v="0" actId="47"/>
        <pc:sldMkLst>
          <pc:docMk/>
          <pc:sldMk cId="522429702" sldId="562"/>
        </pc:sldMkLst>
      </pc:sldChg>
      <pc:sldChg chg="del">
        <pc:chgData name="伊健 杜" userId="e69aded81da48593" providerId="LiveId" clId="{41003853-85DE-4F7E-982A-09272E820161}" dt="2022-09-11T23:01:34.222" v="0" actId="47"/>
        <pc:sldMkLst>
          <pc:docMk/>
          <pc:sldMk cId="3856980748" sldId="563"/>
        </pc:sldMkLst>
      </pc:sldChg>
      <pc:sldChg chg="del">
        <pc:chgData name="伊健 杜" userId="e69aded81da48593" providerId="LiveId" clId="{41003853-85DE-4F7E-982A-09272E820161}" dt="2022-09-11T23:01:34.222" v="0" actId="47"/>
        <pc:sldMkLst>
          <pc:docMk/>
          <pc:sldMk cId="308552847" sldId="564"/>
        </pc:sldMkLst>
      </pc:sldChg>
      <pc:sldChg chg="del">
        <pc:chgData name="伊健 杜" userId="e69aded81da48593" providerId="LiveId" clId="{41003853-85DE-4F7E-982A-09272E820161}" dt="2022-09-11T23:01:34.222" v="0" actId="47"/>
        <pc:sldMkLst>
          <pc:docMk/>
          <pc:sldMk cId="2559525265" sldId="565"/>
        </pc:sldMkLst>
      </pc:sldChg>
      <pc:sldChg chg="del">
        <pc:chgData name="伊健 杜" userId="e69aded81da48593" providerId="LiveId" clId="{41003853-85DE-4F7E-982A-09272E820161}" dt="2022-09-11T23:01:34.222" v="0" actId="47"/>
        <pc:sldMkLst>
          <pc:docMk/>
          <pc:sldMk cId="2215827503" sldId="566"/>
        </pc:sldMkLst>
      </pc:sldChg>
      <pc:sldChg chg="del">
        <pc:chgData name="伊健 杜" userId="e69aded81da48593" providerId="LiveId" clId="{41003853-85DE-4F7E-982A-09272E820161}" dt="2022-09-11T23:01:34.222" v="0" actId="47"/>
        <pc:sldMkLst>
          <pc:docMk/>
          <pc:sldMk cId="1528000990" sldId="567"/>
        </pc:sldMkLst>
      </pc:sldChg>
      <pc:sldChg chg="del">
        <pc:chgData name="伊健 杜" userId="e69aded81da48593" providerId="LiveId" clId="{41003853-85DE-4F7E-982A-09272E820161}" dt="2022-09-11T23:01:34.222" v="0" actId="47"/>
        <pc:sldMkLst>
          <pc:docMk/>
          <pc:sldMk cId="2523345187" sldId="568"/>
        </pc:sldMkLst>
      </pc:sldChg>
      <pc:sldChg chg="del">
        <pc:chgData name="伊健 杜" userId="e69aded81da48593" providerId="LiveId" clId="{41003853-85DE-4F7E-982A-09272E820161}" dt="2022-09-11T23:01:34.222" v="0" actId="47"/>
        <pc:sldMkLst>
          <pc:docMk/>
          <pc:sldMk cId="1556728297" sldId="569"/>
        </pc:sldMkLst>
      </pc:sldChg>
      <pc:sldChg chg="del">
        <pc:chgData name="伊健 杜" userId="e69aded81da48593" providerId="LiveId" clId="{41003853-85DE-4F7E-982A-09272E820161}" dt="2022-09-11T23:01:34.222" v="0" actId="47"/>
        <pc:sldMkLst>
          <pc:docMk/>
          <pc:sldMk cId="1145142541" sldId="570"/>
        </pc:sldMkLst>
      </pc:sldChg>
      <pc:sldChg chg="del">
        <pc:chgData name="伊健 杜" userId="e69aded81da48593" providerId="LiveId" clId="{41003853-85DE-4F7E-982A-09272E820161}" dt="2022-09-11T23:01:34.222" v="0" actId="47"/>
        <pc:sldMkLst>
          <pc:docMk/>
          <pc:sldMk cId="3624088522" sldId="571"/>
        </pc:sldMkLst>
      </pc:sldChg>
      <pc:sldChg chg="del">
        <pc:chgData name="伊健 杜" userId="e69aded81da48593" providerId="LiveId" clId="{41003853-85DE-4F7E-982A-09272E820161}" dt="2022-09-11T23:01:34.222" v="0" actId="47"/>
        <pc:sldMkLst>
          <pc:docMk/>
          <pc:sldMk cId="67159782" sldId="573"/>
        </pc:sldMkLst>
      </pc:sldChg>
      <pc:sldChg chg="del">
        <pc:chgData name="伊健 杜" userId="e69aded81da48593" providerId="LiveId" clId="{41003853-85DE-4F7E-982A-09272E820161}" dt="2022-09-11T23:01:34.222" v="0" actId="47"/>
        <pc:sldMkLst>
          <pc:docMk/>
          <pc:sldMk cId="2807426920" sldId="574"/>
        </pc:sldMkLst>
      </pc:sldChg>
      <pc:sldChg chg="del">
        <pc:chgData name="伊健 杜" userId="e69aded81da48593" providerId="LiveId" clId="{41003853-85DE-4F7E-982A-09272E820161}" dt="2022-09-11T23:01:34.222" v="0" actId="47"/>
        <pc:sldMkLst>
          <pc:docMk/>
          <pc:sldMk cId="3573080160" sldId="575"/>
        </pc:sldMkLst>
      </pc:sldChg>
      <pc:sldChg chg="del">
        <pc:chgData name="伊健 杜" userId="e69aded81da48593" providerId="LiveId" clId="{41003853-85DE-4F7E-982A-09272E820161}" dt="2022-09-11T23:01:34.222" v="0" actId="47"/>
        <pc:sldMkLst>
          <pc:docMk/>
          <pc:sldMk cId="2973191360" sldId="576"/>
        </pc:sldMkLst>
      </pc:sldChg>
      <pc:sldChg chg="del">
        <pc:chgData name="伊健 杜" userId="e69aded81da48593" providerId="LiveId" clId="{41003853-85DE-4F7E-982A-09272E820161}" dt="2022-09-11T23:01:34.222" v="0" actId="47"/>
        <pc:sldMkLst>
          <pc:docMk/>
          <pc:sldMk cId="1145777651" sldId="577"/>
        </pc:sldMkLst>
      </pc:sldChg>
      <pc:sldChg chg="del">
        <pc:chgData name="伊健 杜" userId="e69aded81da48593" providerId="LiveId" clId="{41003853-85DE-4F7E-982A-09272E820161}" dt="2022-09-11T23:01:34.222" v="0" actId="47"/>
        <pc:sldMkLst>
          <pc:docMk/>
          <pc:sldMk cId="3683411461" sldId="578"/>
        </pc:sldMkLst>
      </pc:sldChg>
      <pc:sldChg chg="del">
        <pc:chgData name="伊健 杜" userId="e69aded81da48593" providerId="LiveId" clId="{41003853-85DE-4F7E-982A-09272E820161}" dt="2022-09-11T23:01:34.222" v="0" actId="47"/>
        <pc:sldMkLst>
          <pc:docMk/>
          <pc:sldMk cId="98886815" sldId="579"/>
        </pc:sldMkLst>
      </pc:sldChg>
      <pc:sldChg chg="del">
        <pc:chgData name="伊健 杜" userId="e69aded81da48593" providerId="LiveId" clId="{41003853-85DE-4F7E-982A-09272E820161}" dt="2022-09-11T23:01:34.222" v="0" actId="47"/>
        <pc:sldMkLst>
          <pc:docMk/>
          <pc:sldMk cId="1891839293" sldId="580"/>
        </pc:sldMkLst>
      </pc:sldChg>
      <pc:sldChg chg="del">
        <pc:chgData name="伊健 杜" userId="e69aded81da48593" providerId="LiveId" clId="{41003853-85DE-4F7E-982A-09272E820161}" dt="2022-09-11T23:01:34.222" v="0" actId="47"/>
        <pc:sldMkLst>
          <pc:docMk/>
          <pc:sldMk cId="1912899143" sldId="581"/>
        </pc:sldMkLst>
      </pc:sldChg>
      <pc:sldChg chg="del">
        <pc:chgData name="伊健 杜" userId="e69aded81da48593" providerId="LiveId" clId="{41003853-85DE-4F7E-982A-09272E820161}" dt="2022-09-11T23:01:34.222" v="0" actId="47"/>
        <pc:sldMkLst>
          <pc:docMk/>
          <pc:sldMk cId="2146988900" sldId="582"/>
        </pc:sldMkLst>
      </pc:sldChg>
      <pc:sldChg chg="del">
        <pc:chgData name="伊健 杜" userId="e69aded81da48593" providerId="LiveId" clId="{41003853-85DE-4F7E-982A-09272E820161}" dt="2022-09-11T23:01:34.222" v="0" actId="47"/>
        <pc:sldMkLst>
          <pc:docMk/>
          <pc:sldMk cId="1345219958" sldId="583"/>
        </pc:sldMkLst>
      </pc:sldChg>
      <pc:sldChg chg="del">
        <pc:chgData name="伊健 杜" userId="e69aded81da48593" providerId="LiveId" clId="{41003853-85DE-4F7E-982A-09272E820161}" dt="2022-09-11T23:01:34.222" v="0" actId="47"/>
        <pc:sldMkLst>
          <pc:docMk/>
          <pc:sldMk cId="2595940438" sldId="584"/>
        </pc:sldMkLst>
      </pc:sldChg>
      <pc:sldChg chg="del">
        <pc:chgData name="伊健 杜" userId="e69aded81da48593" providerId="LiveId" clId="{41003853-85DE-4F7E-982A-09272E820161}" dt="2022-09-11T23:01:34.222" v="0" actId="47"/>
        <pc:sldMkLst>
          <pc:docMk/>
          <pc:sldMk cId="3943901113" sldId="585"/>
        </pc:sldMkLst>
      </pc:sldChg>
      <pc:sldChg chg="del">
        <pc:chgData name="伊健 杜" userId="e69aded81da48593" providerId="LiveId" clId="{41003853-85DE-4F7E-982A-09272E820161}" dt="2022-09-11T23:01:34.222" v="0" actId="47"/>
        <pc:sldMkLst>
          <pc:docMk/>
          <pc:sldMk cId="3312480207" sldId="586"/>
        </pc:sldMkLst>
      </pc:sldChg>
      <pc:sldChg chg="del">
        <pc:chgData name="伊健 杜" userId="e69aded81da48593" providerId="LiveId" clId="{41003853-85DE-4F7E-982A-09272E820161}" dt="2022-09-11T23:01:34.222" v="0" actId="47"/>
        <pc:sldMkLst>
          <pc:docMk/>
          <pc:sldMk cId="1282362482" sldId="587"/>
        </pc:sldMkLst>
      </pc:sldChg>
      <pc:sldChg chg="del">
        <pc:chgData name="伊健 杜" userId="e69aded81da48593" providerId="LiveId" clId="{41003853-85DE-4F7E-982A-09272E820161}" dt="2022-09-11T23:01:34.222" v="0" actId="47"/>
        <pc:sldMkLst>
          <pc:docMk/>
          <pc:sldMk cId="3003286143" sldId="588"/>
        </pc:sldMkLst>
      </pc:sldChg>
      <pc:sldChg chg="del">
        <pc:chgData name="伊健 杜" userId="e69aded81da48593" providerId="LiveId" clId="{41003853-85DE-4F7E-982A-09272E820161}" dt="2022-09-11T23:01:34.222" v="0" actId="47"/>
        <pc:sldMkLst>
          <pc:docMk/>
          <pc:sldMk cId="620618332" sldId="589"/>
        </pc:sldMkLst>
      </pc:sldChg>
      <pc:sldChg chg="del">
        <pc:chgData name="伊健 杜" userId="e69aded81da48593" providerId="LiveId" clId="{41003853-85DE-4F7E-982A-09272E820161}" dt="2022-09-11T23:01:34.222" v="0" actId="47"/>
        <pc:sldMkLst>
          <pc:docMk/>
          <pc:sldMk cId="916563481" sldId="590"/>
        </pc:sldMkLst>
      </pc:sldChg>
      <pc:sldChg chg="del">
        <pc:chgData name="伊健 杜" userId="e69aded81da48593" providerId="LiveId" clId="{41003853-85DE-4F7E-982A-09272E820161}" dt="2022-09-11T23:01:34.222" v="0" actId="47"/>
        <pc:sldMkLst>
          <pc:docMk/>
          <pc:sldMk cId="4144156396" sldId="592"/>
        </pc:sldMkLst>
      </pc:sldChg>
      <pc:sldChg chg="del">
        <pc:chgData name="伊健 杜" userId="e69aded81da48593" providerId="LiveId" clId="{41003853-85DE-4F7E-982A-09272E820161}" dt="2022-09-11T23:01:34.222" v="0" actId="47"/>
        <pc:sldMkLst>
          <pc:docMk/>
          <pc:sldMk cId="3143798824" sldId="593"/>
        </pc:sldMkLst>
      </pc:sldChg>
      <pc:sldChg chg="del">
        <pc:chgData name="伊健 杜" userId="e69aded81da48593" providerId="LiveId" clId="{41003853-85DE-4F7E-982A-09272E820161}" dt="2022-09-11T23:01:34.222" v="0" actId="47"/>
        <pc:sldMkLst>
          <pc:docMk/>
          <pc:sldMk cId="3130246" sldId="594"/>
        </pc:sldMkLst>
      </pc:sldChg>
      <pc:sldChg chg="del">
        <pc:chgData name="伊健 杜" userId="e69aded81da48593" providerId="LiveId" clId="{41003853-85DE-4F7E-982A-09272E820161}" dt="2022-09-11T23:01:34.222" v="0" actId="47"/>
        <pc:sldMkLst>
          <pc:docMk/>
          <pc:sldMk cId="191266590" sldId="595"/>
        </pc:sldMkLst>
      </pc:sldChg>
      <pc:sldChg chg="del">
        <pc:chgData name="伊健 杜" userId="e69aded81da48593" providerId="LiveId" clId="{41003853-85DE-4F7E-982A-09272E820161}" dt="2022-09-11T23:01:34.222" v="0" actId="47"/>
        <pc:sldMkLst>
          <pc:docMk/>
          <pc:sldMk cId="5808383" sldId="596"/>
        </pc:sldMkLst>
      </pc:sldChg>
      <pc:sldChg chg="del">
        <pc:chgData name="伊健 杜" userId="e69aded81da48593" providerId="LiveId" clId="{41003853-85DE-4F7E-982A-09272E820161}" dt="2022-09-11T23:01:34.222" v="0" actId="47"/>
        <pc:sldMkLst>
          <pc:docMk/>
          <pc:sldMk cId="1745411256" sldId="597"/>
        </pc:sldMkLst>
      </pc:sldChg>
      <pc:sldChg chg="del">
        <pc:chgData name="伊健 杜" userId="e69aded81da48593" providerId="LiveId" clId="{41003853-85DE-4F7E-982A-09272E820161}" dt="2022-09-11T23:01:34.222" v="0" actId="47"/>
        <pc:sldMkLst>
          <pc:docMk/>
          <pc:sldMk cId="3868525934" sldId="598"/>
        </pc:sldMkLst>
      </pc:sldChg>
      <pc:sldChg chg="del">
        <pc:chgData name="伊健 杜" userId="e69aded81da48593" providerId="LiveId" clId="{41003853-85DE-4F7E-982A-09272E820161}" dt="2022-09-11T23:01:34.222" v="0" actId="47"/>
        <pc:sldMkLst>
          <pc:docMk/>
          <pc:sldMk cId="199664959" sldId="600"/>
        </pc:sldMkLst>
      </pc:sldChg>
      <pc:sldChg chg="del">
        <pc:chgData name="伊健 杜" userId="e69aded81da48593" providerId="LiveId" clId="{41003853-85DE-4F7E-982A-09272E820161}" dt="2022-09-11T23:01:34.222" v="0" actId="47"/>
        <pc:sldMkLst>
          <pc:docMk/>
          <pc:sldMk cId="3914670642" sldId="602"/>
        </pc:sldMkLst>
      </pc:sldChg>
      <pc:sldChg chg="del">
        <pc:chgData name="伊健 杜" userId="e69aded81da48593" providerId="LiveId" clId="{41003853-85DE-4F7E-982A-09272E820161}" dt="2022-09-11T23:01:34.222" v="0" actId="47"/>
        <pc:sldMkLst>
          <pc:docMk/>
          <pc:sldMk cId="2978506397" sldId="603"/>
        </pc:sldMkLst>
      </pc:sldChg>
      <pc:sldChg chg="addSp delSp modSp new mod modAnim">
        <pc:chgData name="伊健 杜" userId="e69aded81da48593" providerId="LiveId" clId="{41003853-85DE-4F7E-982A-09272E820161}" dt="2022-09-12T16:22:56.849" v="2121"/>
        <pc:sldMkLst>
          <pc:docMk/>
          <pc:sldMk cId="710267847" sldId="610"/>
        </pc:sldMkLst>
        <pc:spChg chg="del">
          <ac:chgData name="伊健 杜" userId="e69aded81da48593" providerId="LiveId" clId="{41003853-85DE-4F7E-982A-09272E820161}" dt="2022-09-11T23:02:04.201" v="2" actId="478"/>
          <ac:spMkLst>
            <pc:docMk/>
            <pc:sldMk cId="710267847" sldId="610"/>
            <ac:spMk id="2" creationId="{8A8CA33F-2489-AFEA-53E0-F9127993E663}"/>
          </ac:spMkLst>
        </pc:spChg>
        <pc:spChg chg="del">
          <ac:chgData name="伊健 杜" userId="e69aded81da48593" providerId="LiveId" clId="{41003853-85DE-4F7E-982A-09272E820161}" dt="2022-09-11T23:02:04.201" v="2" actId="478"/>
          <ac:spMkLst>
            <pc:docMk/>
            <pc:sldMk cId="710267847" sldId="610"/>
            <ac:spMk id="3" creationId="{844DB6C4-6A6D-DCF2-66D0-1866A3B8E304}"/>
          </ac:spMkLst>
        </pc:spChg>
        <pc:spChg chg="add mod">
          <ac:chgData name="伊健 杜" userId="e69aded81da48593" providerId="LiveId" clId="{41003853-85DE-4F7E-982A-09272E820161}" dt="2022-09-11T23:20:22.077" v="45" actId="1076"/>
          <ac:spMkLst>
            <pc:docMk/>
            <pc:sldMk cId="710267847" sldId="610"/>
            <ac:spMk id="4" creationId="{B82BE9DB-B164-8C0F-52FE-C2BFFDF119F4}"/>
          </ac:spMkLst>
        </pc:spChg>
        <pc:spChg chg="add mod">
          <ac:chgData name="伊健 杜" userId="e69aded81da48593" providerId="LiveId" clId="{41003853-85DE-4F7E-982A-09272E820161}" dt="2022-09-11T23:24:29.151" v="68" actId="1076"/>
          <ac:spMkLst>
            <pc:docMk/>
            <pc:sldMk cId="710267847" sldId="610"/>
            <ac:spMk id="5" creationId="{927E273F-49D8-BB3C-45B8-4D4AA09263E3}"/>
          </ac:spMkLst>
        </pc:spChg>
        <pc:picChg chg="add mod">
          <ac:chgData name="伊健 杜" userId="e69aded81da48593" providerId="LiveId" clId="{41003853-85DE-4F7E-982A-09272E820161}" dt="2022-09-11T23:18:59.449" v="6" actId="1076"/>
          <ac:picMkLst>
            <pc:docMk/>
            <pc:sldMk cId="710267847" sldId="610"/>
            <ac:picMk id="1026" creationId="{2E873462-CAC6-4245-9330-976293497BB8}"/>
          </ac:picMkLst>
        </pc:picChg>
        <pc:picChg chg="add mod">
          <ac:chgData name="伊健 杜" userId="e69aded81da48593" providerId="LiveId" clId="{41003853-85DE-4F7E-982A-09272E820161}" dt="2022-09-11T23:24:30.377" v="69" actId="1076"/>
          <ac:picMkLst>
            <pc:docMk/>
            <pc:sldMk cId="710267847" sldId="610"/>
            <ac:picMk id="1028" creationId="{49450605-05AD-5BAF-2130-9842D1A28002}"/>
          </ac:picMkLst>
        </pc:picChg>
      </pc:sldChg>
      <pc:sldChg chg="del">
        <pc:chgData name="伊健 杜" userId="e69aded81da48593" providerId="LiveId" clId="{41003853-85DE-4F7E-982A-09272E820161}" dt="2022-09-11T23:01:34.222" v="0" actId="47"/>
        <pc:sldMkLst>
          <pc:docMk/>
          <pc:sldMk cId="3894735546" sldId="610"/>
        </pc:sldMkLst>
      </pc:sldChg>
      <pc:sldChg chg="addSp delSp modSp new del mod ord">
        <pc:chgData name="伊健 杜" userId="e69aded81da48593" providerId="LiveId" clId="{41003853-85DE-4F7E-982A-09272E820161}" dt="2022-09-11T23:57:44.698" v="236" actId="47"/>
        <pc:sldMkLst>
          <pc:docMk/>
          <pc:sldMk cId="863513485" sldId="611"/>
        </pc:sldMkLst>
        <pc:spChg chg="del">
          <ac:chgData name="伊健 杜" userId="e69aded81da48593" providerId="LiveId" clId="{41003853-85DE-4F7E-982A-09272E820161}" dt="2022-09-11T23:26:31.422" v="71" actId="478"/>
          <ac:spMkLst>
            <pc:docMk/>
            <pc:sldMk cId="863513485" sldId="611"/>
            <ac:spMk id="2" creationId="{0A0D7757-C7B2-4DC4-BD8B-0179869102F8}"/>
          </ac:spMkLst>
        </pc:spChg>
        <pc:spChg chg="del">
          <ac:chgData name="伊健 杜" userId="e69aded81da48593" providerId="LiveId" clId="{41003853-85DE-4F7E-982A-09272E820161}" dt="2022-09-11T23:26:31.422" v="71" actId="478"/>
          <ac:spMkLst>
            <pc:docMk/>
            <pc:sldMk cId="863513485" sldId="611"/>
            <ac:spMk id="3" creationId="{93210A57-94D0-CEF0-4BDB-076A825944CF}"/>
          </ac:spMkLst>
        </pc:spChg>
        <pc:picChg chg="add mod">
          <ac:chgData name="伊健 杜" userId="e69aded81da48593" providerId="LiveId" clId="{41003853-85DE-4F7E-982A-09272E820161}" dt="2022-09-11T23:52:00.056" v="85" actId="1076"/>
          <ac:picMkLst>
            <pc:docMk/>
            <pc:sldMk cId="863513485" sldId="611"/>
            <ac:picMk id="2050" creationId="{861608A8-8655-2027-29CA-398317A11900}"/>
          </ac:picMkLst>
        </pc:picChg>
        <pc:picChg chg="add mod">
          <ac:chgData name="伊健 杜" userId="e69aded81da48593" providerId="LiveId" clId="{41003853-85DE-4F7E-982A-09272E820161}" dt="2022-09-11T23:52:01.733" v="86" actId="1076"/>
          <ac:picMkLst>
            <pc:docMk/>
            <pc:sldMk cId="863513485" sldId="611"/>
            <ac:picMk id="2052" creationId="{F170CDEC-FC68-22EF-C829-A7AE8036D6EC}"/>
          </ac:picMkLst>
        </pc:picChg>
      </pc:sldChg>
      <pc:sldChg chg="addSp delSp modSp new mod">
        <pc:chgData name="伊健 杜" userId="e69aded81da48593" providerId="LiveId" clId="{41003853-85DE-4F7E-982A-09272E820161}" dt="2022-09-12T01:15:59.815" v="1560" actId="20577"/>
        <pc:sldMkLst>
          <pc:docMk/>
          <pc:sldMk cId="3263895134" sldId="612"/>
        </pc:sldMkLst>
        <pc:spChg chg="del">
          <ac:chgData name="伊健 杜" userId="e69aded81da48593" providerId="LiveId" clId="{41003853-85DE-4F7E-982A-09272E820161}" dt="2022-09-11T23:32:01.651" v="84" actId="478"/>
          <ac:spMkLst>
            <pc:docMk/>
            <pc:sldMk cId="3263895134" sldId="612"/>
            <ac:spMk id="2" creationId="{E21DE6C8-4C02-201B-59DF-A283C143F655}"/>
          </ac:spMkLst>
        </pc:spChg>
        <pc:spChg chg="add del">
          <ac:chgData name="伊健 杜" userId="e69aded81da48593" providerId="LiveId" clId="{41003853-85DE-4F7E-982A-09272E820161}" dt="2022-09-12T01:15:56.212" v="1556"/>
          <ac:spMkLst>
            <pc:docMk/>
            <pc:sldMk cId="3263895134" sldId="612"/>
            <ac:spMk id="2" creationId="{EC613DB5-564A-6928-868B-F5FE6C8D72E6}"/>
          </ac:spMkLst>
        </pc:spChg>
        <pc:spChg chg="del">
          <ac:chgData name="伊健 杜" userId="e69aded81da48593" providerId="LiveId" clId="{41003853-85DE-4F7E-982A-09272E820161}" dt="2022-09-11T23:32:01.651" v="84" actId="478"/>
          <ac:spMkLst>
            <pc:docMk/>
            <pc:sldMk cId="3263895134" sldId="612"/>
            <ac:spMk id="3" creationId="{690A6909-7DC8-B0EB-92E8-05732BCE9508}"/>
          </ac:spMkLst>
        </pc:spChg>
        <pc:spChg chg="add mod">
          <ac:chgData name="伊健 杜" userId="e69aded81da48593" providerId="LiveId" clId="{41003853-85DE-4F7E-982A-09272E820161}" dt="2022-09-12T01:15:59.815" v="1560" actId="20577"/>
          <ac:spMkLst>
            <pc:docMk/>
            <pc:sldMk cId="3263895134" sldId="612"/>
            <ac:spMk id="4" creationId="{E349234E-2F9B-8B8E-47DA-329F75BF2F09}"/>
          </ac:spMkLst>
        </pc:spChg>
        <pc:picChg chg="add mod">
          <ac:chgData name="伊健 杜" userId="e69aded81da48593" providerId="LiveId" clId="{41003853-85DE-4F7E-982A-09272E820161}" dt="2022-09-12T01:15:58.496" v="1559" actId="1076"/>
          <ac:picMkLst>
            <pc:docMk/>
            <pc:sldMk cId="3263895134" sldId="612"/>
            <ac:picMk id="3074" creationId="{97C43E79-8B3B-B076-49B7-AF9AE8F3B79A}"/>
          </ac:picMkLst>
        </pc:picChg>
      </pc:sldChg>
      <pc:sldChg chg="delSp modSp new mod">
        <pc:chgData name="伊健 杜" userId="e69aded81da48593" providerId="LiveId" clId="{41003853-85DE-4F7E-982A-09272E820161}" dt="2022-09-11T23:52:38.609" v="133" actId="1076"/>
        <pc:sldMkLst>
          <pc:docMk/>
          <pc:sldMk cId="1898577969" sldId="613"/>
        </pc:sldMkLst>
        <pc:spChg chg="mod">
          <ac:chgData name="伊健 杜" userId="e69aded81da48593" providerId="LiveId" clId="{41003853-85DE-4F7E-982A-09272E820161}" dt="2022-09-11T23:52:38.609" v="133" actId="1076"/>
          <ac:spMkLst>
            <pc:docMk/>
            <pc:sldMk cId="1898577969" sldId="613"/>
            <ac:spMk id="2" creationId="{FBF88422-B4B3-EF6A-B4B3-55B2BB5AF09D}"/>
          </ac:spMkLst>
        </pc:spChg>
        <pc:spChg chg="del">
          <ac:chgData name="伊健 杜" userId="e69aded81da48593" providerId="LiveId" clId="{41003853-85DE-4F7E-982A-09272E820161}" dt="2022-09-11T23:52:30.496" v="128" actId="478"/>
          <ac:spMkLst>
            <pc:docMk/>
            <pc:sldMk cId="1898577969" sldId="613"/>
            <ac:spMk id="3" creationId="{885723D7-4286-4662-A045-C17CFA74F80E}"/>
          </ac:spMkLst>
        </pc:spChg>
      </pc:sldChg>
      <pc:sldChg chg="delSp modSp new mod">
        <pc:chgData name="伊健 杜" userId="e69aded81da48593" providerId="LiveId" clId="{41003853-85DE-4F7E-982A-09272E820161}" dt="2022-09-11T23:57:29.199" v="224" actId="20577"/>
        <pc:sldMkLst>
          <pc:docMk/>
          <pc:sldMk cId="132155922" sldId="614"/>
        </pc:sldMkLst>
        <pc:spChg chg="mod">
          <ac:chgData name="伊健 杜" userId="e69aded81da48593" providerId="LiveId" clId="{41003853-85DE-4F7E-982A-09272E820161}" dt="2022-09-11T23:57:29.199" v="224" actId="20577"/>
          <ac:spMkLst>
            <pc:docMk/>
            <pc:sldMk cId="132155922" sldId="614"/>
            <ac:spMk id="2" creationId="{25A3ECA4-3460-B447-813B-F860AF48EA88}"/>
          </ac:spMkLst>
        </pc:spChg>
        <pc:spChg chg="del">
          <ac:chgData name="伊健 杜" userId="e69aded81da48593" providerId="LiveId" clId="{41003853-85DE-4F7E-982A-09272E820161}" dt="2022-09-11T23:56:46.910" v="199" actId="478"/>
          <ac:spMkLst>
            <pc:docMk/>
            <pc:sldMk cId="132155922" sldId="614"/>
            <ac:spMk id="3" creationId="{80F0443B-5A3F-9556-0CBE-AFD0EACDBAAC}"/>
          </ac:spMkLst>
        </pc:spChg>
      </pc:sldChg>
      <pc:sldChg chg="modSp add mod">
        <pc:chgData name="伊健 杜" userId="e69aded81da48593" providerId="LiveId" clId="{41003853-85DE-4F7E-982A-09272E820161}" dt="2022-09-11T23:57:36.006" v="234" actId="20577"/>
        <pc:sldMkLst>
          <pc:docMk/>
          <pc:sldMk cId="100691838" sldId="615"/>
        </pc:sldMkLst>
        <pc:spChg chg="mod">
          <ac:chgData name="伊健 杜" userId="e69aded81da48593" providerId="LiveId" clId="{41003853-85DE-4F7E-982A-09272E820161}" dt="2022-09-11T23:57:36.006" v="234" actId="20577"/>
          <ac:spMkLst>
            <pc:docMk/>
            <pc:sldMk cId="100691838" sldId="615"/>
            <ac:spMk id="2" creationId="{25A3ECA4-3460-B447-813B-F860AF48EA88}"/>
          </ac:spMkLst>
        </pc:spChg>
      </pc:sldChg>
      <pc:sldChg chg="add">
        <pc:chgData name="伊健 杜" userId="e69aded81da48593" providerId="LiveId" clId="{41003853-85DE-4F7E-982A-09272E820161}" dt="2022-09-11T23:57:41.454" v="235"/>
        <pc:sldMkLst>
          <pc:docMk/>
          <pc:sldMk cId="3223514285" sldId="616"/>
        </pc:sldMkLst>
      </pc:sldChg>
      <pc:sldChg chg="addSp delSp modSp new mod modAnim">
        <pc:chgData name="伊健 杜" userId="e69aded81da48593" providerId="LiveId" clId="{41003853-85DE-4F7E-982A-09272E820161}" dt="2022-09-12T01:16:17.992" v="1565"/>
        <pc:sldMkLst>
          <pc:docMk/>
          <pc:sldMk cId="4062107528" sldId="617"/>
        </pc:sldMkLst>
        <pc:spChg chg="add del">
          <ac:chgData name="伊健 杜" userId="e69aded81da48593" providerId="LiveId" clId="{41003853-85DE-4F7E-982A-09272E820161}" dt="2022-09-12T01:16:16.809" v="1563"/>
          <ac:spMkLst>
            <pc:docMk/>
            <pc:sldMk cId="4062107528" sldId="617"/>
            <ac:spMk id="2" creationId="{6C689ECD-1498-D9F9-4D05-0B6B0329FDCD}"/>
          </ac:spMkLst>
        </pc:spChg>
        <pc:spChg chg="del">
          <ac:chgData name="伊健 杜" userId="e69aded81da48593" providerId="LiveId" clId="{41003853-85DE-4F7E-982A-09272E820161}" dt="2022-09-11T23:58:00.392" v="239" actId="478"/>
          <ac:spMkLst>
            <pc:docMk/>
            <pc:sldMk cId="4062107528" sldId="617"/>
            <ac:spMk id="2" creationId="{F27B60B8-BF08-1B1A-D28F-2162559F1C29}"/>
          </ac:spMkLst>
        </pc:spChg>
        <pc:spChg chg="del">
          <ac:chgData name="伊健 杜" userId="e69aded81da48593" providerId="LiveId" clId="{41003853-85DE-4F7E-982A-09272E820161}" dt="2022-09-11T23:58:00.392" v="239" actId="478"/>
          <ac:spMkLst>
            <pc:docMk/>
            <pc:sldMk cId="4062107528" sldId="617"/>
            <ac:spMk id="3" creationId="{B706291C-9D53-0327-B0F9-25DA9443C181}"/>
          </ac:spMkLst>
        </pc:spChg>
        <pc:spChg chg="add mod">
          <ac:chgData name="伊健 杜" userId="e69aded81da48593" providerId="LiveId" clId="{41003853-85DE-4F7E-982A-09272E820161}" dt="2022-09-11T23:58:19.846" v="245" actId="1076"/>
          <ac:spMkLst>
            <pc:docMk/>
            <pc:sldMk cId="4062107528" sldId="617"/>
            <ac:spMk id="5" creationId="{92014FF1-503B-B4C7-CCED-BCC2E5DAC490}"/>
          </ac:spMkLst>
        </pc:spChg>
        <pc:spChg chg="add mod">
          <ac:chgData name="伊健 杜" userId="e69aded81da48593" providerId="LiveId" clId="{41003853-85DE-4F7E-982A-09272E820161}" dt="2022-09-12T01:16:17.992" v="1565"/>
          <ac:spMkLst>
            <pc:docMk/>
            <pc:sldMk cId="4062107528" sldId="617"/>
            <ac:spMk id="6" creationId="{3E6A500F-C788-A54C-49A7-F266338FB03B}"/>
          </ac:spMkLst>
        </pc:spChg>
        <pc:spChg chg="add mod">
          <ac:chgData name="伊健 杜" userId="e69aded81da48593" providerId="LiveId" clId="{41003853-85DE-4F7E-982A-09272E820161}" dt="2022-09-11T23:59:00.427" v="270" actId="1076"/>
          <ac:spMkLst>
            <pc:docMk/>
            <pc:sldMk cId="4062107528" sldId="617"/>
            <ac:spMk id="7" creationId="{286290A1-333D-107B-861F-71452F34087C}"/>
          </ac:spMkLst>
        </pc:spChg>
        <pc:spChg chg="add mod">
          <ac:chgData name="伊健 杜" userId="e69aded81da48593" providerId="LiveId" clId="{41003853-85DE-4F7E-982A-09272E820161}" dt="2022-09-12T00:03:49.216" v="331" actId="20577"/>
          <ac:spMkLst>
            <pc:docMk/>
            <pc:sldMk cId="4062107528" sldId="617"/>
            <ac:spMk id="8" creationId="{6276FAB6-0E02-2BE6-399C-64ABDD530E35}"/>
          </ac:spMkLst>
        </pc:spChg>
        <pc:picChg chg="add mod">
          <ac:chgData name="伊健 杜" userId="e69aded81da48593" providerId="LiveId" clId="{41003853-85DE-4F7E-982A-09272E820161}" dt="2022-09-11T23:58:03.483" v="240" actId="1076"/>
          <ac:picMkLst>
            <pc:docMk/>
            <pc:sldMk cId="4062107528" sldId="617"/>
            <ac:picMk id="4" creationId="{FCDCF5C2-C2D2-0CD9-3A28-58C4AD026462}"/>
          </ac:picMkLst>
        </pc:picChg>
      </pc:sldChg>
      <pc:sldChg chg="addSp delSp modSp new mod modAnim">
        <pc:chgData name="伊健 杜" userId="e69aded81da48593" providerId="LiveId" clId="{41003853-85DE-4F7E-982A-09272E820161}" dt="2022-09-12T00:06:09.601" v="416"/>
        <pc:sldMkLst>
          <pc:docMk/>
          <pc:sldMk cId="788387328" sldId="618"/>
        </pc:sldMkLst>
        <pc:spChg chg="del">
          <ac:chgData name="伊健 杜" userId="e69aded81da48593" providerId="LiveId" clId="{41003853-85DE-4F7E-982A-09272E820161}" dt="2022-09-11T23:59:06.276" v="272" actId="478"/>
          <ac:spMkLst>
            <pc:docMk/>
            <pc:sldMk cId="788387328" sldId="618"/>
            <ac:spMk id="2" creationId="{A075CC24-D647-4312-9F68-9938C2224E76}"/>
          </ac:spMkLst>
        </pc:spChg>
        <pc:spChg chg="del">
          <ac:chgData name="伊健 杜" userId="e69aded81da48593" providerId="LiveId" clId="{41003853-85DE-4F7E-982A-09272E820161}" dt="2022-09-11T23:59:06.276" v="272" actId="478"/>
          <ac:spMkLst>
            <pc:docMk/>
            <pc:sldMk cId="788387328" sldId="618"/>
            <ac:spMk id="3" creationId="{2A625CCC-ECD0-B5CB-CC3B-8AED63D78433}"/>
          </ac:spMkLst>
        </pc:spChg>
        <pc:spChg chg="add mod">
          <ac:chgData name="伊健 杜" userId="e69aded81da48593" providerId="LiveId" clId="{41003853-85DE-4F7E-982A-09272E820161}" dt="2022-09-12T00:04:10.369" v="346" actId="1076"/>
          <ac:spMkLst>
            <pc:docMk/>
            <pc:sldMk cId="788387328" sldId="618"/>
            <ac:spMk id="5" creationId="{ACBB275E-C983-6863-6EA2-4D1B5DA716FD}"/>
          </ac:spMkLst>
        </pc:spChg>
        <pc:spChg chg="add mod">
          <ac:chgData name="伊健 杜" userId="e69aded81da48593" providerId="LiveId" clId="{41003853-85DE-4F7E-982A-09272E820161}" dt="2022-09-12T00:04:45.816" v="378" actId="20577"/>
          <ac:spMkLst>
            <pc:docMk/>
            <pc:sldMk cId="788387328" sldId="618"/>
            <ac:spMk id="6" creationId="{CCFB2FED-C676-97BF-0E67-60137FEB0EE4}"/>
          </ac:spMkLst>
        </pc:spChg>
        <pc:spChg chg="add mod">
          <ac:chgData name="伊健 杜" userId="e69aded81da48593" providerId="LiveId" clId="{41003853-85DE-4F7E-982A-09272E820161}" dt="2022-09-12T00:05:24.460" v="401" actId="20577"/>
          <ac:spMkLst>
            <pc:docMk/>
            <pc:sldMk cId="788387328" sldId="618"/>
            <ac:spMk id="7" creationId="{92E706FA-4E85-48F1-8B3F-604398443362}"/>
          </ac:spMkLst>
        </pc:spChg>
        <pc:spChg chg="add mod">
          <ac:chgData name="伊健 杜" userId="e69aded81da48593" providerId="LiveId" clId="{41003853-85DE-4F7E-982A-09272E820161}" dt="2022-09-12T00:06:02.901" v="415" actId="1076"/>
          <ac:spMkLst>
            <pc:docMk/>
            <pc:sldMk cId="788387328" sldId="618"/>
            <ac:spMk id="8" creationId="{A7EADB4B-CF18-4D1D-EF85-CF3F06818005}"/>
          </ac:spMkLst>
        </pc:spChg>
        <pc:picChg chg="add mod">
          <ac:chgData name="伊健 杜" userId="e69aded81da48593" providerId="LiveId" clId="{41003853-85DE-4F7E-982A-09272E820161}" dt="2022-09-11T23:59:19.540" v="278" actId="14100"/>
          <ac:picMkLst>
            <pc:docMk/>
            <pc:sldMk cId="788387328" sldId="618"/>
            <ac:picMk id="4" creationId="{612354CE-1E5F-CFCB-D9D8-410E8C80619F}"/>
          </ac:picMkLst>
        </pc:picChg>
        <pc:picChg chg="add mod">
          <ac:chgData name="伊健 杜" userId="e69aded81da48593" providerId="LiveId" clId="{41003853-85DE-4F7E-982A-09272E820161}" dt="2022-09-12T00:00:11.949" v="290" actId="1076"/>
          <ac:picMkLst>
            <pc:docMk/>
            <pc:sldMk cId="788387328" sldId="618"/>
            <ac:picMk id="4098" creationId="{8AB1836B-BAE8-150A-F9AE-5F45C33C77DC}"/>
          </ac:picMkLst>
        </pc:picChg>
        <pc:picChg chg="add mod">
          <ac:chgData name="伊健 杜" userId="e69aded81da48593" providerId="LiveId" clId="{41003853-85DE-4F7E-982A-09272E820161}" dt="2022-09-12T00:02:58.792" v="307" actId="1076"/>
          <ac:picMkLst>
            <pc:docMk/>
            <pc:sldMk cId="788387328" sldId="618"/>
            <ac:picMk id="4100" creationId="{92387F00-EB9D-1564-7C29-C1BC4D71EBD9}"/>
          </ac:picMkLst>
        </pc:picChg>
        <pc:picChg chg="add mod">
          <ac:chgData name="伊健 杜" userId="e69aded81da48593" providerId="LiveId" clId="{41003853-85DE-4F7E-982A-09272E820161}" dt="2022-09-12T00:03:03.623" v="311" actId="1076"/>
          <ac:picMkLst>
            <pc:docMk/>
            <pc:sldMk cId="788387328" sldId="618"/>
            <ac:picMk id="4102" creationId="{B7E18DC7-019E-7BFB-A9DE-0B23B3722C1E}"/>
          </ac:picMkLst>
        </pc:picChg>
      </pc:sldChg>
      <pc:sldChg chg="addSp delSp modSp new mod ord">
        <pc:chgData name="伊健 杜" userId="e69aded81da48593" providerId="LiveId" clId="{41003853-85DE-4F7E-982A-09272E820161}" dt="2022-09-12T01:16:31.647" v="1570"/>
        <pc:sldMkLst>
          <pc:docMk/>
          <pc:sldMk cId="2747618762" sldId="619"/>
        </pc:sldMkLst>
        <pc:spChg chg="add del">
          <ac:chgData name="伊健 杜" userId="e69aded81da48593" providerId="LiveId" clId="{41003853-85DE-4F7E-982A-09272E820161}" dt="2022-09-12T01:16:30.534" v="1568"/>
          <ac:spMkLst>
            <pc:docMk/>
            <pc:sldMk cId="2747618762" sldId="619"/>
            <ac:spMk id="2" creationId="{1967BC8C-598A-49E3-1CCC-50F67923900A}"/>
          </ac:spMkLst>
        </pc:spChg>
        <pc:spChg chg="del">
          <ac:chgData name="伊健 杜" userId="e69aded81da48593" providerId="LiveId" clId="{41003853-85DE-4F7E-982A-09272E820161}" dt="2022-09-12T00:01:06.064" v="298" actId="478"/>
          <ac:spMkLst>
            <pc:docMk/>
            <pc:sldMk cId="2747618762" sldId="619"/>
            <ac:spMk id="2" creationId="{C3CCE19B-3FC8-1935-7B70-5B133EE51356}"/>
          </ac:spMkLst>
        </pc:spChg>
        <pc:spChg chg="del">
          <ac:chgData name="伊健 杜" userId="e69aded81da48593" providerId="LiveId" clId="{41003853-85DE-4F7E-982A-09272E820161}" dt="2022-09-12T00:01:03.922" v="297" actId="478"/>
          <ac:spMkLst>
            <pc:docMk/>
            <pc:sldMk cId="2747618762" sldId="619"/>
            <ac:spMk id="3" creationId="{99E4FCE1-4E9A-05C6-DE84-C9535D8DAE24}"/>
          </ac:spMkLst>
        </pc:spChg>
        <pc:spChg chg="add mod">
          <ac:chgData name="伊健 杜" userId="e69aded81da48593" providerId="LiveId" clId="{41003853-85DE-4F7E-982A-09272E820161}" dt="2022-09-12T01:16:31.647" v="1570"/>
          <ac:spMkLst>
            <pc:docMk/>
            <pc:sldMk cId="2747618762" sldId="619"/>
            <ac:spMk id="4" creationId="{0B68D43C-7786-08BF-528D-D109C891DDAD}"/>
          </ac:spMkLst>
        </pc:spChg>
        <pc:picChg chg="add">
          <ac:chgData name="伊健 杜" userId="e69aded81da48593" providerId="LiveId" clId="{41003853-85DE-4F7E-982A-09272E820161}" dt="2022-09-12T00:01:56.250" v="300"/>
          <ac:picMkLst>
            <pc:docMk/>
            <pc:sldMk cId="2747618762" sldId="619"/>
            <ac:picMk id="7170" creationId="{B826575B-8E76-5FDA-4A51-8DB8F252B43B}"/>
          </ac:picMkLst>
        </pc:picChg>
      </pc:sldChg>
      <pc:sldChg chg="addSp delSp modSp new mod ord">
        <pc:chgData name="伊健 杜" userId="e69aded81da48593" providerId="LiveId" clId="{41003853-85DE-4F7E-982A-09272E820161}" dt="2022-09-12T00:06:27.967" v="418"/>
        <pc:sldMkLst>
          <pc:docMk/>
          <pc:sldMk cId="770457539" sldId="620"/>
        </pc:sldMkLst>
        <pc:spChg chg="del">
          <ac:chgData name="伊健 杜" userId="e69aded81da48593" providerId="LiveId" clId="{41003853-85DE-4F7E-982A-09272E820161}" dt="2022-09-12T00:03:08.880" v="313" actId="478"/>
          <ac:spMkLst>
            <pc:docMk/>
            <pc:sldMk cId="770457539" sldId="620"/>
            <ac:spMk id="2" creationId="{C314BCCA-9CFC-18FB-878B-0C71AA871B50}"/>
          </ac:spMkLst>
        </pc:spChg>
        <pc:spChg chg="del">
          <ac:chgData name="伊健 杜" userId="e69aded81da48593" providerId="LiveId" clId="{41003853-85DE-4F7E-982A-09272E820161}" dt="2022-09-12T00:02:09.904" v="306" actId="478"/>
          <ac:spMkLst>
            <pc:docMk/>
            <pc:sldMk cId="770457539" sldId="620"/>
            <ac:spMk id="3" creationId="{0613AA18-B8B5-D0BC-009D-ECB73A4FF072}"/>
          </ac:spMkLst>
        </pc:spChg>
        <pc:picChg chg="add mod">
          <ac:chgData name="伊健 杜" userId="e69aded81da48593" providerId="LiveId" clId="{41003853-85DE-4F7E-982A-09272E820161}" dt="2022-09-12T00:03:26.649" v="318" actId="14100"/>
          <ac:picMkLst>
            <pc:docMk/>
            <pc:sldMk cId="770457539" sldId="620"/>
            <ac:picMk id="8194" creationId="{EE2FE9F3-50F1-1BD6-89D0-27B2388848DB}"/>
          </ac:picMkLst>
        </pc:picChg>
      </pc:sldChg>
      <pc:sldChg chg="addSp delSp modSp add mod">
        <pc:chgData name="伊健 杜" userId="e69aded81da48593" providerId="LiveId" clId="{41003853-85DE-4F7E-982A-09272E820161}" dt="2022-09-12T14:45:41.847" v="2098" actId="13822"/>
        <pc:sldMkLst>
          <pc:docMk/>
          <pc:sldMk cId="1563584294" sldId="621"/>
        </pc:sldMkLst>
        <pc:spChg chg="add mod">
          <ac:chgData name="伊健 杜" userId="e69aded81da48593" providerId="LiveId" clId="{41003853-85DE-4F7E-982A-09272E820161}" dt="2022-09-12T14:45:41.847" v="2098" actId="13822"/>
          <ac:spMkLst>
            <pc:docMk/>
            <pc:sldMk cId="1563584294" sldId="621"/>
            <ac:spMk id="2" creationId="{8B601F17-1332-6419-06C6-C4DC9CA512FC}"/>
          </ac:spMkLst>
        </pc:spChg>
        <pc:picChg chg="del">
          <ac:chgData name="伊健 杜" userId="e69aded81da48593" providerId="LiveId" clId="{41003853-85DE-4F7E-982A-09272E820161}" dt="2022-09-12T00:06:30.972" v="420" actId="478"/>
          <ac:picMkLst>
            <pc:docMk/>
            <pc:sldMk cId="1563584294" sldId="621"/>
            <ac:picMk id="8194" creationId="{EE2FE9F3-50F1-1BD6-89D0-27B2388848DB}"/>
          </ac:picMkLst>
        </pc:picChg>
        <pc:picChg chg="add">
          <ac:chgData name="伊健 杜" userId="e69aded81da48593" providerId="LiveId" clId="{41003853-85DE-4F7E-982A-09272E820161}" dt="2022-09-12T00:06:46.216" v="421"/>
          <ac:picMkLst>
            <pc:docMk/>
            <pc:sldMk cId="1563584294" sldId="621"/>
            <ac:picMk id="9218" creationId="{CBD5EA4D-F1F1-A80C-AF18-87F9E8FD3A2B}"/>
          </ac:picMkLst>
        </pc:picChg>
      </pc:sldChg>
      <pc:sldChg chg="addSp delSp modSp add">
        <pc:chgData name="伊健 杜" userId="e69aded81da48593" providerId="LiveId" clId="{41003853-85DE-4F7E-982A-09272E820161}" dt="2022-09-12T00:07:14.721" v="426" actId="1076"/>
        <pc:sldMkLst>
          <pc:docMk/>
          <pc:sldMk cId="1144250603" sldId="622"/>
        </pc:sldMkLst>
        <pc:picChg chg="del">
          <ac:chgData name="伊健 杜" userId="e69aded81da48593" providerId="LiveId" clId="{41003853-85DE-4F7E-982A-09272E820161}" dt="2022-09-12T00:06:50.082" v="423" actId="478"/>
          <ac:picMkLst>
            <pc:docMk/>
            <pc:sldMk cId="1144250603" sldId="622"/>
            <ac:picMk id="9218" creationId="{CBD5EA4D-F1F1-A80C-AF18-87F9E8FD3A2B}"/>
          </ac:picMkLst>
        </pc:picChg>
        <pc:picChg chg="add mod">
          <ac:chgData name="伊健 杜" userId="e69aded81da48593" providerId="LiveId" clId="{41003853-85DE-4F7E-982A-09272E820161}" dt="2022-09-12T00:07:14.721" v="426" actId="1076"/>
          <ac:picMkLst>
            <pc:docMk/>
            <pc:sldMk cId="1144250603" sldId="622"/>
            <ac:picMk id="10242" creationId="{540DFADC-9273-29B8-4E8B-EEDA68ADC55A}"/>
          </ac:picMkLst>
        </pc:picChg>
      </pc:sldChg>
      <pc:sldChg chg="addSp delSp modSp new mod">
        <pc:chgData name="伊健 杜" userId="e69aded81da48593" providerId="LiveId" clId="{41003853-85DE-4F7E-982A-09272E820161}" dt="2022-09-12T00:07:38.863" v="431" actId="1076"/>
        <pc:sldMkLst>
          <pc:docMk/>
          <pc:sldMk cId="1594402997" sldId="623"/>
        </pc:sldMkLst>
        <pc:spChg chg="del">
          <ac:chgData name="伊健 杜" userId="e69aded81da48593" providerId="LiveId" clId="{41003853-85DE-4F7E-982A-09272E820161}" dt="2022-09-12T00:07:34.272" v="428" actId="478"/>
          <ac:spMkLst>
            <pc:docMk/>
            <pc:sldMk cId="1594402997" sldId="623"/>
            <ac:spMk id="2" creationId="{C3D75CE3-2908-6A89-AD97-B27E2A104124}"/>
          </ac:spMkLst>
        </pc:spChg>
        <pc:spChg chg="del">
          <ac:chgData name="伊健 杜" userId="e69aded81da48593" providerId="LiveId" clId="{41003853-85DE-4F7E-982A-09272E820161}" dt="2022-09-12T00:07:34.272" v="428" actId="478"/>
          <ac:spMkLst>
            <pc:docMk/>
            <pc:sldMk cId="1594402997" sldId="623"/>
            <ac:spMk id="3" creationId="{9A20F9A7-4E24-5541-1688-D984263C87D3}"/>
          </ac:spMkLst>
        </pc:spChg>
        <pc:picChg chg="add mod">
          <ac:chgData name="伊健 杜" userId="e69aded81da48593" providerId="LiveId" clId="{41003853-85DE-4F7E-982A-09272E820161}" dt="2022-09-12T00:07:38.863" v="431" actId="1076"/>
          <ac:picMkLst>
            <pc:docMk/>
            <pc:sldMk cId="1594402997" sldId="623"/>
            <ac:picMk id="11266" creationId="{B21FDF53-198F-0D72-4D6D-CD3CBBDB84F2}"/>
          </ac:picMkLst>
        </pc:picChg>
      </pc:sldChg>
      <pc:sldChg chg="addSp delSp modSp new mod">
        <pc:chgData name="伊健 杜" userId="e69aded81da48593" providerId="LiveId" clId="{41003853-85DE-4F7E-982A-09272E820161}" dt="2022-09-12T00:09:28.456" v="436" actId="1076"/>
        <pc:sldMkLst>
          <pc:docMk/>
          <pc:sldMk cId="162242863" sldId="624"/>
        </pc:sldMkLst>
        <pc:spChg chg="del">
          <ac:chgData name="伊健 杜" userId="e69aded81da48593" providerId="LiveId" clId="{41003853-85DE-4F7E-982A-09272E820161}" dt="2022-09-12T00:08:48.586" v="433" actId="478"/>
          <ac:spMkLst>
            <pc:docMk/>
            <pc:sldMk cId="162242863" sldId="624"/>
            <ac:spMk id="2" creationId="{4247F273-6F72-05C1-8161-97B89379873E}"/>
          </ac:spMkLst>
        </pc:spChg>
        <pc:spChg chg="del">
          <ac:chgData name="伊健 杜" userId="e69aded81da48593" providerId="LiveId" clId="{41003853-85DE-4F7E-982A-09272E820161}" dt="2022-09-12T00:08:48.586" v="433" actId="478"/>
          <ac:spMkLst>
            <pc:docMk/>
            <pc:sldMk cId="162242863" sldId="624"/>
            <ac:spMk id="3" creationId="{3EFBEDE3-F29D-8998-7470-B2FFE74372D4}"/>
          </ac:spMkLst>
        </pc:spChg>
        <pc:picChg chg="add mod">
          <ac:chgData name="伊健 杜" userId="e69aded81da48593" providerId="LiveId" clId="{41003853-85DE-4F7E-982A-09272E820161}" dt="2022-09-12T00:09:28.456" v="436" actId="1076"/>
          <ac:picMkLst>
            <pc:docMk/>
            <pc:sldMk cId="162242863" sldId="624"/>
            <ac:picMk id="12290" creationId="{579E5FF5-E33E-5BE6-3AEA-6AD81A6E3CDA}"/>
          </ac:picMkLst>
        </pc:picChg>
      </pc:sldChg>
      <pc:sldChg chg="addSp delSp modSp new mod modAnim">
        <pc:chgData name="伊健 杜" userId="e69aded81da48593" providerId="LiveId" clId="{41003853-85DE-4F7E-982A-09272E820161}" dt="2022-09-12T01:24:25.767" v="1635" actId="1076"/>
        <pc:sldMkLst>
          <pc:docMk/>
          <pc:sldMk cId="2053245557" sldId="625"/>
        </pc:sldMkLst>
        <pc:spChg chg="del">
          <ac:chgData name="伊健 杜" userId="e69aded81da48593" providerId="LiveId" clId="{41003853-85DE-4F7E-982A-09272E820161}" dt="2022-09-12T00:09:43.539" v="438" actId="478"/>
          <ac:spMkLst>
            <pc:docMk/>
            <pc:sldMk cId="2053245557" sldId="625"/>
            <ac:spMk id="2" creationId="{58FAA266-8743-7F6C-B431-2F1A99ED36F5}"/>
          </ac:spMkLst>
        </pc:spChg>
        <pc:spChg chg="add del">
          <ac:chgData name="伊健 杜" userId="e69aded81da48593" providerId="LiveId" clId="{41003853-85DE-4F7E-982A-09272E820161}" dt="2022-09-12T01:17:00.189" v="1575"/>
          <ac:spMkLst>
            <pc:docMk/>
            <pc:sldMk cId="2053245557" sldId="625"/>
            <ac:spMk id="2" creationId="{F422D557-75C0-67EA-EBAA-28D1615D53F0}"/>
          </ac:spMkLst>
        </pc:spChg>
        <pc:spChg chg="del">
          <ac:chgData name="伊健 杜" userId="e69aded81da48593" providerId="LiveId" clId="{41003853-85DE-4F7E-982A-09272E820161}" dt="2022-09-12T00:09:43.539" v="438" actId="478"/>
          <ac:spMkLst>
            <pc:docMk/>
            <pc:sldMk cId="2053245557" sldId="625"/>
            <ac:spMk id="3" creationId="{9A5C1CB0-8F16-6F40-30E1-E9CBA20083AB}"/>
          </ac:spMkLst>
        </pc:spChg>
        <pc:spChg chg="add mod">
          <ac:chgData name="伊健 杜" userId="e69aded81da48593" providerId="LiveId" clId="{41003853-85DE-4F7E-982A-09272E820161}" dt="2022-09-12T01:17:05.839" v="1579" actId="1076"/>
          <ac:spMkLst>
            <pc:docMk/>
            <pc:sldMk cId="2053245557" sldId="625"/>
            <ac:spMk id="4" creationId="{202C91C2-5D42-34F1-73C9-622AC69331EE}"/>
          </ac:spMkLst>
        </pc:spChg>
        <pc:spChg chg="add mod">
          <ac:chgData name="伊健 杜" userId="e69aded81da48593" providerId="LiveId" clId="{41003853-85DE-4F7E-982A-09272E820161}" dt="2022-09-12T00:13:49.972" v="515" actId="1076"/>
          <ac:spMkLst>
            <pc:docMk/>
            <pc:sldMk cId="2053245557" sldId="625"/>
            <ac:spMk id="5" creationId="{01E6B095-6B04-30C5-96EC-2BFC2C20F640}"/>
          </ac:spMkLst>
        </pc:spChg>
        <pc:spChg chg="add mod">
          <ac:chgData name="伊健 杜" userId="e69aded81da48593" providerId="LiveId" clId="{41003853-85DE-4F7E-982A-09272E820161}" dt="2022-09-12T01:24:25.767" v="1635" actId="1076"/>
          <ac:spMkLst>
            <pc:docMk/>
            <pc:sldMk cId="2053245557" sldId="625"/>
            <ac:spMk id="6" creationId="{B05BCA87-5F1E-9288-1A47-A969E142717E}"/>
          </ac:spMkLst>
        </pc:spChg>
        <pc:spChg chg="add mod">
          <ac:chgData name="伊健 杜" userId="e69aded81da48593" providerId="LiveId" clId="{41003853-85DE-4F7E-982A-09272E820161}" dt="2022-09-12T00:14:30.851" v="563" actId="1076"/>
          <ac:spMkLst>
            <pc:docMk/>
            <pc:sldMk cId="2053245557" sldId="625"/>
            <ac:spMk id="7" creationId="{6F020481-8213-19BF-7E2E-1282316D1F29}"/>
          </ac:spMkLst>
        </pc:spChg>
        <pc:spChg chg="add mod">
          <ac:chgData name="伊健 杜" userId="e69aded81da48593" providerId="LiveId" clId="{41003853-85DE-4F7E-982A-09272E820161}" dt="2022-09-12T00:15:33.661" v="607" actId="1076"/>
          <ac:spMkLst>
            <pc:docMk/>
            <pc:sldMk cId="2053245557" sldId="625"/>
            <ac:spMk id="8" creationId="{5F832394-A5D7-DD48-EC48-950E4DB366D1}"/>
          </ac:spMkLst>
        </pc:spChg>
        <pc:spChg chg="add mod">
          <ac:chgData name="伊健 杜" userId="e69aded81da48593" providerId="LiveId" clId="{41003853-85DE-4F7E-982A-09272E820161}" dt="2022-09-12T00:15:11.752" v="603" actId="20577"/>
          <ac:spMkLst>
            <pc:docMk/>
            <pc:sldMk cId="2053245557" sldId="625"/>
            <ac:spMk id="9" creationId="{5476F1D7-DD9A-867D-1FDE-1CBD743E6C8B}"/>
          </ac:spMkLst>
        </pc:spChg>
        <pc:picChg chg="add mod">
          <ac:chgData name="伊健 杜" userId="e69aded81da48593" providerId="LiveId" clId="{41003853-85DE-4F7E-982A-09272E820161}" dt="2022-09-12T01:24:23.232" v="1634" actId="1076"/>
          <ac:picMkLst>
            <pc:docMk/>
            <pc:sldMk cId="2053245557" sldId="625"/>
            <ac:picMk id="13314" creationId="{3563CB5F-8C0A-FC99-63B7-803547F147F7}"/>
          </ac:picMkLst>
        </pc:picChg>
      </pc:sldChg>
      <pc:sldChg chg="addSp delSp new mod modAnim">
        <pc:chgData name="伊健 杜" userId="e69aded81da48593" providerId="LiveId" clId="{41003853-85DE-4F7E-982A-09272E820161}" dt="2022-09-12T00:13:07.368" v="479"/>
        <pc:sldMkLst>
          <pc:docMk/>
          <pc:sldMk cId="1627462434" sldId="626"/>
        </pc:sldMkLst>
        <pc:spChg chg="del">
          <ac:chgData name="伊健 杜" userId="e69aded81da48593" providerId="LiveId" clId="{41003853-85DE-4F7E-982A-09272E820161}" dt="2022-09-12T00:12:59.135" v="476" actId="478"/>
          <ac:spMkLst>
            <pc:docMk/>
            <pc:sldMk cId="1627462434" sldId="626"/>
            <ac:spMk id="2" creationId="{902DBA7A-1883-34F4-9C0A-1F5ADD22D430}"/>
          </ac:spMkLst>
        </pc:spChg>
        <pc:spChg chg="del">
          <ac:chgData name="伊健 杜" userId="e69aded81da48593" providerId="LiveId" clId="{41003853-85DE-4F7E-982A-09272E820161}" dt="2022-09-12T00:12:59.135" v="476" actId="478"/>
          <ac:spMkLst>
            <pc:docMk/>
            <pc:sldMk cId="1627462434" sldId="626"/>
            <ac:spMk id="3" creationId="{4E0E028A-044C-7112-23E0-5BC184C8DBB6}"/>
          </ac:spMkLst>
        </pc:spChg>
        <pc:picChg chg="add">
          <ac:chgData name="伊健 杜" userId="e69aded81da48593" providerId="LiveId" clId="{41003853-85DE-4F7E-982A-09272E820161}" dt="2022-09-12T00:12:59.804" v="477"/>
          <ac:picMkLst>
            <pc:docMk/>
            <pc:sldMk cId="1627462434" sldId="626"/>
            <ac:picMk id="14338" creationId="{26FB95BB-F0F7-D887-1B0D-17011FEE0957}"/>
          </ac:picMkLst>
        </pc:picChg>
      </pc:sldChg>
      <pc:sldChg chg="addSp new">
        <pc:chgData name="伊健 杜" userId="e69aded81da48593" providerId="LiveId" clId="{41003853-85DE-4F7E-982A-09272E820161}" dt="2022-09-12T00:16:04.128" v="609"/>
        <pc:sldMkLst>
          <pc:docMk/>
          <pc:sldMk cId="1470243298" sldId="627"/>
        </pc:sldMkLst>
        <pc:picChg chg="add">
          <ac:chgData name="伊健 杜" userId="e69aded81da48593" providerId="LiveId" clId="{41003853-85DE-4F7E-982A-09272E820161}" dt="2022-09-12T00:16:04.128" v="609"/>
          <ac:picMkLst>
            <pc:docMk/>
            <pc:sldMk cId="1470243298" sldId="627"/>
            <ac:picMk id="15362" creationId="{2E7B6CF5-D3EE-E950-60E2-FEFE9088BB19}"/>
          </ac:picMkLst>
        </pc:picChg>
      </pc:sldChg>
      <pc:sldChg chg="addSp delSp modSp new mod">
        <pc:chgData name="伊健 杜" userId="e69aded81da48593" providerId="LiveId" clId="{41003853-85DE-4F7E-982A-09272E820161}" dt="2022-09-12T00:17:19.812" v="619" actId="1076"/>
        <pc:sldMkLst>
          <pc:docMk/>
          <pc:sldMk cId="2344651219" sldId="628"/>
        </pc:sldMkLst>
        <pc:spChg chg="del">
          <ac:chgData name="伊健 杜" userId="e69aded81da48593" providerId="LiveId" clId="{41003853-85DE-4F7E-982A-09272E820161}" dt="2022-09-12T00:16:09.969" v="611" actId="478"/>
          <ac:spMkLst>
            <pc:docMk/>
            <pc:sldMk cId="2344651219" sldId="628"/>
            <ac:spMk id="2" creationId="{DFA2C4C0-EC16-1C43-4A92-2084565443F5}"/>
          </ac:spMkLst>
        </pc:spChg>
        <pc:spChg chg="del">
          <ac:chgData name="伊健 杜" userId="e69aded81da48593" providerId="LiveId" clId="{41003853-85DE-4F7E-982A-09272E820161}" dt="2022-09-12T00:16:09.969" v="611" actId="478"/>
          <ac:spMkLst>
            <pc:docMk/>
            <pc:sldMk cId="2344651219" sldId="628"/>
            <ac:spMk id="3" creationId="{D1403B95-691F-5B39-5536-B0F008CD4F69}"/>
          </ac:spMkLst>
        </pc:spChg>
        <pc:picChg chg="add mod">
          <ac:chgData name="伊健 杜" userId="e69aded81da48593" providerId="LiveId" clId="{41003853-85DE-4F7E-982A-09272E820161}" dt="2022-09-12T00:16:45.586" v="613" actId="1076"/>
          <ac:picMkLst>
            <pc:docMk/>
            <pc:sldMk cId="2344651219" sldId="628"/>
            <ac:picMk id="16386" creationId="{7B9BD989-97BF-90C3-B11C-C05E9892D076}"/>
          </ac:picMkLst>
        </pc:picChg>
        <pc:picChg chg="add mod">
          <ac:chgData name="伊健 杜" userId="e69aded81da48593" providerId="LiveId" clId="{41003853-85DE-4F7E-982A-09272E820161}" dt="2022-09-12T00:17:05.605" v="617" actId="1076"/>
          <ac:picMkLst>
            <pc:docMk/>
            <pc:sldMk cId="2344651219" sldId="628"/>
            <ac:picMk id="16388" creationId="{C535E11A-4BBF-8AC4-2E30-2F2396D832B6}"/>
          </ac:picMkLst>
        </pc:picChg>
        <pc:picChg chg="add mod">
          <ac:chgData name="伊健 杜" userId="e69aded81da48593" providerId="LiveId" clId="{41003853-85DE-4F7E-982A-09272E820161}" dt="2022-09-12T00:17:19.812" v="619" actId="1076"/>
          <ac:picMkLst>
            <pc:docMk/>
            <pc:sldMk cId="2344651219" sldId="628"/>
            <ac:picMk id="16390" creationId="{7C89017F-8D90-44F6-8D91-B7002A1B9780}"/>
          </ac:picMkLst>
        </pc:picChg>
      </pc:sldChg>
      <pc:sldChg chg="addSp delSp modSp new mod">
        <pc:chgData name="伊健 杜" userId="e69aded81da48593" providerId="LiveId" clId="{41003853-85DE-4F7E-982A-09272E820161}" dt="2022-09-12T00:45:05.474" v="1212" actId="403"/>
        <pc:sldMkLst>
          <pc:docMk/>
          <pc:sldMk cId="805673739" sldId="629"/>
        </pc:sldMkLst>
        <pc:spChg chg="del">
          <ac:chgData name="伊健 杜" userId="e69aded81da48593" providerId="LiveId" clId="{41003853-85DE-4F7E-982A-09272E820161}" dt="2022-09-12T00:17:26.445" v="621" actId="478"/>
          <ac:spMkLst>
            <pc:docMk/>
            <pc:sldMk cId="805673739" sldId="629"/>
            <ac:spMk id="2" creationId="{DDCCF592-EABD-B559-11D8-A3ACBE696EEC}"/>
          </ac:spMkLst>
        </pc:spChg>
        <pc:spChg chg="del">
          <ac:chgData name="伊健 杜" userId="e69aded81da48593" providerId="LiveId" clId="{41003853-85DE-4F7E-982A-09272E820161}" dt="2022-09-12T00:17:26.445" v="621" actId="478"/>
          <ac:spMkLst>
            <pc:docMk/>
            <pc:sldMk cId="805673739" sldId="629"/>
            <ac:spMk id="3" creationId="{EB745CBE-9938-E201-9DB9-3311FDB593E8}"/>
          </ac:spMkLst>
        </pc:spChg>
        <pc:spChg chg="add del mod">
          <ac:chgData name="伊健 杜" userId="e69aded81da48593" providerId="LiveId" clId="{41003853-85DE-4F7E-982A-09272E820161}" dt="2022-09-12T00:18:41.288" v="654" actId="478"/>
          <ac:spMkLst>
            <pc:docMk/>
            <pc:sldMk cId="805673739" sldId="629"/>
            <ac:spMk id="4" creationId="{802D4C55-B67D-A2C7-FF6E-95D8CF64B373}"/>
          </ac:spMkLst>
        </pc:spChg>
        <pc:spChg chg="add del mod">
          <ac:chgData name="伊健 杜" userId="e69aded81da48593" providerId="LiveId" clId="{41003853-85DE-4F7E-982A-09272E820161}" dt="2022-09-12T00:18:43.277" v="655" actId="478"/>
          <ac:spMkLst>
            <pc:docMk/>
            <pc:sldMk cId="805673739" sldId="629"/>
            <ac:spMk id="6" creationId="{C7964D31-D4C5-3374-A0C5-4D5D9F081472}"/>
          </ac:spMkLst>
        </pc:spChg>
        <pc:spChg chg="add mod">
          <ac:chgData name="伊健 杜" userId="e69aded81da48593" providerId="LiveId" clId="{41003853-85DE-4F7E-982A-09272E820161}" dt="2022-09-12T00:45:05.474" v="1212" actId="403"/>
          <ac:spMkLst>
            <pc:docMk/>
            <pc:sldMk cId="805673739" sldId="629"/>
            <ac:spMk id="7" creationId="{5D3AEB26-238D-CF55-A68D-531109859EA4}"/>
          </ac:spMkLst>
        </pc:spChg>
        <pc:picChg chg="add del mod">
          <ac:chgData name="伊健 杜" userId="e69aded81da48593" providerId="LiveId" clId="{41003853-85DE-4F7E-982A-09272E820161}" dt="2022-09-12T00:30:28.459" v="868" actId="21"/>
          <ac:picMkLst>
            <pc:docMk/>
            <pc:sldMk cId="805673739" sldId="629"/>
            <ac:picMk id="17410" creationId="{D41337C1-296C-59E3-F625-952812FAFAA8}"/>
          </ac:picMkLst>
        </pc:picChg>
        <pc:picChg chg="add mod">
          <ac:chgData name="伊健 杜" userId="e69aded81da48593" providerId="LiveId" clId="{41003853-85DE-4F7E-982A-09272E820161}" dt="2022-09-12T00:44:31.225" v="1153" actId="1076"/>
          <ac:picMkLst>
            <pc:docMk/>
            <pc:sldMk cId="805673739" sldId="629"/>
            <ac:picMk id="17412" creationId="{E210A9F5-FB2A-9E54-D16C-BFE5C3E5911B}"/>
          </ac:picMkLst>
        </pc:picChg>
        <pc:picChg chg="add mod">
          <ac:chgData name="伊健 杜" userId="e69aded81da48593" providerId="LiveId" clId="{41003853-85DE-4F7E-982A-09272E820161}" dt="2022-09-12T00:44:31.873" v="1154" actId="1076"/>
          <ac:picMkLst>
            <pc:docMk/>
            <pc:sldMk cId="805673739" sldId="629"/>
            <ac:picMk id="17414" creationId="{F835703B-280C-411D-9269-3A4625425A5D}"/>
          </ac:picMkLst>
        </pc:picChg>
        <pc:picChg chg="add mod">
          <ac:chgData name="伊健 杜" userId="e69aded81da48593" providerId="LiveId" clId="{41003853-85DE-4F7E-982A-09272E820161}" dt="2022-09-12T00:44:30.157" v="1152" actId="1076"/>
          <ac:picMkLst>
            <pc:docMk/>
            <pc:sldMk cId="805673739" sldId="629"/>
            <ac:picMk id="17416" creationId="{6E9BC11A-728F-78A5-BE35-5CB3E7F82325}"/>
          </ac:picMkLst>
        </pc:picChg>
        <pc:picChg chg="add mod">
          <ac:chgData name="伊健 杜" userId="e69aded81da48593" providerId="LiveId" clId="{41003853-85DE-4F7E-982A-09272E820161}" dt="2022-09-12T00:44:32.785" v="1155" actId="1076"/>
          <ac:picMkLst>
            <pc:docMk/>
            <pc:sldMk cId="805673739" sldId="629"/>
            <ac:picMk id="17418" creationId="{3255A97F-7536-4F39-1CBB-69EAEDAD441F}"/>
          </ac:picMkLst>
        </pc:picChg>
        <pc:picChg chg="add mod">
          <ac:chgData name="伊健 杜" userId="e69aded81da48593" providerId="LiveId" clId="{41003853-85DE-4F7E-982A-09272E820161}" dt="2022-09-12T00:44:30.157" v="1152" actId="1076"/>
          <ac:picMkLst>
            <pc:docMk/>
            <pc:sldMk cId="805673739" sldId="629"/>
            <ac:picMk id="17420" creationId="{5EC0EE72-E264-545B-7BF1-7371EEA7CCB2}"/>
          </ac:picMkLst>
        </pc:picChg>
      </pc:sldChg>
      <pc:sldChg chg="addSp delSp modSp new mod">
        <pc:chgData name="伊健 杜" userId="e69aded81da48593" providerId="LiveId" clId="{41003853-85DE-4F7E-982A-09272E820161}" dt="2022-09-12T00:30:05.790" v="860" actId="1076"/>
        <pc:sldMkLst>
          <pc:docMk/>
          <pc:sldMk cId="3349796648" sldId="630"/>
        </pc:sldMkLst>
        <pc:spChg chg="del">
          <ac:chgData name="伊健 杜" userId="e69aded81da48593" providerId="LiveId" clId="{41003853-85DE-4F7E-982A-09272E820161}" dt="2022-09-12T00:20:31.057" v="686" actId="478"/>
          <ac:spMkLst>
            <pc:docMk/>
            <pc:sldMk cId="3349796648" sldId="630"/>
            <ac:spMk id="2" creationId="{230361FB-BBE2-F684-0A38-647AE459BC8F}"/>
          </ac:spMkLst>
        </pc:spChg>
        <pc:spChg chg="del">
          <ac:chgData name="伊健 杜" userId="e69aded81da48593" providerId="LiveId" clId="{41003853-85DE-4F7E-982A-09272E820161}" dt="2022-09-12T00:20:31.057" v="686" actId="478"/>
          <ac:spMkLst>
            <pc:docMk/>
            <pc:sldMk cId="3349796648" sldId="630"/>
            <ac:spMk id="3" creationId="{494423C3-13A3-CA69-B7A6-2191F95AE33A}"/>
          </ac:spMkLst>
        </pc:spChg>
        <pc:spChg chg="add mod">
          <ac:chgData name="伊健 杜" userId="e69aded81da48593" providerId="LiveId" clId="{41003853-85DE-4F7E-982A-09272E820161}" dt="2022-09-12T00:30:04.888" v="859" actId="1076"/>
          <ac:spMkLst>
            <pc:docMk/>
            <pc:sldMk cId="3349796648" sldId="630"/>
            <ac:spMk id="5" creationId="{B3E3DB90-069C-C4EB-4436-5CB6503D3E40}"/>
          </ac:spMkLst>
        </pc:spChg>
        <pc:picChg chg="add mod">
          <ac:chgData name="伊健 杜" userId="e69aded81da48593" providerId="LiveId" clId="{41003853-85DE-4F7E-982A-09272E820161}" dt="2022-09-12T00:30:05.790" v="860" actId="1076"/>
          <ac:picMkLst>
            <pc:docMk/>
            <pc:sldMk cId="3349796648" sldId="630"/>
            <ac:picMk id="4" creationId="{50E7A811-3B08-D80B-30CC-FAE4DA490C6C}"/>
          </ac:picMkLst>
        </pc:picChg>
        <pc:picChg chg="add mod">
          <ac:chgData name="伊健 杜" userId="e69aded81da48593" providerId="LiveId" clId="{41003853-85DE-4F7E-982A-09272E820161}" dt="2022-09-12T00:20:59.052" v="691" actId="1076"/>
          <ac:picMkLst>
            <pc:docMk/>
            <pc:sldMk cId="3349796648" sldId="630"/>
            <ac:picMk id="18434" creationId="{B44A112F-9A27-6218-FCF7-CFCAD2D1AF48}"/>
          </ac:picMkLst>
        </pc:picChg>
        <pc:picChg chg="add mod">
          <ac:chgData name="伊健 杜" userId="e69aded81da48593" providerId="LiveId" clId="{41003853-85DE-4F7E-982A-09272E820161}" dt="2022-09-12T00:22:44.546" v="710" actId="1076"/>
          <ac:picMkLst>
            <pc:docMk/>
            <pc:sldMk cId="3349796648" sldId="630"/>
            <ac:picMk id="18436" creationId="{30B720D8-9F3E-F83E-3724-327F22C95E3D}"/>
          </ac:picMkLst>
        </pc:picChg>
        <pc:picChg chg="add del mod">
          <ac:chgData name="伊健 杜" userId="e69aded81da48593" providerId="LiveId" clId="{41003853-85DE-4F7E-982A-09272E820161}" dt="2022-09-12T00:26:22.967" v="818" actId="478"/>
          <ac:picMkLst>
            <pc:docMk/>
            <pc:sldMk cId="3349796648" sldId="630"/>
            <ac:picMk id="18438" creationId="{EF506BCC-8EF9-F15F-3D41-B0F3FB7AEBD5}"/>
          </ac:picMkLst>
        </pc:picChg>
        <pc:picChg chg="add mod">
          <ac:chgData name="伊健 杜" userId="e69aded81da48593" providerId="LiveId" clId="{41003853-85DE-4F7E-982A-09272E820161}" dt="2022-09-12T00:21:51.959" v="703" actId="14100"/>
          <ac:picMkLst>
            <pc:docMk/>
            <pc:sldMk cId="3349796648" sldId="630"/>
            <ac:picMk id="18440" creationId="{AA20C240-F658-14DF-CAFF-2ADB90021C7D}"/>
          </ac:picMkLst>
        </pc:picChg>
        <pc:picChg chg="add mod">
          <ac:chgData name="伊健 杜" userId="e69aded81da48593" providerId="LiveId" clId="{41003853-85DE-4F7E-982A-09272E820161}" dt="2022-09-12T00:22:40.703" v="707" actId="1076"/>
          <ac:picMkLst>
            <pc:docMk/>
            <pc:sldMk cId="3349796648" sldId="630"/>
            <ac:picMk id="18442" creationId="{6B975B75-678D-5E9F-5C77-79109B5BE572}"/>
          </ac:picMkLst>
        </pc:picChg>
        <pc:picChg chg="add mod">
          <ac:chgData name="伊健 杜" userId="e69aded81da48593" providerId="LiveId" clId="{41003853-85DE-4F7E-982A-09272E820161}" dt="2022-09-12T00:29:16.610" v="828" actId="1076"/>
          <ac:picMkLst>
            <pc:docMk/>
            <pc:sldMk cId="3349796648" sldId="630"/>
            <ac:picMk id="18444" creationId="{682E5602-E588-304E-B277-2D48268F19EF}"/>
          </ac:picMkLst>
        </pc:picChg>
      </pc:sldChg>
      <pc:sldChg chg="addSp delSp modSp new mod">
        <pc:chgData name="伊健 杜" userId="e69aded81da48593" providerId="LiveId" clId="{41003853-85DE-4F7E-982A-09272E820161}" dt="2022-09-12T00:26:13.218" v="815" actId="1076"/>
        <pc:sldMkLst>
          <pc:docMk/>
          <pc:sldMk cId="3443455430" sldId="631"/>
        </pc:sldMkLst>
        <pc:spChg chg="del">
          <ac:chgData name="伊健 杜" userId="e69aded81da48593" providerId="LiveId" clId="{41003853-85DE-4F7E-982A-09272E820161}" dt="2022-09-12T00:22:57.393" v="714" actId="478"/>
          <ac:spMkLst>
            <pc:docMk/>
            <pc:sldMk cId="3443455430" sldId="631"/>
            <ac:spMk id="2" creationId="{CF05CA0C-0EAE-9E5B-1E58-CC5FCD76EAE6}"/>
          </ac:spMkLst>
        </pc:spChg>
        <pc:spChg chg="del">
          <ac:chgData name="伊健 杜" userId="e69aded81da48593" providerId="LiveId" clId="{41003853-85DE-4F7E-982A-09272E820161}" dt="2022-09-12T00:22:57.393" v="714" actId="478"/>
          <ac:spMkLst>
            <pc:docMk/>
            <pc:sldMk cId="3443455430" sldId="631"/>
            <ac:spMk id="3" creationId="{B766EC05-F997-9578-6E9B-A50990CBAF1A}"/>
          </ac:spMkLst>
        </pc:spChg>
        <pc:spChg chg="add mod">
          <ac:chgData name="伊健 杜" userId="e69aded81da48593" providerId="LiveId" clId="{41003853-85DE-4F7E-982A-09272E820161}" dt="2022-09-12T00:24:36.919" v="801" actId="20577"/>
          <ac:spMkLst>
            <pc:docMk/>
            <pc:sldMk cId="3443455430" sldId="631"/>
            <ac:spMk id="5" creationId="{7B57D07F-034B-4837-5EB3-D684AAD4DF7F}"/>
          </ac:spMkLst>
        </pc:spChg>
        <pc:picChg chg="add mod">
          <ac:chgData name="伊健 杜" userId="e69aded81da48593" providerId="LiveId" clId="{41003853-85DE-4F7E-982A-09272E820161}" dt="2022-09-12T00:24:38.631" v="802" actId="1076"/>
          <ac:picMkLst>
            <pc:docMk/>
            <pc:sldMk cId="3443455430" sldId="631"/>
            <ac:picMk id="4" creationId="{4244ADF1-F4B9-EDCA-8094-2FA2DCE69DCB}"/>
          </ac:picMkLst>
        </pc:picChg>
        <pc:picChg chg="add mod">
          <ac:chgData name="伊健 杜" userId="e69aded81da48593" providerId="LiveId" clId="{41003853-85DE-4F7E-982A-09272E820161}" dt="2022-09-12T00:24:27.729" v="790" actId="1076"/>
          <ac:picMkLst>
            <pc:docMk/>
            <pc:sldMk cId="3443455430" sldId="631"/>
            <ac:picMk id="19458" creationId="{EC1A563C-38C1-DF7B-55C2-6D03E5783939}"/>
          </ac:picMkLst>
        </pc:picChg>
        <pc:picChg chg="add mod">
          <ac:chgData name="伊健 杜" userId="e69aded81da48593" providerId="LiveId" clId="{41003853-85DE-4F7E-982A-09272E820161}" dt="2022-09-12T00:24:50.616" v="805" actId="1076"/>
          <ac:picMkLst>
            <pc:docMk/>
            <pc:sldMk cId="3443455430" sldId="631"/>
            <ac:picMk id="19460" creationId="{DA5961B0-C8FB-2075-990E-133B9B4D01C4}"/>
          </ac:picMkLst>
        </pc:picChg>
        <pc:picChg chg="add mod">
          <ac:chgData name="伊健 杜" userId="e69aded81da48593" providerId="LiveId" clId="{41003853-85DE-4F7E-982A-09272E820161}" dt="2022-09-12T00:25:21.550" v="809" actId="1076"/>
          <ac:picMkLst>
            <pc:docMk/>
            <pc:sldMk cId="3443455430" sldId="631"/>
            <ac:picMk id="19462" creationId="{2A072286-2CC2-87A8-1C1A-D64659CA6AB7}"/>
          </ac:picMkLst>
        </pc:picChg>
        <pc:picChg chg="add mod">
          <ac:chgData name="伊健 杜" userId="e69aded81da48593" providerId="LiveId" clId="{41003853-85DE-4F7E-982A-09272E820161}" dt="2022-09-12T00:25:35.725" v="812" actId="1076"/>
          <ac:picMkLst>
            <pc:docMk/>
            <pc:sldMk cId="3443455430" sldId="631"/>
            <ac:picMk id="19464" creationId="{906B80AF-901C-F4C4-A855-3019667B177B}"/>
          </ac:picMkLst>
        </pc:picChg>
        <pc:picChg chg="add mod">
          <ac:chgData name="伊健 杜" userId="e69aded81da48593" providerId="LiveId" clId="{41003853-85DE-4F7E-982A-09272E820161}" dt="2022-09-12T00:26:13.218" v="815" actId="1076"/>
          <ac:picMkLst>
            <pc:docMk/>
            <pc:sldMk cId="3443455430" sldId="631"/>
            <ac:picMk id="19466" creationId="{B7B7D9A6-D416-6E8B-A127-DAF47C7238BD}"/>
          </ac:picMkLst>
        </pc:picChg>
      </pc:sldChg>
      <pc:sldChg chg="addSp delSp modSp new mod">
        <pc:chgData name="伊健 杜" userId="e69aded81da48593" providerId="LiveId" clId="{41003853-85DE-4F7E-982A-09272E820161}" dt="2022-09-12T00:31:45.958" v="878" actId="1076"/>
        <pc:sldMkLst>
          <pc:docMk/>
          <pc:sldMk cId="1512918925" sldId="632"/>
        </pc:sldMkLst>
        <pc:spChg chg="del">
          <ac:chgData name="伊健 杜" userId="e69aded81da48593" providerId="LiveId" clId="{41003853-85DE-4F7E-982A-09272E820161}" dt="2022-09-12T00:30:25.669" v="867" actId="478"/>
          <ac:spMkLst>
            <pc:docMk/>
            <pc:sldMk cId="1512918925" sldId="632"/>
            <ac:spMk id="2" creationId="{9CDA7191-9A82-B56C-5FF0-DE2F0AD0B788}"/>
          </ac:spMkLst>
        </pc:spChg>
        <pc:spChg chg="del">
          <ac:chgData name="伊健 杜" userId="e69aded81da48593" providerId="LiveId" clId="{41003853-85DE-4F7E-982A-09272E820161}" dt="2022-09-12T00:30:25.669" v="867" actId="478"/>
          <ac:spMkLst>
            <pc:docMk/>
            <pc:sldMk cId="1512918925" sldId="632"/>
            <ac:spMk id="3" creationId="{4D030912-8A57-2E2B-7703-8624AF2210D3}"/>
          </ac:spMkLst>
        </pc:spChg>
        <pc:picChg chg="add del mod">
          <ac:chgData name="伊健 杜" userId="e69aded81da48593" providerId="LiveId" clId="{41003853-85DE-4F7E-982A-09272E820161}" dt="2022-09-12T00:30:37.868" v="874" actId="478"/>
          <ac:picMkLst>
            <pc:docMk/>
            <pc:sldMk cId="1512918925" sldId="632"/>
            <ac:picMk id="4" creationId="{DB112D34-FCBF-DD4B-F999-E92AFA228BD4}"/>
          </ac:picMkLst>
        </pc:picChg>
        <pc:picChg chg="add mod">
          <ac:chgData name="伊健 杜" userId="e69aded81da48593" providerId="LiveId" clId="{41003853-85DE-4F7E-982A-09272E820161}" dt="2022-09-12T00:31:45.958" v="878" actId="1076"/>
          <ac:picMkLst>
            <pc:docMk/>
            <pc:sldMk cId="1512918925" sldId="632"/>
            <ac:picMk id="20482" creationId="{1E7B1D53-FC4D-9664-E290-2A1030FD1D7C}"/>
          </ac:picMkLst>
        </pc:picChg>
      </pc:sldChg>
      <pc:sldChg chg="addSp delSp modSp new mod">
        <pc:chgData name="伊健 杜" userId="e69aded81da48593" providerId="LiveId" clId="{41003853-85DE-4F7E-982A-09272E820161}" dt="2022-09-12T01:50:17.209" v="2084"/>
        <pc:sldMkLst>
          <pc:docMk/>
          <pc:sldMk cId="751400326" sldId="633"/>
        </pc:sldMkLst>
        <pc:spChg chg="mod">
          <ac:chgData name="伊健 杜" userId="e69aded81da48593" providerId="LiveId" clId="{41003853-85DE-4F7E-982A-09272E820161}" dt="2022-09-12T01:50:17.209" v="2084"/>
          <ac:spMkLst>
            <pc:docMk/>
            <pc:sldMk cId="751400326" sldId="633"/>
            <ac:spMk id="2" creationId="{DC04C6C6-4E61-DCC0-0F6E-36841C3816CB}"/>
          </ac:spMkLst>
        </pc:spChg>
        <pc:spChg chg="del">
          <ac:chgData name="伊健 杜" userId="e69aded81da48593" providerId="LiveId" clId="{41003853-85DE-4F7E-982A-09272E820161}" dt="2022-09-12T00:32:37.365" v="893" actId="478"/>
          <ac:spMkLst>
            <pc:docMk/>
            <pc:sldMk cId="751400326" sldId="633"/>
            <ac:spMk id="3" creationId="{4653995A-E563-4E4E-66C4-199784A3C60E}"/>
          </ac:spMkLst>
        </pc:spChg>
        <pc:spChg chg="add mod">
          <ac:chgData name="伊健 杜" userId="e69aded81da48593" providerId="LiveId" clId="{41003853-85DE-4F7E-982A-09272E820161}" dt="2022-09-12T00:36:39.715" v="928" actId="20577"/>
          <ac:spMkLst>
            <pc:docMk/>
            <pc:sldMk cId="751400326" sldId="633"/>
            <ac:spMk id="6" creationId="{CA105ADC-05AF-587B-43AB-2C5511896157}"/>
          </ac:spMkLst>
        </pc:spChg>
        <pc:picChg chg="add mod">
          <ac:chgData name="伊健 杜" userId="e69aded81da48593" providerId="LiveId" clId="{41003853-85DE-4F7E-982A-09272E820161}" dt="2022-09-12T00:36:10.807" v="895" actId="1076"/>
          <ac:picMkLst>
            <pc:docMk/>
            <pc:sldMk cId="751400326" sldId="633"/>
            <ac:picMk id="5" creationId="{615BDFDD-BE80-4952-0E76-449EB1EE45EB}"/>
          </ac:picMkLst>
        </pc:picChg>
      </pc:sldChg>
      <pc:sldChg chg="addSp delSp modSp new mod ord modAnim">
        <pc:chgData name="伊健 杜" userId="e69aded81da48593" providerId="LiveId" clId="{41003853-85DE-4F7E-982A-09272E820161}" dt="2022-09-12T00:41:02.727" v="1079"/>
        <pc:sldMkLst>
          <pc:docMk/>
          <pc:sldMk cId="2011108810" sldId="634"/>
        </pc:sldMkLst>
        <pc:spChg chg="del">
          <ac:chgData name="伊健 杜" userId="e69aded81da48593" providerId="LiveId" clId="{41003853-85DE-4F7E-982A-09272E820161}" dt="2022-09-12T00:36:57.044" v="938" actId="478"/>
          <ac:spMkLst>
            <pc:docMk/>
            <pc:sldMk cId="2011108810" sldId="634"/>
            <ac:spMk id="2" creationId="{DDD7C923-FFDF-C62A-57CC-5231C82AA550}"/>
          </ac:spMkLst>
        </pc:spChg>
        <pc:spChg chg="del">
          <ac:chgData name="伊健 杜" userId="e69aded81da48593" providerId="LiveId" clId="{41003853-85DE-4F7E-982A-09272E820161}" dt="2022-09-12T00:36:57.044" v="938" actId="478"/>
          <ac:spMkLst>
            <pc:docMk/>
            <pc:sldMk cId="2011108810" sldId="634"/>
            <ac:spMk id="3" creationId="{EA8D1307-FEB6-0C67-5069-18AA4E1AA42C}"/>
          </ac:spMkLst>
        </pc:spChg>
        <pc:picChg chg="add mod">
          <ac:chgData name="伊健 杜" userId="e69aded81da48593" providerId="LiveId" clId="{41003853-85DE-4F7E-982A-09272E820161}" dt="2022-09-12T00:37:37.290" v="944" actId="14100"/>
          <ac:picMkLst>
            <pc:docMk/>
            <pc:sldMk cId="2011108810" sldId="634"/>
            <ac:picMk id="4" creationId="{122CEAB4-CF68-7F70-4FD1-845C470C7AD4}"/>
          </ac:picMkLst>
        </pc:picChg>
        <pc:picChg chg="add mod">
          <ac:chgData name="伊健 杜" userId="e69aded81da48593" providerId="LiveId" clId="{41003853-85DE-4F7E-982A-09272E820161}" dt="2022-09-12T00:37:32.858" v="942" actId="1076"/>
          <ac:picMkLst>
            <pc:docMk/>
            <pc:sldMk cId="2011108810" sldId="634"/>
            <ac:picMk id="21506" creationId="{086E5A31-1B25-47F5-A2D0-F495AD76595A}"/>
          </ac:picMkLst>
        </pc:picChg>
      </pc:sldChg>
      <pc:sldChg chg="addSp delSp modSp new mod">
        <pc:chgData name="伊健 杜" userId="e69aded81da48593" providerId="LiveId" clId="{41003853-85DE-4F7E-982A-09272E820161}" dt="2022-09-12T00:40:59.325" v="1075" actId="1076"/>
        <pc:sldMkLst>
          <pc:docMk/>
          <pc:sldMk cId="3673505575" sldId="635"/>
        </pc:sldMkLst>
        <pc:spChg chg="del">
          <ac:chgData name="伊健 杜" userId="e69aded81da48593" providerId="LiveId" clId="{41003853-85DE-4F7E-982A-09272E820161}" dt="2022-09-12T00:37:50.379" v="946" actId="478"/>
          <ac:spMkLst>
            <pc:docMk/>
            <pc:sldMk cId="3673505575" sldId="635"/>
            <ac:spMk id="2" creationId="{EBF80502-C01E-4F48-7AB0-E00A6AC9843D}"/>
          </ac:spMkLst>
        </pc:spChg>
        <pc:spChg chg="del">
          <ac:chgData name="伊健 杜" userId="e69aded81da48593" providerId="LiveId" clId="{41003853-85DE-4F7E-982A-09272E820161}" dt="2022-09-12T00:37:50.379" v="946" actId="478"/>
          <ac:spMkLst>
            <pc:docMk/>
            <pc:sldMk cId="3673505575" sldId="635"/>
            <ac:spMk id="3" creationId="{33D5902E-3CE4-DA75-A792-2374603E33EA}"/>
          </ac:spMkLst>
        </pc:spChg>
        <pc:spChg chg="add mod">
          <ac:chgData name="伊健 杜" userId="e69aded81da48593" providerId="LiveId" clId="{41003853-85DE-4F7E-982A-09272E820161}" dt="2022-09-12T00:40:59.325" v="1075" actId="1076"/>
          <ac:spMkLst>
            <pc:docMk/>
            <pc:sldMk cId="3673505575" sldId="635"/>
            <ac:spMk id="4" creationId="{43597A60-173A-3608-E674-CE102DACA28E}"/>
          </ac:spMkLst>
        </pc:spChg>
        <pc:picChg chg="add del mod">
          <ac:chgData name="伊健 杜" userId="e69aded81da48593" providerId="LiveId" clId="{41003853-85DE-4F7E-982A-09272E820161}" dt="2022-09-12T00:38:40.972" v="956" actId="478"/>
          <ac:picMkLst>
            <pc:docMk/>
            <pc:sldMk cId="3673505575" sldId="635"/>
            <ac:picMk id="22530" creationId="{78FC1B9A-57BC-3623-040A-AF9807DAB5D1}"/>
          </ac:picMkLst>
        </pc:picChg>
        <pc:picChg chg="add del mod">
          <ac:chgData name="伊健 杜" userId="e69aded81da48593" providerId="LiveId" clId="{41003853-85DE-4F7E-982A-09272E820161}" dt="2022-09-12T00:38:40.972" v="956" actId="478"/>
          <ac:picMkLst>
            <pc:docMk/>
            <pc:sldMk cId="3673505575" sldId="635"/>
            <ac:picMk id="22532" creationId="{5DEF2B40-6573-B3A4-CFB0-41661FE67BF9}"/>
          </ac:picMkLst>
        </pc:picChg>
      </pc:sldChg>
      <pc:sldChg chg="addSp delSp modSp new mod modAnim">
        <pc:chgData name="伊健 杜" userId="e69aded81da48593" providerId="LiveId" clId="{41003853-85DE-4F7E-982A-09272E820161}" dt="2022-09-12T00:46:53.433" v="1241" actId="1076"/>
        <pc:sldMkLst>
          <pc:docMk/>
          <pc:sldMk cId="1324337466" sldId="636"/>
        </pc:sldMkLst>
        <pc:spChg chg="del mod">
          <ac:chgData name="伊健 杜" userId="e69aded81da48593" providerId="LiveId" clId="{41003853-85DE-4F7E-982A-09272E820161}" dt="2022-09-12T00:41:11.620" v="1082" actId="478"/>
          <ac:spMkLst>
            <pc:docMk/>
            <pc:sldMk cId="1324337466" sldId="636"/>
            <ac:spMk id="2" creationId="{EE60E7A7-C607-0C38-1B00-ADAEF54C1B02}"/>
          </ac:spMkLst>
        </pc:spChg>
        <pc:spChg chg="del">
          <ac:chgData name="伊健 杜" userId="e69aded81da48593" providerId="LiveId" clId="{41003853-85DE-4F7E-982A-09272E820161}" dt="2022-09-12T00:41:11.620" v="1082" actId="478"/>
          <ac:spMkLst>
            <pc:docMk/>
            <pc:sldMk cId="1324337466" sldId="636"/>
            <ac:spMk id="3" creationId="{1C9EA93F-7A31-227C-E5D4-6E559FD44BA4}"/>
          </ac:spMkLst>
        </pc:spChg>
        <pc:spChg chg="add mod">
          <ac:chgData name="伊健 杜" userId="e69aded81da48593" providerId="LiveId" clId="{41003853-85DE-4F7E-982A-09272E820161}" dt="2022-09-12T00:46:53.433" v="1241" actId="1076"/>
          <ac:spMkLst>
            <pc:docMk/>
            <pc:sldMk cId="1324337466" sldId="636"/>
            <ac:spMk id="4" creationId="{65341A5D-4893-724B-7F7E-4659E6B114CE}"/>
          </ac:spMkLst>
        </pc:spChg>
        <pc:picChg chg="add mod">
          <ac:chgData name="伊健 杜" userId="e69aded81da48593" providerId="LiveId" clId="{41003853-85DE-4F7E-982A-09272E820161}" dt="2022-09-12T00:41:51.569" v="1086" actId="14100"/>
          <ac:picMkLst>
            <pc:docMk/>
            <pc:sldMk cId="1324337466" sldId="636"/>
            <ac:picMk id="23554" creationId="{D9EDAB68-8286-B2A0-C4EC-27C5317BE6F0}"/>
          </ac:picMkLst>
        </pc:picChg>
        <pc:picChg chg="add mod">
          <ac:chgData name="伊健 杜" userId="e69aded81da48593" providerId="LiveId" clId="{41003853-85DE-4F7E-982A-09272E820161}" dt="2022-09-12T00:46:35.775" v="1214" actId="1076"/>
          <ac:picMkLst>
            <pc:docMk/>
            <pc:sldMk cId="1324337466" sldId="636"/>
            <ac:picMk id="23556" creationId="{9D71EE57-010B-F056-FA59-9844D493AC0D}"/>
          </ac:picMkLst>
        </pc:picChg>
      </pc:sldChg>
      <pc:sldChg chg="addSp delSp modSp new add del mod">
        <pc:chgData name="伊健 杜" userId="e69aded81da48593" providerId="LiveId" clId="{41003853-85DE-4F7E-982A-09272E820161}" dt="2022-09-12T01:50:42.153" v="2095" actId="27636"/>
        <pc:sldMkLst>
          <pc:docMk/>
          <pc:sldMk cId="2410273997" sldId="637"/>
        </pc:sldMkLst>
        <pc:spChg chg="mod">
          <ac:chgData name="伊健 杜" userId="e69aded81da48593" providerId="LiveId" clId="{41003853-85DE-4F7E-982A-09272E820161}" dt="2022-09-12T01:50:42.153" v="2095" actId="27636"/>
          <ac:spMkLst>
            <pc:docMk/>
            <pc:sldMk cId="2410273997" sldId="637"/>
            <ac:spMk id="2" creationId="{DA8A8EC2-07F2-3C43-D3A7-F837669022C6}"/>
          </ac:spMkLst>
        </pc:spChg>
        <pc:spChg chg="del">
          <ac:chgData name="伊健 杜" userId="e69aded81da48593" providerId="LiveId" clId="{41003853-85DE-4F7E-982A-09272E820161}" dt="2022-09-12T00:43:15.853" v="1147" actId="478"/>
          <ac:spMkLst>
            <pc:docMk/>
            <pc:sldMk cId="2410273997" sldId="637"/>
            <ac:spMk id="3" creationId="{AEAB6839-D88D-3631-7B79-F400F363832F}"/>
          </ac:spMkLst>
        </pc:spChg>
        <pc:spChg chg="add mod">
          <ac:chgData name="伊健 杜" userId="e69aded81da48593" providerId="LiveId" clId="{41003853-85DE-4F7E-982A-09272E820161}" dt="2022-09-12T00:48:45.545" v="1314" actId="1076"/>
          <ac:spMkLst>
            <pc:docMk/>
            <pc:sldMk cId="2410273997" sldId="637"/>
            <ac:spMk id="4" creationId="{C0231F67-20FE-9E90-5E97-1F253E129264}"/>
          </ac:spMkLst>
        </pc:spChg>
        <pc:spChg chg="add mod">
          <ac:chgData name="伊健 杜" userId="e69aded81da48593" providerId="LiveId" clId="{41003853-85DE-4F7E-982A-09272E820161}" dt="2022-09-12T00:52:08.403" v="1332" actId="1076"/>
          <ac:spMkLst>
            <pc:docMk/>
            <pc:sldMk cId="2410273997" sldId="637"/>
            <ac:spMk id="6" creationId="{696A8A5D-895C-8ACF-AFE7-A93DB55F3CED}"/>
          </ac:spMkLst>
        </pc:spChg>
        <pc:picChg chg="add mod">
          <ac:chgData name="伊健 杜" userId="e69aded81da48593" providerId="LiveId" clId="{41003853-85DE-4F7E-982A-09272E820161}" dt="2022-09-12T00:53:38.402" v="1339" actId="196"/>
          <ac:picMkLst>
            <pc:docMk/>
            <pc:sldMk cId="2410273997" sldId="637"/>
            <ac:picMk id="5" creationId="{7AFAA9D7-148F-5755-D427-1AAAACAEDADB}"/>
          </ac:picMkLst>
        </pc:picChg>
        <pc:picChg chg="add mod">
          <ac:chgData name="伊健 杜" userId="e69aded81da48593" providerId="LiveId" clId="{41003853-85DE-4F7E-982A-09272E820161}" dt="2022-09-12T00:51:43.515" v="1325" actId="1076"/>
          <ac:picMkLst>
            <pc:docMk/>
            <pc:sldMk cId="2410273997" sldId="637"/>
            <ac:picMk id="24578" creationId="{A1A3E2EC-CAAF-9E32-E5FE-E202E536A0A1}"/>
          </ac:picMkLst>
        </pc:picChg>
        <pc:picChg chg="add mod">
          <ac:chgData name="伊健 杜" userId="e69aded81da48593" providerId="LiveId" clId="{41003853-85DE-4F7E-982A-09272E820161}" dt="2022-09-12T00:53:32.414" v="1338" actId="1076"/>
          <ac:picMkLst>
            <pc:docMk/>
            <pc:sldMk cId="2410273997" sldId="637"/>
            <ac:picMk id="24580" creationId="{E1F58861-F8A8-EF6D-6808-068DC994CE02}"/>
          </ac:picMkLst>
        </pc:picChg>
      </pc:sldChg>
      <pc:sldChg chg="addSp delSp modSp new mod">
        <pc:chgData name="伊健 杜" userId="e69aded81da48593" providerId="LiveId" clId="{41003853-85DE-4F7E-982A-09272E820161}" dt="2022-09-12T00:57:56.566" v="1430" actId="20577"/>
        <pc:sldMkLst>
          <pc:docMk/>
          <pc:sldMk cId="2314098831" sldId="638"/>
        </pc:sldMkLst>
        <pc:spChg chg="del">
          <ac:chgData name="伊健 杜" userId="e69aded81da48593" providerId="LiveId" clId="{41003853-85DE-4F7E-982A-09272E820161}" dt="2022-09-12T00:54:06.649" v="1341" actId="478"/>
          <ac:spMkLst>
            <pc:docMk/>
            <pc:sldMk cId="2314098831" sldId="638"/>
            <ac:spMk id="2" creationId="{B457434F-0804-5499-C9BE-A08D6D1A2A0D}"/>
          </ac:spMkLst>
        </pc:spChg>
        <pc:spChg chg="del">
          <ac:chgData name="伊健 杜" userId="e69aded81da48593" providerId="LiveId" clId="{41003853-85DE-4F7E-982A-09272E820161}" dt="2022-09-12T00:54:06.649" v="1341" actId="478"/>
          <ac:spMkLst>
            <pc:docMk/>
            <pc:sldMk cId="2314098831" sldId="638"/>
            <ac:spMk id="3" creationId="{D076C298-8771-E198-9F29-4CFEC2CC3DE0}"/>
          </ac:spMkLst>
        </pc:spChg>
        <pc:spChg chg="add mod">
          <ac:chgData name="伊健 杜" userId="e69aded81da48593" providerId="LiveId" clId="{41003853-85DE-4F7E-982A-09272E820161}" dt="2022-09-12T00:57:17.675" v="1390" actId="1076"/>
          <ac:spMkLst>
            <pc:docMk/>
            <pc:sldMk cId="2314098831" sldId="638"/>
            <ac:spMk id="4" creationId="{BC5B6181-CC53-9B6E-51F0-FBD9F6FB2679}"/>
          </ac:spMkLst>
        </pc:spChg>
        <pc:spChg chg="add mod">
          <ac:chgData name="伊健 杜" userId="e69aded81da48593" providerId="LiveId" clId="{41003853-85DE-4F7E-982A-09272E820161}" dt="2022-09-12T00:57:56.566" v="1430" actId="20577"/>
          <ac:spMkLst>
            <pc:docMk/>
            <pc:sldMk cId="2314098831" sldId="638"/>
            <ac:spMk id="5" creationId="{6ABD7E80-6A65-16DD-A6C3-E1F1A29AFB2D}"/>
          </ac:spMkLst>
        </pc:spChg>
        <pc:picChg chg="add mod">
          <ac:chgData name="伊健 杜" userId="e69aded81da48593" providerId="LiveId" clId="{41003853-85DE-4F7E-982A-09272E820161}" dt="2022-09-12T00:55:54.053" v="1345" actId="1076"/>
          <ac:picMkLst>
            <pc:docMk/>
            <pc:sldMk cId="2314098831" sldId="638"/>
            <ac:picMk id="25602" creationId="{17575574-A9AF-6451-7592-739996893B23}"/>
          </ac:picMkLst>
        </pc:picChg>
        <pc:picChg chg="add mod">
          <ac:chgData name="伊健 杜" userId="e69aded81da48593" providerId="LiveId" clId="{41003853-85DE-4F7E-982A-09272E820161}" dt="2022-09-12T00:57:13.446" v="1386" actId="14100"/>
          <ac:picMkLst>
            <pc:docMk/>
            <pc:sldMk cId="2314098831" sldId="638"/>
            <ac:picMk id="25604" creationId="{2432386B-5794-85CC-1695-21E5169A1BE7}"/>
          </ac:picMkLst>
        </pc:picChg>
      </pc:sldChg>
      <pc:sldChg chg="delSp modSp new mod">
        <pc:chgData name="伊健 杜" userId="e69aded81da48593" providerId="LiveId" clId="{41003853-85DE-4F7E-982A-09272E820161}" dt="2022-09-12T00:59:13.427" v="1547" actId="1076"/>
        <pc:sldMkLst>
          <pc:docMk/>
          <pc:sldMk cId="3393700141" sldId="639"/>
        </pc:sldMkLst>
        <pc:spChg chg="mod">
          <ac:chgData name="伊健 杜" userId="e69aded81da48593" providerId="LiveId" clId="{41003853-85DE-4F7E-982A-09272E820161}" dt="2022-09-12T00:59:13.427" v="1547" actId="1076"/>
          <ac:spMkLst>
            <pc:docMk/>
            <pc:sldMk cId="3393700141" sldId="639"/>
            <ac:spMk id="2" creationId="{5704C5EA-CD23-B37C-1022-C3B4059FEADC}"/>
          </ac:spMkLst>
        </pc:spChg>
        <pc:spChg chg="del">
          <ac:chgData name="伊健 杜" userId="e69aded81da48593" providerId="LiveId" clId="{41003853-85DE-4F7E-982A-09272E820161}" dt="2022-09-12T00:57:44.805" v="1418" actId="478"/>
          <ac:spMkLst>
            <pc:docMk/>
            <pc:sldMk cId="3393700141" sldId="639"/>
            <ac:spMk id="3" creationId="{EC4D7FB7-AC75-D19B-2305-CA07D50F297E}"/>
          </ac:spMkLst>
        </pc:spChg>
      </pc:sldChg>
      <pc:sldChg chg="addSp delSp modSp new mod">
        <pc:chgData name="伊健 杜" userId="e69aded81da48593" providerId="LiveId" clId="{41003853-85DE-4F7E-982A-09272E820161}" dt="2022-09-12T01:43:53.232" v="1917"/>
        <pc:sldMkLst>
          <pc:docMk/>
          <pc:sldMk cId="1590836182" sldId="640"/>
        </pc:sldMkLst>
        <pc:spChg chg="mod">
          <ac:chgData name="伊健 杜" userId="e69aded81da48593" providerId="LiveId" clId="{41003853-85DE-4F7E-982A-09272E820161}" dt="2022-09-12T01:33:44.159" v="1716" actId="1076"/>
          <ac:spMkLst>
            <pc:docMk/>
            <pc:sldMk cId="1590836182" sldId="640"/>
            <ac:spMk id="2" creationId="{FDE0949F-9A79-06F6-9964-4948C87DA847}"/>
          </ac:spMkLst>
        </pc:spChg>
        <pc:spChg chg="del">
          <ac:chgData name="伊健 杜" userId="e69aded81da48593" providerId="LiveId" clId="{41003853-85DE-4F7E-982A-09272E820161}" dt="2022-09-12T01:19:47.451" v="1598" actId="478"/>
          <ac:spMkLst>
            <pc:docMk/>
            <pc:sldMk cId="1590836182" sldId="640"/>
            <ac:spMk id="3" creationId="{BAC3BFB3-3D94-0AC3-DD42-B66ADCF73DE4}"/>
          </ac:spMkLst>
        </pc:spChg>
        <pc:spChg chg="add mod">
          <ac:chgData name="伊健 杜" userId="e69aded81da48593" providerId="LiveId" clId="{41003853-85DE-4F7E-982A-09272E820161}" dt="2022-09-12T01:15:13.229" v="1550"/>
          <ac:spMkLst>
            <pc:docMk/>
            <pc:sldMk cId="1590836182" sldId="640"/>
            <ac:spMk id="4" creationId="{BC5B6181-CC53-9B6E-51F0-FBD9F6FB2679}"/>
          </ac:spMkLst>
        </pc:spChg>
        <pc:spChg chg="add mod">
          <ac:chgData name="伊健 杜" userId="e69aded81da48593" providerId="LiveId" clId="{41003853-85DE-4F7E-982A-09272E820161}" dt="2022-09-12T01:43:53.232" v="1917"/>
          <ac:spMkLst>
            <pc:docMk/>
            <pc:sldMk cId="1590836182" sldId="640"/>
            <ac:spMk id="5" creationId="{B6CB9EB3-1AC0-A31D-6580-BD2C46AA799F}"/>
          </ac:spMkLst>
        </pc:spChg>
        <pc:spChg chg="add mod">
          <ac:chgData name="伊健 杜" userId="e69aded81da48593" providerId="LiveId" clId="{41003853-85DE-4F7E-982A-09272E820161}" dt="2022-09-12T01:43:53.232" v="1917"/>
          <ac:spMkLst>
            <pc:docMk/>
            <pc:sldMk cId="1590836182" sldId="640"/>
            <ac:spMk id="6" creationId="{85D641E7-ABD2-066C-40FF-0E18328D5A40}"/>
          </ac:spMkLst>
        </pc:spChg>
        <pc:spChg chg="add mod">
          <ac:chgData name="伊健 杜" userId="e69aded81da48593" providerId="LiveId" clId="{41003853-85DE-4F7E-982A-09272E820161}" dt="2022-09-12T01:41:42.569" v="1824" actId="1076"/>
          <ac:spMkLst>
            <pc:docMk/>
            <pc:sldMk cId="1590836182" sldId="640"/>
            <ac:spMk id="7" creationId="{8B05D02D-6617-009B-6277-B8FFA1165BC9}"/>
          </ac:spMkLst>
        </pc:spChg>
        <pc:spChg chg="add mod">
          <ac:chgData name="伊健 杜" userId="e69aded81da48593" providerId="LiveId" clId="{41003853-85DE-4F7E-982A-09272E820161}" dt="2022-09-12T01:43:53.232" v="1917"/>
          <ac:spMkLst>
            <pc:docMk/>
            <pc:sldMk cId="1590836182" sldId="640"/>
            <ac:spMk id="8" creationId="{62B44DCF-38C9-1BE2-14DD-2035CFAFDE58}"/>
          </ac:spMkLst>
        </pc:spChg>
        <pc:picChg chg="add mod">
          <ac:chgData name="伊健 杜" userId="e69aded81da48593" providerId="LiveId" clId="{41003853-85DE-4F7E-982A-09272E820161}" dt="2022-09-12T01:40:43.414" v="1772" actId="1076"/>
          <ac:picMkLst>
            <pc:docMk/>
            <pc:sldMk cId="1590836182" sldId="640"/>
            <ac:picMk id="5122" creationId="{B61A14B7-7CC7-B0EB-E18E-F284A4055E7A}"/>
          </ac:picMkLst>
        </pc:picChg>
      </pc:sldChg>
      <pc:sldChg chg="delSp modSp add mod">
        <pc:chgData name="伊健 杜" userId="e69aded81da48593" providerId="LiveId" clId="{41003853-85DE-4F7E-982A-09272E820161}" dt="2022-09-12T17:20:05.710" v="2139" actId="20577"/>
        <pc:sldMkLst>
          <pc:docMk/>
          <pc:sldMk cId="3970353969" sldId="641"/>
        </pc:sldMkLst>
        <pc:spChg chg="mod">
          <ac:chgData name="伊健 杜" userId="e69aded81da48593" providerId="LiveId" clId="{41003853-85DE-4F7E-982A-09272E820161}" dt="2022-09-12T17:20:05.710" v="2139" actId="20577"/>
          <ac:spMkLst>
            <pc:docMk/>
            <pc:sldMk cId="3970353969" sldId="641"/>
            <ac:spMk id="2" creationId="{FDE0949F-9A79-06F6-9964-4948C87DA847}"/>
          </ac:spMkLst>
        </pc:spChg>
        <pc:spChg chg="del">
          <ac:chgData name="伊健 杜" userId="e69aded81da48593" providerId="LiveId" clId="{41003853-85DE-4F7E-982A-09272E820161}" dt="2022-09-12T01:44:07.356" v="1918" actId="478"/>
          <ac:spMkLst>
            <pc:docMk/>
            <pc:sldMk cId="3970353969" sldId="641"/>
            <ac:spMk id="3" creationId="{BAC3BFB3-3D94-0AC3-DD42-B66ADCF73DE4}"/>
          </ac:spMkLst>
        </pc:spChg>
      </pc:sldChg>
      <pc:sldChg chg="add del">
        <pc:chgData name="伊健 杜" userId="e69aded81da48593" providerId="LiveId" clId="{41003853-85DE-4F7E-982A-09272E820161}" dt="2022-09-12T01:48:04.538" v="2076" actId="47"/>
        <pc:sldMkLst>
          <pc:docMk/>
          <pc:sldMk cId="425248759" sldId="642"/>
        </pc:sldMkLst>
      </pc:sldChg>
      <pc:sldChg chg="add del">
        <pc:chgData name="伊健 杜" userId="e69aded81da48593" providerId="LiveId" clId="{41003853-85DE-4F7E-982A-09272E820161}" dt="2022-09-12T01:48:04.538" v="2076" actId="47"/>
        <pc:sldMkLst>
          <pc:docMk/>
          <pc:sldMk cId="1007223523" sldId="643"/>
        </pc:sldMkLst>
      </pc:sldChg>
      <pc:sldChg chg="addSp delSp modSp add mod">
        <pc:chgData name="伊健 杜" userId="e69aded81da48593" providerId="LiveId" clId="{41003853-85DE-4F7E-982A-09272E820161}" dt="2022-09-12T01:45:24.446" v="1950" actId="478"/>
        <pc:sldMkLst>
          <pc:docMk/>
          <pc:sldMk cId="3823463519" sldId="644"/>
        </pc:sldMkLst>
        <pc:spChg chg="add mod">
          <ac:chgData name="伊健 杜" userId="e69aded81da48593" providerId="LiveId" clId="{41003853-85DE-4F7E-982A-09272E820161}" dt="2022-09-12T01:45:18.021" v="1946" actId="20577"/>
          <ac:spMkLst>
            <pc:docMk/>
            <pc:sldMk cId="3823463519" sldId="644"/>
            <ac:spMk id="3" creationId="{0CF525B8-7EED-4898-62E9-C83CC2E8AA34}"/>
          </ac:spMkLst>
        </pc:spChg>
        <pc:spChg chg="add del mod">
          <ac:chgData name="伊健 杜" userId="e69aded81da48593" providerId="LiveId" clId="{41003853-85DE-4F7E-982A-09272E820161}" dt="2022-09-12T01:45:24.446" v="1950" actId="478"/>
          <ac:spMkLst>
            <pc:docMk/>
            <pc:sldMk cId="3823463519" sldId="644"/>
            <ac:spMk id="4" creationId="{F0FB238D-153C-0514-B947-5CD414882DE9}"/>
          </ac:spMkLst>
        </pc:spChg>
        <pc:spChg chg="mod">
          <ac:chgData name="伊健 杜" userId="e69aded81da48593" providerId="LiveId" clId="{41003853-85DE-4F7E-982A-09272E820161}" dt="2022-09-12T01:43:12.713" v="1916" actId="1076"/>
          <ac:spMkLst>
            <pc:docMk/>
            <pc:sldMk cId="3823463519" sldId="644"/>
            <ac:spMk id="5" creationId="{B6CB9EB3-1AC0-A31D-6580-BD2C46AA799F}"/>
          </ac:spMkLst>
        </pc:spChg>
        <pc:spChg chg="mod">
          <ac:chgData name="伊健 杜" userId="e69aded81da48593" providerId="LiveId" clId="{41003853-85DE-4F7E-982A-09272E820161}" dt="2022-09-12T01:43:53.232" v="1917"/>
          <ac:spMkLst>
            <pc:docMk/>
            <pc:sldMk cId="3823463519" sldId="644"/>
            <ac:spMk id="6" creationId="{85D641E7-ABD2-066C-40FF-0E18328D5A40}"/>
          </ac:spMkLst>
        </pc:spChg>
        <pc:spChg chg="mod">
          <ac:chgData name="伊健 杜" userId="e69aded81da48593" providerId="LiveId" clId="{41003853-85DE-4F7E-982A-09272E820161}" dt="2022-09-12T01:42:58.211" v="1895" actId="1076"/>
          <ac:spMkLst>
            <pc:docMk/>
            <pc:sldMk cId="3823463519" sldId="644"/>
            <ac:spMk id="7" creationId="{8B05D02D-6617-009B-6277-B8FFA1165BC9}"/>
          </ac:spMkLst>
        </pc:spChg>
        <pc:spChg chg="mod">
          <ac:chgData name="伊健 杜" userId="e69aded81da48593" providerId="LiveId" clId="{41003853-85DE-4F7E-982A-09272E820161}" dt="2022-09-12T01:43:11.067" v="1915" actId="1076"/>
          <ac:spMkLst>
            <pc:docMk/>
            <pc:sldMk cId="3823463519" sldId="644"/>
            <ac:spMk id="8" creationId="{62B44DCF-38C9-1BE2-14DD-2035CFAFDE58}"/>
          </ac:spMkLst>
        </pc:spChg>
        <pc:picChg chg="del mod">
          <ac:chgData name="伊健 杜" userId="e69aded81da48593" providerId="LiveId" clId="{41003853-85DE-4F7E-982A-09272E820161}" dt="2022-09-12T01:41:56.794" v="1845" actId="478"/>
          <ac:picMkLst>
            <pc:docMk/>
            <pc:sldMk cId="3823463519" sldId="644"/>
            <ac:picMk id="5122" creationId="{B61A14B7-7CC7-B0EB-E18E-F284A4055E7A}"/>
          </ac:picMkLst>
        </pc:picChg>
        <pc:picChg chg="add mod">
          <ac:chgData name="伊健 杜" userId="e69aded81da48593" providerId="LiveId" clId="{41003853-85DE-4F7E-982A-09272E820161}" dt="2022-09-12T01:42:32.360" v="1848" actId="14100"/>
          <ac:picMkLst>
            <pc:docMk/>
            <pc:sldMk cId="3823463519" sldId="644"/>
            <ac:picMk id="6146" creationId="{26934C30-E13B-7996-3B20-D3A467E5C49F}"/>
          </ac:picMkLst>
        </pc:picChg>
      </pc:sldChg>
      <pc:sldChg chg="modSp add mod">
        <pc:chgData name="伊健 杜" userId="e69aded81da48593" providerId="LiveId" clId="{41003853-85DE-4F7E-982A-09272E820161}" dt="2022-09-12T15:26:44.963" v="2102" actId="20577"/>
        <pc:sldMkLst>
          <pc:docMk/>
          <pc:sldMk cId="2077293032" sldId="645"/>
        </pc:sldMkLst>
        <pc:spChg chg="mod">
          <ac:chgData name="伊健 杜" userId="e69aded81da48593" providerId="LiveId" clId="{41003853-85DE-4F7E-982A-09272E820161}" dt="2022-09-12T15:26:44.963" v="2102" actId="20577"/>
          <ac:spMkLst>
            <pc:docMk/>
            <pc:sldMk cId="2077293032" sldId="645"/>
            <ac:spMk id="2" creationId="{FDE0949F-9A79-06F6-9964-4948C87DA847}"/>
          </ac:spMkLst>
        </pc:spChg>
      </pc:sldChg>
      <pc:sldChg chg="delSp new mod">
        <pc:chgData name="伊健 杜" userId="e69aded81da48593" providerId="LiveId" clId="{41003853-85DE-4F7E-982A-09272E820161}" dt="2022-09-12T01:48:20.010" v="2078" actId="478"/>
        <pc:sldMkLst>
          <pc:docMk/>
          <pc:sldMk cId="2390716554" sldId="646"/>
        </pc:sldMkLst>
        <pc:spChg chg="del">
          <ac:chgData name="伊健 杜" userId="e69aded81da48593" providerId="LiveId" clId="{41003853-85DE-4F7E-982A-09272E820161}" dt="2022-09-12T01:48:20.010" v="2078" actId="478"/>
          <ac:spMkLst>
            <pc:docMk/>
            <pc:sldMk cId="2390716554" sldId="646"/>
            <ac:spMk id="2" creationId="{AF4A1484-3234-54D9-1C15-C2256B99B79A}"/>
          </ac:spMkLst>
        </pc:spChg>
        <pc:spChg chg="del">
          <ac:chgData name="伊健 杜" userId="e69aded81da48593" providerId="LiveId" clId="{41003853-85DE-4F7E-982A-09272E820161}" dt="2022-09-12T01:48:20.010" v="2078" actId="478"/>
          <ac:spMkLst>
            <pc:docMk/>
            <pc:sldMk cId="2390716554" sldId="646"/>
            <ac:spMk id="3" creationId="{1B2B4E20-E26B-4B18-49A0-09AEDBDF6334}"/>
          </ac:spMkLst>
        </pc:spChg>
      </pc:sldChg>
      <pc:sldChg chg="new">
        <pc:chgData name="伊健 杜" userId="e69aded81da48593" providerId="LiveId" clId="{41003853-85DE-4F7E-982A-09272E820161}" dt="2022-09-12T15:28:21.535" v="2103" actId="680"/>
        <pc:sldMkLst>
          <pc:docMk/>
          <pc:sldMk cId="947771541" sldId="647"/>
        </pc:sldMkLst>
      </pc:sldChg>
      <pc:sldChg chg="delSp modSp new mod">
        <pc:chgData name="伊健 杜" userId="e69aded81da48593" providerId="LiveId" clId="{41003853-85DE-4F7E-982A-09272E820161}" dt="2022-09-12T15:59:22.879" v="2119" actId="1076"/>
        <pc:sldMkLst>
          <pc:docMk/>
          <pc:sldMk cId="677330436" sldId="648"/>
        </pc:sldMkLst>
        <pc:spChg chg="mod">
          <ac:chgData name="伊健 杜" userId="e69aded81da48593" providerId="LiveId" clId="{41003853-85DE-4F7E-982A-09272E820161}" dt="2022-09-12T15:59:22.879" v="2119" actId="1076"/>
          <ac:spMkLst>
            <pc:docMk/>
            <pc:sldMk cId="677330436" sldId="648"/>
            <ac:spMk id="2" creationId="{B7AE6E77-0BF7-01C4-2CAE-18DA960E26CA}"/>
          </ac:spMkLst>
        </pc:spChg>
        <pc:spChg chg="del">
          <ac:chgData name="伊健 杜" userId="e69aded81da48593" providerId="LiveId" clId="{41003853-85DE-4F7E-982A-09272E820161}" dt="2022-09-12T15:59:16.298" v="2112" actId="478"/>
          <ac:spMkLst>
            <pc:docMk/>
            <pc:sldMk cId="677330436" sldId="648"/>
            <ac:spMk id="3" creationId="{575A0768-08C1-EB76-46D2-280C3AF0BF9A}"/>
          </ac:spMkLst>
        </pc:spChg>
      </pc:sldChg>
    </pc:docChg>
  </pc:docChgLst>
  <pc:docChgLst>
    <pc:chgData name="伊健 杜" userId="e69aded81da48593" providerId="LiveId" clId="{89D35748-3595-4863-AB35-534656A0CE40}"/>
    <pc:docChg chg="undo custSel addSld delSld modSld sldOrd modSection">
      <pc:chgData name="伊健 杜" userId="e69aded81da48593" providerId="LiveId" clId="{89D35748-3595-4863-AB35-534656A0CE40}" dt="2022-09-15T14:47:44.178" v="4038" actId="478"/>
      <pc:docMkLst>
        <pc:docMk/>
      </pc:docMkLst>
      <pc:sldChg chg="modSp mod">
        <pc:chgData name="伊健 杜" userId="e69aded81da48593" providerId="LiveId" clId="{89D35748-3595-4863-AB35-534656A0CE40}" dt="2022-09-15T11:56:27.241" v="3972"/>
        <pc:sldMkLst>
          <pc:docMk/>
          <pc:sldMk cId="3180688205" sldId="256"/>
        </pc:sldMkLst>
        <pc:spChg chg="mod">
          <ac:chgData name="伊健 杜" userId="e69aded81da48593" providerId="LiveId" clId="{89D35748-3595-4863-AB35-534656A0CE40}" dt="2022-09-15T11:56:27.241" v="3972"/>
          <ac:spMkLst>
            <pc:docMk/>
            <pc:sldMk cId="3180688205" sldId="256"/>
            <ac:spMk id="2" creationId="{1F01E9DD-2818-4BD0-9996-984FE0985E67}"/>
          </ac:spMkLst>
        </pc:spChg>
      </pc:sldChg>
      <pc:sldChg chg="del">
        <pc:chgData name="伊健 杜" userId="e69aded81da48593" providerId="LiveId" clId="{89D35748-3595-4863-AB35-534656A0CE40}" dt="2022-09-15T05:03:23.880" v="0" actId="47"/>
        <pc:sldMkLst>
          <pc:docMk/>
          <pc:sldMk cId="3263895134" sldId="612"/>
        </pc:sldMkLst>
      </pc:sldChg>
      <pc:sldChg chg="add">
        <pc:chgData name="伊健 杜" userId="e69aded81da48593" providerId="LiveId" clId="{89D35748-3595-4863-AB35-534656A0CE40}" dt="2022-09-15T08:45:09.624" v="370"/>
        <pc:sldMkLst>
          <pc:docMk/>
          <pc:sldMk cId="549361601" sldId="613"/>
        </pc:sldMkLst>
      </pc:sldChg>
      <pc:sldChg chg="del">
        <pc:chgData name="伊健 杜" userId="e69aded81da48593" providerId="LiveId" clId="{89D35748-3595-4863-AB35-534656A0CE40}" dt="2022-09-15T05:03:23.880" v="0" actId="47"/>
        <pc:sldMkLst>
          <pc:docMk/>
          <pc:sldMk cId="1898577969" sldId="613"/>
        </pc:sldMkLst>
      </pc:sldChg>
      <pc:sldChg chg="modSp add mod">
        <pc:chgData name="伊健 杜" userId="e69aded81da48593" providerId="LiveId" clId="{89D35748-3595-4863-AB35-534656A0CE40}" dt="2022-09-15T11:33:51.263" v="3968"/>
        <pc:sldMkLst>
          <pc:docMk/>
          <pc:sldMk cId="2347165635" sldId="616"/>
        </pc:sldMkLst>
        <pc:spChg chg="mod">
          <ac:chgData name="伊健 杜" userId="e69aded81da48593" providerId="LiveId" clId="{89D35748-3595-4863-AB35-534656A0CE40}" dt="2022-09-15T11:33:51.263" v="3968"/>
          <ac:spMkLst>
            <pc:docMk/>
            <pc:sldMk cId="2347165635" sldId="616"/>
            <ac:spMk id="3" creationId="{84E97449-1849-7B49-4BCA-1EBC657AA4F6}"/>
          </ac:spMkLst>
        </pc:spChg>
      </pc:sldChg>
      <pc:sldChg chg="modSp add mod ord">
        <pc:chgData name="伊健 杜" userId="e69aded81da48593" providerId="LiveId" clId="{89D35748-3595-4863-AB35-534656A0CE40}" dt="2022-09-15T11:33:51.263" v="3968"/>
        <pc:sldMkLst>
          <pc:docMk/>
          <pc:sldMk cId="1358843890" sldId="620"/>
        </pc:sldMkLst>
        <pc:spChg chg="mod">
          <ac:chgData name="伊健 杜" userId="e69aded81da48593" providerId="LiveId" clId="{89D35748-3595-4863-AB35-534656A0CE40}" dt="2022-09-15T11:33:51.263" v="3968"/>
          <ac:spMkLst>
            <pc:docMk/>
            <pc:sldMk cId="1358843890" sldId="620"/>
            <ac:spMk id="3" creationId="{84E97449-1849-7B49-4BCA-1EBC657AA4F6}"/>
          </ac:spMkLst>
        </pc:spChg>
      </pc:sldChg>
      <pc:sldChg chg="add">
        <pc:chgData name="伊健 杜" userId="e69aded81da48593" providerId="LiveId" clId="{89D35748-3595-4863-AB35-534656A0CE40}" dt="2022-09-15T08:45:09.624" v="370"/>
        <pc:sldMkLst>
          <pc:docMk/>
          <pc:sldMk cId="3157045202" sldId="621"/>
        </pc:sldMkLst>
      </pc:sldChg>
      <pc:sldChg chg="del">
        <pc:chgData name="伊健 杜" userId="e69aded81da48593" providerId="LiveId" clId="{89D35748-3595-4863-AB35-534656A0CE40}" dt="2022-09-15T05:03:23.880" v="0" actId="47"/>
        <pc:sldMkLst>
          <pc:docMk/>
          <pc:sldMk cId="3673505575" sldId="635"/>
        </pc:sldMkLst>
      </pc:sldChg>
      <pc:sldChg chg="del">
        <pc:chgData name="伊健 杜" userId="e69aded81da48593" providerId="LiveId" clId="{89D35748-3595-4863-AB35-534656A0CE40}" dt="2022-09-15T05:03:23.880" v="0" actId="47"/>
        <pc:sldMkLst>
          <pc:docMk/>
          <pc:sldMk cId="2390716554" sldId="646"/>
        </pc:sldMkLst>
      </pc:sldChg>
      <pc:sldChg chg="del">
        <pc:chgData name="伊健 杜" userId="e69aded81da48593" providerId="LiveId" clId="{89D35748-3595-4863-AB35-534656A0CE40}" dt="2022-09-15T05:03:23.880" v="0" actId="47"/>
        <pc:sldMkLst>
          <pc:docMk/>
          <pc:sldMk cId="677330436" sldId="648"/>
        </pc:sldMkLst>
      </pc:sldChg>
      <pc:sldChg chg="del">
        <pc:chgData name="伊健 杜" userId="e69aded81da48593" providerId="LiveId" clId="{89D35748-3595-4863-AB35-534656A0CE40}" dt="2022-09-15T05:03:23.880" v="0" actId="47"/>
        <pc:sldMkLst>
          <pc:docMk/>
          <pc:sldMk cId="1861894648" sldId="649"/>
        </pc:sldMkLst>
      </pc:sldChg>
      <pc:sldChg chg="del">
        <pc:chgData name="伊健 杜" userId="e69aded81da48593" providerId="LiveId" clId="{89D35748-3595-4863-AB35-534656A0CE40}" dt="2022-09-15T05:03:23.880" v="0" actId="47"/>
        <pc:sldMkLst>
          <pc:docMk/>
          <pc:sldMk cId="1706091722" sldId="650"/>
        </pc:sldMkLst>
      </pc:sldChg>
      <pc:sldChg chg="del">
        <pc:chgData name="伊健 杜" userId="e69aded81da48593" providerId="LiveId" clId="{89D35748-3595-4863-AB35-534656A0CE40}" dt="2022-09-15T05:03:23.880" v="0" actId="47"/>
        <pc:sldMkLst>
          <pc:docMk/>
          <pc:sldMk cId="3901718067" sldId="651"/>
        </pc:sldMkLst>
      </pc:sldChg>
      <pc:sldChg chg="del">
        <pc:chgData name="伊健 杜" userId="e69aded81da48593" providerId="LiveId" clId="{89D35748-3595-4863-AB35-534656A0CE40}" dt="2022-09-15T05:03:23.880" v="0" actId="47"/>
        <pc:sldMkLst>
          <pc:docMk/>
          <pc:sldMk cId="3879888255" sldId="652"/>
        </pc:sldMkLst>
      </pc:sldChg>
      <pc:sldChg chg="del">
        <pc:chgData name="伊健 杜" userId="e69aded81da48593" providerId="LiveId" clId="{89D35748-3595-4863-AB35-534656A0CE40}" dt="2022-09-15T05:03:23.880" v="0" actId="47"/>
        <pc:sldMkLst>
          <pc:docMk/>
          <pc:sldMk cId="1867778253" sldId="653"/>
        </pc:sldMkLst>
      </pc:sldChg>
      <pc:sldChg chg="del">
        <pc:chgData name="伊健 杜" userId="e69aded81da48593" providerId="LiveId" clId="{89D35748-3595-4863-AB35-534656A0CE40}" dt="2022-09-15T05:03:23.880" v="0" actId="47"/>
        <pc:sldMkLst>
          <pc:docMk/>
          <pc:sldMk cId="4243878875" sldId="654"/>
        </pc:sldMkLst>
      </pc:sldChg>
      <pc:sldChg chg="del">
        <pc:chgData name="伊健 杜" userId="e69aded81da48593" providerId="LiveId" clId="{89D35748-3595-4863-AB35-534656A0CE40}" dt="2022-09-15T05:03:23.880" v="0" actId="47"/>
        <pc:sldMkLst>
          <pc:docMk/>
          <pc:sldMk cId="868507049" sldId="655"/>
        </pc:sldMkLst>
      </pc:sldChg>
      <pc:sldChg chg="del">
        <pc:chgData name="伊健 杜" userId="e69aded81da48593" providerId="LiveId" clId="{89D35748-3595-4863-AB35-534656A0CE40}" dt="2022-09-15T05:03:23.880" v="0" actId="47"/>
        <pc:sldMkLst>
          <pc:docMk/>
          <pc:sldMk cId="1672288559" sldId="656"/>
        </pc:sldMkLst>
      </pc:sldChg>
      <pc:sldChg chg="del">
        <pc:chgData name="伊健 杜" userId="e69aded81da48593" providerId="LiveId" clId="{89D35748-3595-4863-AB35-534656A0CE40}" dt="2022-09-15T05:03:23.880" v="0" actId="47"/>
        <pc:sldMkLst>
          <pc:docMk/>
          <pc:sldMk cId="3167562931" sldId="657"/>
        </pc:sldMkLst>
      </pc:sldChg>
      <pc:sldChg chg="del">
        <pc:chgData name="伊健 杜" userId="e69aded81da48593" providerId="LiveId" clId="{89D35748-3595-4863-AB35-534656A0CE40}" dt="2022-09-15T05:03:23.880" v="0" actId="47"/>
        <pc:sldMkLst>
          <pc:docMk/>
          <pc:sldMk cId="2032501319" sldId="658"/>
        </pc:sldMkLst>
      </pc:sldChg>
      <pc:sldChg chg="del">
        <pc:chgData name="伊健 杜" userId="e69aded81da48593" providerId="LiveId" clId="{89D35748-3595-4863-AB35-534656A0CE40}" dt="2022-09-15T05:03:23.880" v="0" actId="47"/>
        <pc:sldMkLst>
          <pc:docMk/>
          <pc:sldMk cId="1648479377" sldId="659"/>
        </pc:sldMkLst>
      </pc:sldChg>
      <pc:sldChg chg="del">
        <pc:chgData name="伊健 杜" userId="e69aded81da48593" providerId="LiveId" clId="{89D35748-3595-4863-AB35-534656A0CE40}" dt="2022-09-15T05:03:23.880" v="0" actId="47"/>
        <pc:sldMkLst>
          <pc:docMk/>
          <pc:sldMk cId="26340709" sldId="660"/>
        </pc:sldMkLst>
      </pc:sldChg>
      <pc:sldChg chg="del">
        <pc:chgData name="伊健 杜" userId="e69aded81da48593" providerId="LiveId" clId="{89D35748-3595-4863-AB35-534656A0CE40}" dt="2022-09-15T05:03:23.880" v="0" actId="47"/>
        <pc:sldMkLst>
          <pc:docMk/>
          <pc:sldMk cId="3638744398" sldId="661"/>
        </pc:sldMkLst>
      </pc:sldChg>
      <pc:sldChg chg="del">
        <pc:chgData name="伊健 杜" userId="e69aded81da48593" providerId="LiveId" clId="{89D35748-3595-4863-AB35-534656A0CE40}" dt="2022-09-15T05:03:23.880" v="0" actId="47"/>
        <pc:sldMkLst>
          <pc:docMk/>
          <pc:sldMk cId="2132249025" sldId="662"/>
        </pc:sldMkLst>
      </pc:sldChg>
      <pc:sldChg chg="del">
        <pc:chgData name="伊健 杜" userId="e69aded81da48593" providerId="LiveId" clId="{89D35748-3595-4863-AB35-534656A0CE40}" dt="2022-09-15T05:03:23.880" v="0" actId="47"/>
        <pc:sldMkLst>
          <pc:docMk/>
          <pc:sldMk cId="2270182881" sldId="663"/>
        </pc:sldMkLst>
      </pc:sldChg>
      <pc:sldChg chg="del">
        <pc:chgData name="伊健 杜" userId="e69aded81da48593" providerId="LiveId" clId="{89D35748-3595-4863-AB35-534656A0CE40}" dt="2022-09-15T05:03:23.880" v="0" actId="47"/>
        <pc:sldMkLst>
          <pc:docMk/>
          <pc:sldMk cId="667217459" sldId="664"/>
        </pc:sldMkLst>
      </pc:sldChg>
      <pc:sldChg chg="del">
        <pc:chgData name="伊健 杜" userId="e69aded81da48593" providerId="LiveId" clId="{89D35748-3595-4863-AB35-534656A0CE40}" dt="2022-09-15T05:03:23.880" v="0" actId="47"/>
        <pc:sldMkLst>
          <pc:docMk/>
          <pc:sldMk cId="375270347" sldId="665"/>
        </pc:sldMkLst>
      </pc:sldChg>
      <pc:sldChg chg="del">
        <pc:chgData name="伊健 杜" userId="e69aded81da48593" providerId="LiveId" clId="{89D35748-3595-4863-AB35-534656A0CE40}" dt="2022-09-15T05:03:23.880" v="0" actId="47"/>
        <pc:sldMkLst>
          <pc:docMk/>
          <pc:sldMk cId="2743255347" sldId="666"/>
        </pc:sldMkLst>
      </pc:sldChg>
      <pc:sldChg chg="del">
        <pc:chgData name="伊健 杜" userId="e69aded81da48593" providerId="LiveId" clId="{89D35748-3595-4863-AB35-534656A0CE40}" dt="2022-09-15T05:03:23.880" v="0" actId="47"/>
        <pc:sldMkLst>
          <pc:docMk/>
          <pc:sldMk cId="2049248693" sldId="667"/>
        </pc:sldMkLst>
      </pc:sldChg>
      <pc:sldChg chg="del">
        <pc:chgData name="伊健 杜" userId="e69aded81da48593" providerId="LiveId" clId="{89D35748-3595-4863-AB35-534656A0CE40}" dt="2022-09-15T05:03:23.880" v="0" actId="47"/>
        <pc:sldMkLst>
          <pc:docMk/>
          <pc:sldMk cId="3339009637" sldId="668"/>
        </pc:sldMkLst>
      </pc:sldChg>
      <pc:sldChg chg="del">
        <pc:chgData name="伊健 杜" userId="e69aded81da48593" providerId="LiveId" clId="{89D35748-3595-4863-AB35-534656A0CE40}" dt="2022-09-15T05:03:23.880" v="0" actId="47"/>
        <pc:sldMkLst>
          <pc:docMk/>
          <pc:sldMk cId="3503492021" sldId="669"/>
        </pc:sldMkLst>
      </pc:sldChg>
      <pc:sldChg chg="del">
        <pc:chgData name="伊健 杜" userId="e69aded81da48593" providerId="LiveId" clId="{89D35748-3595-4863-AB35-534656A0CE40}" dt="2022-09-15T05:03:23.880" v="0" actId="47"/>
        <pc:sldMkLst>
          <pc:docMk/>
          <pc:sldMk cId="2076562511" sldId="670"/>
        </pc:sldMkLst>
      </pc:sldChg>
      <pc:sldChg chg="del">
        <pc:chgData name="伊健 杜" userId="e69aded81da48593" providerId="LiveId" clId="{89D35748-3595-4863-AB35-534656A0CE40}" dt="2022-09-15T05:03:23.880" v="0" actId="47"/>
        <pc:sldMkLst>
          <pc:docMk/>
          <pc:sldMk cId="3744511420" sldId="671"/>
        </pc:sldMkLst>
      </pc:sldChg>
      <pc:sldChg chg="del">
        <pc:chgData name="伊健 杜" userId="e69aded81da48593" providerId="LiveId" clId="{89D35748-3595-4863-AB35-534656A0CE40}" dt="2022-09-15T05:03:23.880" v="0" actId="47"/>
        <pc:sldMkLst>
          <pc:docMk/>
          <pc:sldMk cId="1637866361" sldId="672"/>
        </pc:sldMkLst>
      </pc:sldChg>
      <pc:sldChg chg="del">
        <pc:chgData name="伊健 杜" userId="e69aded81da48593" providerId="LiveId" clId="{89D35748-3595-4863-AB35-534656A0CE40}" dt="2022-09-15T05:03:23.880" v="0" actId="47"/>
        <pc:sldMkLst>
          <pc:docMk/>
          <pc:sldMk cId="2797701192" sldId="673"/>
        </pc:sldMkLst>
      </pc:sldChg>
      <pc:sldChg chg="del">
        <pc:chgData name="伊健 杜" userId="e69aded81da48593" providerId="LiveId" clId="{89D35748-3595-4863-AB35-534656A0CE40}" dt="2022-09-15T05:03:23.880" v="0" actId="47"/>
        <pc:sldMkLst>
          <pc:docMk/>
          <pc:sldMk cId="1774406882" sldId="674"/>
        </pc:sldMkLst>
      </pc:sldChg>
      <pc:sldChg chg="del">
        <pc:chgData name="伊健 杜" userId="e69aded81da48593" providerId="LiveId" clId="{89D35748-3595-4863-AB35-534656A0CE40}" dt="2022-09-15T05:03:23.880" v="0" actId="47"/>
        <pc:sldMkLst>
          <pc:docMk/>
          <pc:sldMk cId="4259223609" sldId="675"/>
        </pc:sldMkLst>
      </pc:sldChg>
      <pc:sldChg chg="del">
        <pc:chgData name="伊健 杜" userId="e69aded81da48593" providerId="LiveId" clId="{89D35748-3595-4863-AB35-534656A0CE40}" dt="2022-09-15T05:03:23.880" v="0" actId="47"/>
        <pc:sldMkLst>
          <pc:docMk/>
          <pc:sldMk cId="537435773" sldId="676"/>
        </pc:sldMkLst>
      </pc:sldChg>
      <pc:sldChg chg="del">
        <pc:chgData name="伊健 杜" userId="e69aded81da48593" providerId="LiveId" clId="{89D35748-3595-4863-AB35-534656A0CE40}" dt="2022-09-15T05:03:23.880" v="0" actId="47"/>
        <pc:sldMkLst>
          <pc:docMk/>
          <pc:sldMk cId="3469213798" sldId="677"/>
        </pc:sldMkLst>
      </pc:sldChg>
      <pc:sldChg chg="addSp modSp mod">
        <pc:chgData name="伊健 杜" userId="e69aded81da48593" providerId="LiveId" clId="{89D35748-3595-4863-AB35-534656A0CE40}" dt="2022-09-15T11:33:51.263" v="3968"/>
        <pc:sldMkLst>
          <pc:docMk/>
          <pc:sldMk cId="1448130752" sldId="678"/>
        </pc:sldMkLst>
        <pc:spChg chg="mod">
          <ac:chgData name="伊健 杜" userId="e69aded81da48593" providerId="LiveId" clId="{89D35748-3595-4863-AB35-534656A0CE40}" dt="2022-09-15T08:37:32.150" v="2" actId="1076"/>
          <ac:spMkLst>
            <pc:docMk/>
            <pc:sldMk cId="1448130752" sldId="678"/>
            <ac:spMk id="2" creationId="{81F4B079-5182-7332-4978-966F1AEEF4D2}"/>
          </ac:spMkLst>
        </pc:spChg>
        <pc:spChg chg="mod">
          <ac:chgData name="伊健 杜" userId="e69aded81da48593" providerId="LiveId" clId="{89D35748-3595-4863-AB35-534656A0CE40}" dt="2022-09-15T11:33:51.263" v="3968"/>
          <ac:spMkLst>
            <pc:docMk/>
            <pc:sldMk cId="1448130752" sldId="678"/>
            <ac:spMk id="4" creationId="{CFC1CF28-580E-2280-640A-ADB8853307E7}"/>
          </ac:spMkLst>
        </pc:spChg>
        <pc:picChg chg="add mod">
          <ac:chgData name="伊健 杜" userId="e69aded81da48593" providerId="LiveId" clId="{89D35748-3595-4863-AB35-534656A0CE40}" dt="2022-09-15T08:38:31.927" v="109" actId="1076"/>
          <ac:picMkLst>
            <pc:docMk/>
            <pc:sldMk cId="1448130752" sldId="678"/>
            <ac:picMk id="1026" creationId="{15B34D48-4401-ED5C-972C-AA8684AFC989}"/>
          </ac:picMkLst>
        </pc:picChg>
      </pc:sldChg>
      <pc:sldChg chg="del">
        <pc:chgData name="伊健 杜" userId="e69aded81da48593" providerId="LiveId" clId="{89D35748-3595-4863-AB35-534656A0CE40}" dt="2022-09-15T05:03:23.880" v="0" actId="47"/>
        <pc:sldMkLst>
          <pc:docMk/>
          <pc:sldMk cId="3379187248" sldId="679"/>
        </pc:sldMkLst>
      </pc:sldChg>
      <pc:sldChg chg="del">
        <pc:chgData name="伊健 杜" userId="e69aded81da48593" providerId="LiveId" clId="{89D35748-3595-4863-AB35-534656A0CE40}" dt="2022-09-15T05:03:23.880" v="0" actId="47"/>
        <pc:sldMkLst>
          <pc:docMk/>
          <pc:sldMk cId="618460365" sldId="680"/>
        </pc:sldMkLst>
      </pc:sldChg>
      <pc:sldChg chg="addSp delSp modSp add mod">
        <pc:chgData name="伊健 杜" userId="e69aded81da48593" providerId="LiveId" clId="{89D35748-3595-4863-AB35-534656A0CE40}" dt="2022-09-15T11:33:51.263" v="3968"/>
        <pc:sldMkLst>
          <pc:docMk/>
          <pc:sldMk cId="862747140" sldId="682"/>
        </pc:sldMkLst>
        <pc:spChg chg="mod">
          <ac:chgData name="伊健 杜" userId="e69aded81da48593" providerId="LiveId" clId="{89D35748-3595-4863-AB35-534656A0CE40}" dt="2022-09-15T08:38:52.274" v="110" actId="1076"/>
          <ac:spMkLst>
            <pc:docMk/>
            <pc:sldMk cId="862747140" sldId="682"/>
            <ac:spMk id="2" creationId="{81F4B079-5182-7332-4978-966F1AEEF4D2}"/>
          </ac:spMkLst>
        </pc:spChg>
        <pc:spChg chg="add mod">
          <ac:chgData name="伊健 杜" userId="e69aded81da48593" providerId="LiveId" clId="{89D35748-3595-4863-AB35-534656A0CE40}" dt="2022-09-15T08:43:12.911" v="295" actId="1076"/>
          <ac:spMkLst>
            <pc:docMk/>
            <pc:sldMk cId="862747140" sldId="682"/>
            <ac:spMk id="3" creationId="{5BF0D428-FAC1-3976-67AB-B1FB31C6353E}"/>
          </ac:spMkLst>
        </pc:spChg>
        <pc:spChg chg="mod">
          <ac:chgData name="伊健 杜" userId="e69aded81da48593" providerId="LiveId" clId="{89D35748-3595-4863-AB35-534656A0CE40}" dt="2022-09-15T11:33:51.263" v="3968"/>
          <ac:spMkLst>
            <pc:docMk/>
            <pc:sldMk cId="862747140" sldId="682"/>
            <ac:spMk id="4" creationId="{CFC1CF28-580E-2280-640A-ADB8853307E7}"/>
          </ac:spMkLst>
        </pc:spChg>
        <pc:picChg chg="add mod">
          <ac:chgData name="伊健 杜" userId="e69aded81da48593" providerId="LiveId" clId="{89D35748-3595-4863-AB35-534656A0CE40}" dt="2022-09-15T08:42:45.521" v="289" actId="1076"/>
          <ac:picMkLst>
            <pc:docMk/>
            <pc:sldMk cId="862747140" sldId="682"/>
            <ac:picMk id="2050" creationId="{533A3CD4-97CE-FB88-1517-3DD639E28618}"/>
          </ac:picMkLst>
        </pc:picChg>
        <pc:picChg chg="add del mod">
          <ac:chgData name="伊健 杜" userId="e69aded81da48593" providerId="LiveId" clId="{89D35748-3595-4863-AB35-534656A0CE40}" dt="2022-09-15T08:43:09.015" v="291" actId="478"/>
          <ac:picMkLst>
            <pc:docMk/>
            <pc:sldMk cId="862747140" sldId="682"/>
            <ac:picMk id="2052" creationId="{BD31E127-C55F-2D84-F4B8-6B4B0E29D221}"/>
          </ac:picMkLst>
        </pc:picChg>
        <pc:picChg chg="add mod">
          <ac:chgData name="伊健 杜" userId="e69aded81da48593" providerId="LiveId" clId="{89D35748-3595-4863-AB35-534656A0CE40}" dt="2022-09-15T08:42:46.415" v="290" actId="1076"/>
          <ac:picMkLst>
            <pc:docMk/>
            <pc:sldMk cId="862747140" sldId="682"/>
            <ac:picMk id="2054" creationId="{790B379F-2F59-4A02-A1D5-BA94C38D1D17}"/>
          </ac:picMkLst>
        </pc:picChg>
        <pc:picChg chg="add mod">
          <ac:chgData name="伊健 杜" userId="e69aded81da48593" providerId="LiveId" clId="{89D35748-3595-4863-AB35-534656A0CE40}" dt="2022-09-15T08:43:14.439" v="296" actId="1076"/>
          <ac:picMkLst>
            <pc:docMk/>
            <pc:sldMk cId="862747140" sldId="682"/>
            <ac:picMk id="2056" creationId="{4F869E01-D13F-0C98-7203-6F2ACEDA2E90}"/>
          </ac:picMkLst>
        </pc:picChg>
      </pc:sldChg>
      <pc:sldChg chg="addSp delSp modSp add mod">
        <pc:chgData name="伊健 杜" userId="e69aded81da48593" providerId="LiveId" clId="{89D35748-3595-4863-AB35-534656A0CE40}" dt="2022-09-15T11:33:51.263" v="3968"/>
        <pc:sldMkLst>
          <pc:docMk/>
          <pc:sldMk cId="2795178724" sldId="683"/>
        </pc:sldMkLst>
        <pc:spChg chg="mod">
          <ac:chgData name="伊健 杜" userId="e69aded81da48593" providerId="LiveId" clId="{89D35748-3595-4863-AB35-534656A0CE40}" dt="2022-09-15T08:43:24.079" v="298" actId="1076"/>
          <ac:spMkLst>
            <pc:docMk/>
            <pc:sldMk cId="2795178724" sldId="683"/>
            <ac:spMk id="2" creationId="{81F4B079-5182-7332-4978-966F1AEEF4D2}"/>
          </ac:spMkLst>
        </pc:spChg>
        <pc:spChg chg="del">
          <ac:chgData name="伊健 杜" userId="e69aded81da48593" providerId="LiveId" clId="{89D35748-3595-4863-AB35-534656A0CE40}" dt="2022-09-15T08:43:26.803" v="303" actId="478"/>
          <ac:spMkLst>
            <pc:docMk/>
            <pc:sldMk cId="2795178724" sldId="683"/>
            <ac:spMk id="3" creationId="{5BF0D428-FAC1-3976-67AB-B1FB31C6353E}"/>
          </ac:spMkLst>
        </pc:spChg>
        <pc:spChg chg="mod">
          <ac:chgData name="伊健 杜" userId="e69aded81da48593" providerId="LiveId" clId="{89D35748-3595-4863-AB35-534656A0CE40}" dt="2022-09-15T11:33:51.263" v="3968"/>
          <ac:spMkLst>
            <pc:docMk/>
            <pc:sldMk cId="2795178724" sldId="683"/>
            <ac:spMk id="4" creationId="{CFC1CF28-580E-2280-640A-ADB8853307E7}"/>
          </ac:spMkLst>
        </pc:spChg>
        <pc:picChg chg="del mod">
          <ac:chgData name="伊健 杜" userId="e69aded81da48593" providerId="LiveId" clId="{89D35748-3595-4863-AB35-534656A0CE40}" dt="2022-09-15T08:43:26.345" v="302" actId="478"/>
          <ac:picMkLst>
            <pc:docMk/>
            <pc:sldMk cId="2795178724" sldId="683"/>
            <ac:picMk id="2050" creationId="{533A3CD4-97CE-FB88-1517-3DD639E28618}"/>
          </ac:picMkLst>
        </pc:picChg>
        <pc:picChg chg="del">
          <ac:chgData name="伊健 杜" userId="e69aded81da48593" providerId="LiveId" clId="{89D35748-3595-4863-AB35-534656A0CE40}" dt="2022-09-15T08:43:25.790" v="300" actId="478"/>
          <ac:picMkLst>
            <pc:docMk/>
            <pc:sldMk cId="2795178724" sldId="683"/>
            <ac:picMk id="2054" creationId="{790B379F-2F59-4A02-A1D5-BA94C38D1D17}"/>
          </ac:picMkLst>
        </pc:picChg>
        <pc:picChg chg="del">
          <ac:chgData name="伊健 杜" userId="e69aded81da48593" providerId="LiveId" clId="{89D35748-3595-4863-AB35-534656A0CE40}" dt="2022-09-15T08:43:25.263" v="299" actId="478"/>
          <ac:picMkLst>
            <pc:docMk/>
            <pc:sldMk cId="2795178724" sldId="683"/>
            <ac:picMk id="2056" creationId="{4F869E01-D13F-0C98-7203-6F2ACEDA2E90}"/>
          </ac:picMkLst>
        </pc:picChg>
        <pc:picChg chg="add mod">
          <ac:chgData name="伊健 杜" userId="e69aded81da48593" providerId="LiveId" clId="{89D35748-3595-4863-AB35-534656A0CE40}" dt="2022-09-15T08:44:11.842" v="365" actId="1076"/>
          <ac:picMkLst>
            <pc:docMk/>
            <pc:sldMk cId="2795178724" sldId="683"/>
            <ac:picMk id="3074" creationId="{BBACC2C2-9C44-6892-713C-478B3E8AA915}"/>
          </ac:picMkLst>
        </pc:picChg>
        <pc:picChg chg="add mod">
          <ac:chgData name="伊健 杜" userId="e69aded81da48593" providerId="LiveId" clId="{89D35748-3595-4863-AB35-534656A0CE40}" dt="2022-09-15T08:44:10.585" v="364" actId="1076"/>
          <ac:picMkLst>
            <pc:docMk/>
            <pc:sldMk cId="2795178724" sldId="683"/>
            <ac:picMk id="3076" creationId="{AF94B2A8-0F33-D0D0-6F9F-0440EC92B0E5}"/>
          </ac:picMkLst>
        </pc:picChg>
      </pc:sldChg>
      <pc:sldChg chg="addSp delSp modSp new mod">
        <pc:chgData name="伊健 杜" userId="e69aded81da48593" providerId="LiveId" clId="{89D35748-3595-4863-AB35-534656A0CE40}" dt="2022-09-15T11:33:51.263" v="3968"/>
        <pc:sldMkLst>
          <pc:docMk/>
          <pc:sldMk cId="600116385" sldId="684"/>
        </pc:sldMkLst>
        <pc:spChg chg="mod">
          <ac:chgData name="伊健 杜" userId="e69aded81da48593" providerId="LiveId" clId="{89D35748-3595-4863-AB35-534656A0CE40}" dt="2022-09-15T11:33:51.263" v="3968"/>
          <ac:spMkLst>
            <pc:docMk/>
            <pc:sldMk cId="600116385" sldId="684"/>
            <ac:spMk id="2" creationId="{E434DEEB-6A6D-ECE0-0578-3E0A201596D3}"/>
          </ac:spMkLst>
        </pc:spChg>
        <pc:spChg chg="del">
          <ac:chgData name="伊健 杜" userId="e69aded81da48593" providerId="LiveId" clId="{89D35748-3595-4863-AB35-534656A0CE40}" dt="2022-09-15T08:49:48.847" v="699" actId="478"/>
          <ac:spMkLst>
            <pc:docMk/>
            <pc:sldMk cId="600116385" sldId="684"/>
            <ac:spMk id="3" creationId="{96956B3C-82D6-1EC0-F41E-0CD78D647FEB}"/>
          </ac:spMkLst>
        </pc:spChg>
        <pc:spChg chg="add del mod">
          <ac:chgData name="伊健 杜" userId="e69aded81da48593" providerId="LiveId" clId="{89D35748-3595-4863-AB35-534656A0CE40}" dt="2022-09-15T10:26:11.589" v="2867" actId="478"/>
          <ac:spMkLst>
            <pc:docMk/>
            <pc:sldMk cId="600116385" sldId="684"/>
            <ac:spMk id="4" creationId="{BDDC5680-06A4-656C-6B72-235E9367C745}"/>
          </ac:spMkLst>
        </pc:spChg>
        <pc:spChg chg="add mod">
          <ac:chgData name="伊健 杜" userId="e69aded81da48593" providerId="LiveId" clId="{89D35748-3595-4863-AB35-534656A0CE40}" dt="2022-09-15T11:33:51.263" v="3968"/>
          <ac:spMkLst>
            <pc:docMk/>
            <pc:sldMk cId="600116385" sldId="684"/>
            <ac:spMk id="5" creationId="{FB0D9365-4999-0D17-969A-0C33371F28EF}"/>
          </ac:spMkLst>
        </pc:spChg>
        <pc:picChg chg="add mod">
          <ac:chgData name="伊健 杜" userId="e69aded81da48593" providerId="LiveId" clId="{89D35748-3595-4863-AB35-534656A0CE40}" dt="2022-09-15T08:53:05.657" v="830" actId="14100"/>
          <ac:picMkLst>
            <pc:docMk/>
            <pc:sldMk cId="600116385" sldId="684"/>
            <ac:picMk id="5122" creationId="{76D628EE-BDB8-33EF-AA5E-86BF406AA806}"/>
          </ac:picMkLst>
        </pc:picChg>
      </pc:sldChg>
      <pc:sldChg chg="delSp new del mod">
        <pc:chgData name="伊健 杜" userId="e69aded81da48593" providerId="LiveId" clId="{89D35748-3595-4863-AB35-534656A0CE40}" dt="2022-09-15T08:44:22.992" v="368" actId="47"/>
        <pc:sldMkLst>
          <pc:docMk/>
          <pc:sldMk cId="2851249737" sldId="684"/>
        </pc:sldMkLst>
        <pc:spChg chg="del">
          <ac:chgData name="伊健 杜" userId="e69aded81da48593" providerId="LiveId" clId="{89D35748-3595-4863-AB35-534656A0CE40}" dt="2022-09-15T08:44:20.360" v="367" actId="478"/>
          <ac:spMkLst>
            <pc:docMk/>
            <pc:sldMk cId="2851249737" sldId="684"/>
            <ac:spMk id="2" creationId="{E085842E-1CE0-10B6-D6E9-D5EECCE15109}"/>
          </ac:spMkLst>
        </pc:spChg>
        <pc:spChg chg="del">
          <ac:chgData name="伊健 杜" userId="e69aded81da48593" providerId="LiveId" clId="{89D35748-3595-4863-AB35-534656A0CE40}" dt="2022-09-15T08:44:20.360" v="367" actId="478"/>
          <ac:spMkLst>
            <pc:docMk/>
            <pc:sldMk cId="2851249737" sldId="684"/>
            <ac:spMk id="3" creationId="{07A8E10C-D615-4C04-907B-CBF0B2B4CEB1}"/>
          </ac:spMkLst>
        </pc:spChg>
      </pc:sldChg>
      <pc:sldChg chg="new del">
        <pc:chgData name="伊健 杜" userId="e69aded81da48593" providerId="LiveId" clId="{89D35748-3595-4863-AB35-534656A0CE40}" dt="2022-09-15T08:45:45.685" v="407" actId="47"/>
        <pc:sldMkLst>
          <pc:docMk/>
          <pc:sldMk cId="1714354383" sldId="685"/>
        </pc:sldMkLst>
      </pc:sldChg>
      <pc:sldChg chg="new del">
        <pc:chgData name="伊健 杜" userId="e69aded81da48593" providerId="LiveId" clId="{89D35748-3595-4863-AB35-534656A0CE40}" dt="2022-09-15T08:46:09.925" v="457" actId="47"/>
        <pc:sldMkLst>
          <pc:docMk/>
          <pc:sldMk cId="3479615352" sldId="685"/>
        </pc:sldMkLst>
      </pc:sldChg>
      <pc:sldChg chg="addSp delSp modSp add mod">
        <pc:chgData name="伊健 杜" userId="e69aded81da48593" providerId="LiveId" clId="{89D35748-3595-4863-AB35-534656A0CE40}" dt="2022-09-15T11:33:51.263" v="3968"/>
        <pc:sldMkLst>
          <pc:docMk/>
          <pc:sldMk cId="2613389732" sldId="686"/>
        </pc:sldMkLst>
        <pc:spChg chg="mod">
          <ac:chgData name="伊健 杜" userId="e69aded81da48593" providerId="LiveId" clId="{89D35748-3595-4863-AB35-534656A0CE40}" dt="2022-09-15T11:33:51.263" v="3968"/>
          <ac:spMkLst>
            <pc:docMk/>
            <pc:sldMk cId="2613389732" sldId="686"/>
            <ac:spMk id="4" creationId="{CFC1CF28-580E-2280-640A-ADB8853307E7}"/>
          </ac:spMkLst>
        </pc:spChg>
        <pc:picChg chg="del">
          <ac:chgData name="伊健 杜" userId="e69aded81da48593" providerId="LiveId" clId="{89D35748-3595-4863-AB35-534656A0CE40}" dt="2022-09-15T08:46:32.043" v="514" actId="478"/>
          <ac:picMkLst>
            <pc:docMk/>
            <pc:sldMk cId="2613389732" sldId="686"/>
            <ac:picMk id="3074" creationId="{BBACC2C2-9C44-6892-713C-478B3E8AA915}"/>
          </ac:picMkLst>
        </pc:picChg>
        <pc:picChg chg="del">
          <ac:chgData name="伊健 杜" userId="e69aded81da48593" providerId="LiveId" clId="{89D35748-3595-4863-AB35-534656A0CE40}" dt="2022-09-15T08:46:31.629" v="513" actId="478"/>
          <ac:picMkLst>
            <pc:docMk/>
            <pc:sldMk cId="2613389732" sldId="686"/>
            <ac:picMk id="3076" creationId="{AF94B2A8-0F33-D0D0-6F9F-0440EC92B0E5}"/>
          </ac:picMkLst>
        </pc:picChg>
        <pc:picChg chg="add mod">
          <ac:chgData name="伊健 杜" userId="e69aded81da48593" providerId="LiveId" clId="{89D35748-3595-4863-AB35-534656A0CE40}" dt="2022-09-15T08:47:08.449" v="531" actId="1076"/>
          <ac:picMkLst>
            <pc:docMk/>
            <pc:sldMk cId="2613389732" sldId="686"/>
            <ac:picMk id="4098" creationId="{B04E892C-D4ED-6ED3-01DA-1B6BFB56ECE0}"/>
          </ac:picMkLst>
        </pc:picChg>
      </pc:sldChg>
      <pc:sldChg chg="addSp delSp modSp add mod ord">
        <pc:chgData name="伊健 杜" userId="e69aded81da48593" providerId="LiveId" clId="{89D35748-3595-4863-AB35-534656A0CE40}" dt="2022-09-15T11:33:51.263" v="3968"/>
        <pc:sldMkLst>
          <pc:docMk/>
          <pc:sldMk cId="2270991218" sldId="687"/>
        </pc:sldMkLst>
        <pc:spChg chg="mod">
          <ac:chgData name="伊健 杜" userId="e69aded81da48593" providerId="LiveId" clId="{89D35748-3595-4863-AB35-534656A0CE40}" dt="2022-09-15T11:33:51.263" v="3968"/>
          <ac:spMkLst>
            <pc:docMk/>
            <pc:sldMk cId="2270991218" sldId="687"/>
            <ac:spMk id="4" creationId="{0547E340-6DDA-20E0-92AE-E935CE918973}"/>
          </ac:spMkLst>
        </pc:spChg>
        <pc:spChg chg="del mod">
          <ac:chgData name="伊健 杜" userId="e69aded81da48593" providerId="LiveId" clId="{89D35748-3595-4863-AB35-534656A0CE40}" dt="2022-09-15T10:26:18.167" v="2871" actId="478"/>
          <ac:spMkLst>
            <pc:docMk/>
            <pc:sldMk cId="2270991218" sldId="687"/>
            <ac:spMk id="5" creationId="{21477F3D-C2D3-917B-17B9-3DFD9DD89A39}"/>
          </ac:spMkLst>
        </pc:spChg>
        <pc:spChg chg="add del mod">
          <ac:chgData name="伊健 杜" userId="e69aded81da48593" providerId="LiveId" clId="{89D35748-3595-4863-AB35-534656A0CE40}" dt="2022-09-15T11:33:51.263" v="3968"/>
          <ac:spMkLst>
            <pc:docMk/>
            <pc:sldMk cId="2270991218" sldId="687"/>
            <ac:spMk id="6" creationId="{4EA05A75-5297-A0BB-DA60-129EC50FABFC}"/>
          </ac:spMkLst>
        </pc:spChg>
        <pc:picChg chg="add mod">
          <ac:chgData name="伊健 杜" userId="e69aded81da48593" providerId="LiveId" clId="{89D35748-3595-4863-AB35-534656A0CE40}" dt="2022-09-15T08:48:43.314" v="595" actId="1076"/>
          <ac:picMkLst>
            <pc:docMk/>
            <pc:sldMk cId="2270991218" sldId="687"/>
            <ac:picMk id="3" creationId="{461275B2-8C08-8CD6-8F5A-F7E2817FAE8D}"/>
          </ac:picMkLst>
        </pc:picChg>
        <pc:picChg chg="del">
          <ac:chgData name="伊健 杜" userId="e69aded81da48593" providerId="LiveId" clId="{89D35748-3595-4863-AB35-534656A0CE40}" dt="2022-09-15T08:48:34.464" v="592" actId="478"/>
          <ac:picMkLst>
            <pc:docMk/>
            <pc:sldMk cId="2270991218" sldId="687"/>
            <ac:picMk id="2050" creationId="{80A75E32-F07E-8FCE-8ACA-7B8C66E66222}"/>
          </ac:picMkLst>
        </pc:picChg>
        <pc:picChg chg="del mod">
          <ac:chgData name="伊健 杜" userId="e69aded81da48593" providerId="LiveId" clId="{89D35748-3595-4863-AB35-534656A0CE40}" dt="2022-09-15T08:48:34.038" v="591" actId="478"/>
          <ac:picMkLst>
            <pc:docMk/>
            <pc:sldMk cId="2270991218" sldId="687"/>
            <ac:picMk id="2052" creationId="{6C1DB4AA-8963-C796-F944-C350F16C8450}"/>
          </ac:picMkLst>
        </pc:picChg>
      </pc:sldChg>
      <pc:sldChg chg="addSp delSp modSp add mod">
        <pc:chgData name="伊健 杜" userId="e69aded81da48593" providerId="LiveId" clId="{89D35748-3595-4863-AB35-534656A0CE40}" dt="2022-09-15T11:33:51.263" v="3968"/>
        <pc:sldMkLst>
          <pc:docMk/>
          <pc:sldMk cId="2752810598" sldId="688"/>
        </pc:sldMkLst>
        <pc:spChg chg="mod">
          <ac:chgData name="伊健 杜" userId="e69aded81da48593" providerId="LiveId" clId="{89D35748-3595-4863-AB35-534656A0CE40}" dt="2022-09-15T11:33:51.263" v="3968"/>
          <ac:spMkLst>
            <pc:docMk/>
            <pc:sldMk cId="2752810598" sldId="688"/>
            <ac:spMk id="4" creationId="{0547E340-6DDA-20E0-92AE-E935CE918973}"/>
          </ac:spMkLst>
        </pc:spChg>
        <pc:spChg chg="del mod">
          <ac:chgData name="伊健 杜" userId="e69aded81da48593" providerId="LiveId" clId="{89D35748-3595-4863-AB35-534656A0CE40}" dt="2022-09-15T10:25:53.424" v="2863" actId="478"/>
          <ac:spMkLst>
            <pc:docMk/>
            <pc:sldMk cId="2752810598" sldId="688"/>
            <ac:spMk id="5" creationId="{21477F3D-C2D3-917B-17B9-3DFD9DD89A39}"/>
          </ac:spMkLst>
        </pc:spChg>
        <pc:spChg chg="add mod">
          <ac:chgData name="伊健 杜" userId="e69aded81da48593" providerId="LiveId" clId="{89D35748-3595-4863-AB35-534656A0CE40}" dt="2022-09-15T11:33:51.263" v="3968"/>
          <ac:spMkLst>
            <pc:docMk/>
            <pc:sldMk cId="2752810598" sldId="688"/>
            <ac:spMk id="7" creationId="{B31DAEC9-B782-9FEE-74A8-E86152DE7A91}"/>
          </ac:spMkLst>
        </pc:spChg>
        <pc:picChg chg="del">
          <ac:chgData name="伊健 杜" userId="e69aded81da48593" providerId="LiveId" clId="{89D35748-3595-4863-AB35-534656A0CE40}" dt="2022-09-15T08:49:01.989" v="611" actId="478"/>
          <ac:picMkLst>
            <pc:docMk/>
            <pc:sldMk cId="2752810598" sldId="688"/>
            <ac:picMk id="3" creationId="{461275B2-8C08-8CD6-8F5A-F7E2817FAE8D}"/>
          </ac:picMkLst>
        </pc:picChg>
        <pc:picChg chg="add mod">
          <ac:chgData name="伊健 杜" userId="e69aded81da48593" providerId="LiveId" clId="{89D35748-3595-4863-AB35-534656A0CE40}" dt="2022-09-15T08:49:04.644" v="613" actId="1076"/>
          <ac:picMkLst>
            <pc:docMk/>
            <pc:sldMk cId="2752810598" sldId="688"/>
            <ac:picMk id="6" creationId="{621884CF-1DB3-FA0F-7700-BE5AA277FB25}"/>
          </ac:picMkLst>
        </pc:picChg>
      </pc:sldChg>
      <pc:sldChg chg="addSp delSp modSp add mod ord">
        <pc:chgData name="伊健 杜" userId="e69aded81da48593" providerId="LiveId" clId="{89D35748-3595-4863-AB35-534656A0CE40}" dt="2022-09-15T11:33:51.263" v="3968"/>
        <pc:sldMkLst>
          <pc:docMk/>
          <pc:sldMk cId="3458395726" sldId="689"/>
        </pc:sldMkLst>
        <pc:spChg chg="add mod">
          <ac:chgData name="伊健 杜" userId="e69aded81da48593" providerId="LiveId" clId="{89D35748-3595-4863-AB35-534656A0CE40}" dt="2022-09-15T11:33:51.263" v="3968"/>
          <ac:spMkLst>
            <pc:docMk/>
            <pc:sldMk cId="3458395726" sldId="689"/>
            <ac:spMk id="3" creationId="{5A9AB7BD-E0A8-15AA-38F4-65E53E5C4D56}"/>
          </ac:spMkLst>
        </pc:spChg>
        <pc:spChg chg="mod">
          <ac:chgData name="伊健 杜" userId="e69aded81da48593" providerId="LiveId" clId="{89D35748-3595-4863-AB35-534656A0CE40}" dt="2022-09-15T11:33:51.263" v="3968"/>
          <ac:spMkLst>
            <pc:docMk/>
            <pc:sldMk cId="3458395726" sldId="689"/>
            <ac:spMk id="4" creationId="{0547E340-6DDA-20E0-92AE-E935CE918973}"/>
          </ac:spMkLst>
        </pc:spChg>
        <pc:spChg chg="del">
          <ac:chgData name="伊健 杜" userId="e69aded81da48593" providerId="LiveId" clId="{89D35748-3595-4863-AB35-534656A0CE40}" dt="2022-09-15T10:26:14.307" v="2868" actId="478"/>
          <ac:spMkLst>
            <pc:docMk/>
            <pc:sldMk cId="3458395726" sldId="689"/>
            <ac:spMk id="5" creationId="{21477F3D-C2D3-917B-17B9-3DFD9DD89A39}"/>
          </ac:spMkLst>
        </pc:spChg>
        <pc:picChg chg="add mod">
          <ac:chgData name="伊健 杜" userId="e69aded81da48593" providerId="LiveId" clId="{89D35748-3595-4863-AB35-534656A0CE40}" dt="2022-09-15T08:49:43.858" v="698" actId="1076"/>
          <ac:picMkLst>
            <pc:docMk/>
            <pc:sldMk cId="3458395726" sldId="689"/>
            <ac:picMk id="2" creationId="{B80080E0-B31B-6114-0C1D-3DC0A69490BE}"/>
          </ac:picMkLst>
        </pc:picChg>
        <pc:picChg chg="del">
          <ac:chgData name="伊健 杜" userId="e69aded81da48593" providerId="LiveId" clId="{89D35748-3595-4863-AB35-534656A0CE40}" dt="2022-09-15T08:49:30.738" v="693" actId="478"/>
          <ac:picMkLst>
            <pc:docMk/>
            <pc:sldMk cId="3458395726" sldId="689"/>
            <ac:picMk id="6" creationId="{621884CF-1DB3-FA0F-7700-BE5AA277FB25}"/>
          </ac:picMkLst>
        </pc:picChg>
      </pc:sldChg>
      <pc:sldChg chg="delSp modSp new mod">
        <pc:chgData name="伊健 杜" userId="e69aded81da48593" providerId="LiveId" clId="{89D35748-3595-4863-AB35-534656A0CE40}" dt="2022-09-15T11:33:51.263" v="3968"/>
        <pc:sldMkLst>
          <pc:docMk/>
          <pc:sldMk cId="238056626" sldId="690"/>
        </pc:sldMkLst>
        <pc:spChg chg="mod">
          <ac:chgData name="伊健 杜" userId="e69aded81da48593" providerId="LiveId" clId="{89D35748-3595-4863-AB35-534656A0CE40}" dt="2022-09-15T11:33:51.263" v="3968"/>
          <ac:spMkLst>
            <pc:docMk/>
            <pc:sldMk cId="238056626" sldId="690"/>
            <ac:spMk id="2" creationId="{52A32E0F-B5F7-60AA-1B91-12DE3DC6776E}"/>
          </ac:spMkLst>
        </pc:spChg>
        <pc:spChg chg="del">
          <ac:chgData name="伊健 杜" userId="e69aded81da48593" providerId="LiveId" clId="{89D35748-3595-4863-AB35-534656A0CE40}" dt="2022-09-15T08:53:13.944" v="832" actId="478"/>
          <ac:spMkLst>
            <pc:docMk/>
            <pc:sldMk cId="238056626" sldId="690"/>
            <ac:spMk id="3" creationId="{8F7865E3-A3E8-CC62-3DCF-78AF50B8B0E7}"/>
          </ac:spMkLst>
        </pc:spChg>
      </pc:sldChg>
      <pc:sldChg chg="addSp delSp modSp add mod">
        <pc:chgData name="伊健 杜" userId="e69aded81da48593" providerId="LiveId" clId="{89D35748-3595-4863-AB35-534656A0CE40}" dt="2022-09-15T11:33:51.263" v="3968"/>
        <pc:sldMkLst>
          <pc:docMk/>
          <pc:sldMk cId="851622849" sldId="691"/>
        </pc:sldMkLst>
        <pc:spChg chg="add del">
          <ac:chgData name="伊健 杜" userId="e69aded81da48593" providerId="LiveId" clId="{89D35748-3595-4863-AB35-534656A0CE40}" dt="2022-09-15T08:55:09.504" v="1064"/>
          <ac:spMkLst>
            <pc:docMk/>
            <pc:sldMk cId="851622849" sldId="691"/>
            <ac:spMk id="2" creationId="{0098D6D9-C29F-8415-0D01-51A5115E49CA}"/>
          </ac:spMkLst>
        </pc:spChg>
        <pc:spChg chg="mod">
          <ac:chgData name="伊健 杜" userId="e69aded81da48593" providerId="LiveId" clId="{89D35748-3595-4863-AB35-534656A0CE40}" dt="2022-09-15T11:33:51.263" v="3968"/>
          <ac:spMkLst>
            <pc:docMk/>
            <pc:sldMk cId="851622849" sldId="691"/>
            <ac:spMk id="4" creationId="{0547E340-6DDA-20E0-92AE-E935CE918973}"/>
          </ac:spMkLst>
        </pc:spChg>
        <pc:spChg chg="mod">
          <ac:chgData name="伊健 杜" userId="e69aded81da48593" providerId="LiveId" clId="{89D35748-3595-4863-AB35-534656A0CE40}" dt="2022-09-15T08:55:10.560" v="1066"/>
          <ac:spMkLst>
            <pc:docMk/>
            <pc:sldMk cId="851622849" sldId="691"/>
            <ac:spMk id="5" creationId="{21477F3D-C2D3-917B-17B9-3DFD9DD89A39}"/>
          </ac:spMkLst>
        </pc:spChg>
        <pc:picChg chg="del mod">
          <ac:chgData name="伊健 杜" userId="e69aded81da48593" providerId="LiveId" clId="{89D35748-3595-4863-AB35-534656A0CE40}" dt="2022-09-15T08:55:29.696" v="1129" actId="478"/>
          <ac:picMkLst>
            <pc:docMk/>
            <pc:sldMk cId="851622849" sldId="691"/>
            <ac:picMk id="3" creationId="{461275B2-8C08-8CD6-8F5A-F7E2817FAE8D}"/>
          </ac:picMkLst>
        </pc:picChg>
        <pc:picChg chg="add mod">
          <ac:chgData name="伊健 杜" userId="e69aded81da48593" providerId="LiveId" clId="{89D35748-3595-4863-AB35-534656A0CE40}" dt="2022-09-15T08:58:50.149" v="1152" actId="1076"/>
          <ac:picMkLst>
            <pc:docMk/>
            <pc:sldMk cId="851622849" sldId="691"/>
            <ac:picMk id="6" creationId="{9BF0413A-A583-C845-2869-7121FCD7168E}"/>
          </ac:picMkLst>
        </pc:picChg>
        <pc:picChg chg="add mod">
          <ac:chgData name="伊健 杜" userId="e69aded81da48593" providerId="LiveId" clId="{89D35748-3595-4863-AB35-534656A0CE40}" dt="2022-09-15T08:57:13.932" v="1136" actId="1076"/>
          <ac:picMkLst>
            <pc:docMk/>
            <pc:sldMk cId="851622849" sldId="691"/>
            <ac:picMk id="6147" creationId="{AD6A68CF-95D4-FEA8-6A7F-283B1EAC7B91}"/>
          </ac:picMkLst>
        </pc:picChg>
        <pc:picChg chg="add mod">
          <ac:chgData name="伊健 杜" userId="e69aded81da48593" providerId="LiveId" clId="{89D35748-3595-4863-AB35-534656A0CE40}" dt="2022-09-15T08:57:15.252" v="1137" actId="1076"/>
          <ac:picMkLst>
            <pc:docMk/>
            <pc:sldMk cId="851622849" sldId="691"/>
            <ac:picMk id="6149" creationId="{70C10ECE-C664-2FD8-0625-9FE2F8077811}"/>
          </ac:picMkLst>
        </pc:picChg>
        <pc:picChg chg="add mod">
          <ac:chgData name="伊健 杜" userId="e69aded81da48593" providerId="LiveId" clId="{89D35748-3595-4863-AB35-534656A0CE40}" dt="2022-09-15T08:58:50.921" v="1153" actId="1076"/>
          <ac:picMkLst>
            <pc:docMk/>
            <pc:sldMk cId="851622849" sldId="691"/>
            <ac:picMk id="6151" creationId="{28D8E677-E9F1-FEA7-3C12-2D12321750D6}"/>
          </ac:picMkLst>
        </pc:picChg>
      </pc:sldChg>
      <pc:sldChg chg="addSp delSp modSp add mod">
        <pc:chgData name="伊健 杜" userId="e69aded81da48593" providerId="LiveId" clId="{89D35748-3595-4863-AB35-534656A0CE40}" dt="2022-09-15T11:33:51.263" v="3968"/>
        <pc:sldMkLst>
          <pc:docMk/>
          <pc:sldMk cId="1978763629" sldId="692"/>
        </pc:sldMkLst>
        <pc:spChg chg="mod">
          <ac:chgData name="伊健 杜" userId="e69aded81da48593" providerId="LiveId" clId="{89D35748-3595-4863-AB35-534656A0CE40}" dt="2022-09-15T11:33:51.263" v="3968"/>
          <ac:spMkLst>
            <pc:docMk/>
            <pc:sldMk cId="1978763629" sldId="692"/>
            <ac:spMk id="4" creationId="{0547E340-6DDA-20E0-92AE-E935CE918973}"/>
          </ac:spMkLst>
        </pc:spChg>
        <pc:spChg chg="mod">
          <ac:chgData name="伊健 杜" userId="e69aded81da48593" providerId="LiveId" clId="{89D35748-3595-4863-AB35-534656A0CE40}" dt="2022-09-15T11:33:51.263" v="3968"/>
          <ac:spMkLst>
            <pc:docMk/>
            <pc:sldMk cId="1978763629" sldId="692"/>
            <ac:spMk id="5" creationId="{21477F3D-C2D3-917B-17B9-3DFD9DD89A39}"/>
          </ac:spMkLst>
        </pc:spChg>
        <pc:picChg chg="del mod">
          <ac:chgData name="伊健 杜" userId="e69aded81da48593" providerId="LiveId" clId="{89D35748-3595-4863-AB35-534656A0CE40}" dt="2022-09-15T09:09:36.132" v="1709" actId="478"/>
          <ac:picMkLst>
            <pc:docMk/>
            <pc:sldMk cId="1978763629" sldId="692"/>
            <ac:picMk id="2" creationId="{B80080E0-B31B-6114-0C1D-3DC0A69490BE}"/>
          </ac:picMkLst>
        </pc:picChg>
        <pc:picChg chg="add mod">
          <ac:chgData name="伊健 杜" userId="e69aded81da48593" providerId="LiveId" clId="{89D35748-3595-4863-AB35-534656A0CE40}" dt="2022-09-15T09:11:13.703" v="1711" actId="1076"/>
          <ac:picMkLst>
            <pc:docMk/>
            <pc:sldMk cId="1978763629" sldId="692"/>
            <ac:picMk id="10242" creationId="{89BC490F-576E-5A03-D081-71045745C2AE}"/>
          </ac:picMkLst>
        </pc:picChg>
      </pc:sldChg>
      <pc:sldChg chg="add del">
        <pc:chgData name="伊健 杜" userId="e69aded81da48593" providerId="LiveId" clId="{89D35748-3595-4863-AB35-534656A0CE40}" dt="2022-09-15T09:17:48.559" v="2129" actId="47"/>
        <pc:sldMkLst>
          <pc:docMk/>
          <pc:sldMk cId="3571502580" sldId="693"/>
        </pc:sldMkLst>
      </pc:sldChg>
      <pc:sldChg chg="addSp delSp modSp add del mod">
        <pc:chgData name="伊健 杜" userId="e69aded81da48593" providerId="LiveId" clId="{89D35748-3595-4863-AB35-534656A0CE40}" dt="2022-09-15T10:57:06.734" v="3283" actId="47"/>
        <pc:sldMkLst>
          <pc:docMk/>
          <pc:sldMk cId="2215876370" sldId="694"/>
        </pc:sldMkLst>
        <pc:spChg chg="mod">
          <ac:chgData name="伊健 杜" userId="e69aded81da48593" providerId="LiveId" clId="{89D35748-3595-4863-AB35-534656A0CE40}" dt="2022-09-15T09:01:34.153" v="1358" actId="1076"/>
          <ac:spMkLst>
            <pc:docMk/>
            <pc:sldMk cId="2215876370" sldId="694"/>
            <ac:spMk id="4" creationId="{0547E340-6DDA-20E0-92AE-E935CE918973}"/>
          </ac:spMkLst>
        </pc:spChg>
        <pc:picChg chg="del mod">
          <ac:chgData name="伊健 杜" userId="e69aded81da48593" providerId="LiveId" clId="{89D35748-3595-4863-AB35-534656A0CE40}" dt="2022-09-15T08:59:30.109" v="1243" actId="478"/>
          <ac:picMkLst>
            <pc:docMk/>
            <pc:sldMk cId="2215876370" sldId="694"/>
            <ac:picMk id="6" creationId="{9BF0413A-A583-C845-2869-7121FCD7168E}"/>
          </ac:picMkLst>
        </pc:picChg>
        <pc:picChg chg="del">
          <ac:chgData name="伊健 杜" userId="e69aded81da48593" providerId="LiveId" clId="{89D35748-3595-4863-AB35-534656A0CE40}" dt="2022-09-15T08:59:30.109" v="1243" actId="478"/>
          <ac:picMkLst>
            <pc:docMk/>
            <pc:sldMk cId="2215876370" sldId="694"/>
            <ac:picMk id="6147" creationId="{AD6A68CF-95D4-FEA8-6A7F-283B1EAC7B91}"/>
          </ac:picMkLst>
        </pc:picChg>
        <pc:picChg chg="del mod">
          <ac:chgData name="伊健 杜" userId="e69aded81da48593" providerId="LiveId" clId="{89D35748-3595-4863-AB35-534656A0CE40}" dt="2022-09-15T08:59:30.109" v="1243" actId="478"/>
          <ac:picMkLst>
            <pc:docMk/>
            <pc:sldMk cId="2215876370" sldId="694"/>
            <ac:picMk id="6149" creationId="{70C10ECE-C664-2FD8-0625-9FE2F8077811}"/>
          </ac:picMkLst>
        </pc:picChg>
        <pc:picChg chg="del mod">
          <ac:chgData name="伊健 杜" userId="e69aded81da48593" providerId="LiveId" clId="{89D35748-3595-4863-AB35-534656A0CE40}" dt="2022-09-15T08:59:30.109" v="1243" actId="478"/>
          <ac:picMkLst>
            <pc:docMk/>
            <pc:sldMk cId="2215876370" sldId="694"/>
            <ac:picMk id="6151" creationId="{28D8E677-E9F1-FEA7-3C12-2D12321750D6}"/>
          </ac:picMkLst>
        </pc:picChg>
        <pc:picChg chg="add mod">
          <ac:chgData name="伊健 杜" userId="e69aded81da48593" providerId="LiveId" clId="{89D35748-3595-4863-AB35-534656A0CE40}" dt="2022-09-15T09:02:25.175" v="1361" actId="1076"/>
          <ac:picMkLst>
            <pc:docMk/>
            <pc:sldMk cId="2215876370" sldId="694"/>
            <ac:picMk id="9218" creationId="{5507FD3D-FF5A-A840-9A13-AB1D2EFAFCC9}"/>
          </ac:picMkLst>
        </pc:picChg>
        <pc:picChg chg="add mod">
          <ac:chgData name="伊健 杜" userId="e69aded81da48593" providerId="LiveId" clId="{89D35748-3595-4863-AB35-534656A0CE40}" dt="2022-09-15T09:02:26.972" v="1363" actId="1076"/>
          <ac:picMkLst>
            <pc:docMk/>
            <pc:sldMk cId="2215876370" sldId="694"/>
            <ac:picMk id="9220" creationId="{40584780-BC35-7B41-52CB-A5253413EE3F}"/>
          </ac:picMkLst>
        </pc:picChg>
      </pc:sldChg>
      <pc:sldChg chg="modSp add mod">
        <pc:chgData name="伊健 杜" userId="e69aded81da48593" providerId="LiveId" clId="{89D35748-3595-4863-AB35-534656A0CE40}" dt="2022-09-15T11:33:51.263" v="3968"/>
        <pc:sldMkLst>
          <pc:docMk/>
          <pc:sldMk cId="4034967240" sldId="695"/>
        </pc:sldMkLst>
        <pc:spChg chg="mod">
          <ac:chgData name="伊健 杜" userId="e69aded81da48593" providerId="LiveId" clId="{89D35748-3595-4863-AB35-534656A0CE40}" dt="2022-09-15T11:33:51.263" v="3968"/>
          <ac:spMkLst>
            <pc:docMk/>
            <pc:sldMk cId="4034967240" sldId="695"/>
            <ac:spMk id="4" creationId="{0547E340-6DDA-20E0-92AE-E935CE918973}"/>
          </ac:spMkLst>
        </pc:spChg>
      </pc:sldChg>
      <pc:sldChg chg="addSp delSp modSp add mod ord">
        <pc:chgData name="伊健 杜" userId="e69aded81da48593" providerId="LiveId" clId="{89D35748-3595-4863-AB35-534656A0CE40}" dt="2022-09-15T11:33:51.263" v="3968"/>
        <pc:sldMkLst>
          <pc:docMk/>
          <pc:sldMk cId="2386024586" sldId="696"/>
        </pc:sldMkLst>
        <pc:spChg chg="mod">
          <ac:chgData name="伊健 杜" userId="e69aded81da48593" providerId="LiveId" clId="{89D35748-3595-4863-AB35-534656A0CE40}" dt="2022-09-15T11:33:51.263" v="3968"/>
          <ac:spMkLst>
            <pc:docMk/>
            <pc:sldMk cId="2386024586" sldId="696"/>
            <ac:spMk id="4" creationId="{0547E340-6DDA-20E0-92AE-E935CE918973}"/>
          </ac:spMkLst>
        </pc:spChg>
        <pc:spChg chg="del">
          <ac:chgData name="伊健 杜" userId="e69aded81da48593" providerId="LiveId" clId="{89D35748-3595-4863-AB35-534656A0CE40}" dt="2022-09-15T09:03:06.536" v="1374" actId="478"/>
          <ac:spMkLst>
            <pc:docMk/>
            <pc:sldMk cId="2386024586" sldId="696"/>
            <ac:spMk id="5" creationId="{21477F3D-C2D3-917B-17B9-3DFD9DD89A39}"/>
          </ac:spMkLst>
        </pc:spChg>
        <pc:picChg chg="add mod modCrop">
          <ac:chgData name="伊健 杜" userId="e69aded81da48593" providerId="LiveId" clId="{89D35748-3595-4863-AB35-534656A0CE40}" dt="2022-09-15T10:04:20.295" v="2383" actId="1076"/>
          <ac:picMkLst>
            <pc:docMk/>
            <pc:sldMk cId="2386024586" sldId="696"/>
            <ac:picMk id="3" creationId="{46D1B5AA-55A4-D6C8-F1E3-B9DED82C314D}"/>
          </ac:picMkLst>
        </pc:picChg>
      </pc:sldChg>
      <pc:sldChg chg="addSp delSp modSp new mod">
        <pc:chgData name="伊健 杜" userId="e69aded81da48593" providerId="LiveId" clId="{89D35748-3595-4863-AB35-534656A0CE40}" dt="2022-09-15T11:33:51.263" v="3968"/>
        <pc:sldMkLst>
          <pc:docMk/>
          <pc:sldMk cId="4013189197" sldId="697"/>
        </pc:sldMkLst>
        <pc:spChg chg="del">
          <ac:chgData name="伊健 杜" userId="e69aded81da48593" providerId="LiveId" clId="{89D35748-3595-4863-AB35-534656A0CE40}" dt="2022-09-15T09:13:42.983" v="1823" actId="478"/>
          <ac:spMkLst>
            <pc:docMk/>
            <pc:sldMk cId="4013189197" sldId="697"/>
            <ac:spMk id="2" creationId="{02CB4A81-BA83-E35C-2D60-F0345B4E070D}"/>
          </ac:spMkLst>
        </pc:spChg>
        <pc:spChg chg="del">
          <ac:chgData name="伊健 杜" userId="e69aded81da48593" providerId="LiveId" clId="{89D35748-3595-4863-AB35-534656A0CE40}" dt="2022-09-15T09:13:42.983" v="1823" actId="478"/>
          <ac:spMkLst>
            <pc:docMk/>
            <pc:sldMk cId="4013189197" sldId="697"/>
            <ac:spMk id="3" creationId="{8C983CE7-1B81-E289-39D6-6C03CDB83CAF}"/>
          </ac:spMkLst>
        </pc:spChg>
        <pc:spChg chg="add mod">
          <ac:chgData name="伊健 杜" userId="e69aded81da48593" providerId="LiveId" clId="{89D35748-3595-4863-AB35-534656A0CE40}" dt="2022-09-15T11:33:51.263" v="3968"/>
          <ac:spMkLst>
            <pc:docMk/>
            <pc:sldMk cId="4013189197" sldId="697"/>
            <ac:spMk id="4" creationId="{4A0014D1-199C-B6C6-7F8A-DD374311B1BC}"/>
          </ac:spMkLst>
        </pc:spChg>
      </pc:sldChg>
      <pc:sldChg chg="add del">
        <pc:chgData name="伊健 杜" userId="e69aded81da48593" providerId="LiveId" clId="{89D35748-3595-4863-AB35-534656A0CE40}" dt="2022-09-15T09:12:40.599" v="1752" actId="47"/>
        <pc:sldMkLst>
          <pc:docMk/>
          <pc:sldMk cId="1365436131" sldId="698"/>
        </pc:sldMkLst>
      </pc:sldChg>
      <pc:sldChg chg="addSp delSp modSp add mod">
        <pc:chgData name="伊健 杜" userId="e69aded81da48593" providerId="LiveId" clId="{89D35748-3595-4863-AB35-534656A0CE40}" dt="2022-09-15T11:33:51.263" v="3968"/>
        <pc:sldMkLst>
          <pc:docMk/>
          <pc:sldMk cId="1125213541" sldId="699"/>
        </pc:sldMkLst>
        <pc:spChg chg="mod">
          <ac:chgData name="伊健 杜" userId="e69aded81da48593" providerId="LiveId" clId="{89D35748-3595-4863-AB35-534656A0CE40}" dt="2022-09-15T11:33:51.263" v="3968"/>
          <ac:spMkLst>
            <pc:docMk/>
            <pc:sldMk cId="1125213541" sldId="699"/>
            <ac:spMk id="4" creationId="{0547E340-6DDA-20E0-92AE-E935CE918973}"/>
          </ac:spMkLst>
        </pc:spChg>
        <pc:spChg chg="mod">
          <ac:chgData name="伊健 杜" userId="e69aded81da48593" providerId="LiveId" clId="{89D35748-3595-4863-AB35-534656A0CE40}" dt="2022-09-15T11:33:51.263" v="3968"/>
          <ac:spMkLst>
            <pc:docMk/>
            <pc:sldMk cId="1125213541" sldId="699"/>
            <ac:spMk id="5" creationId="{21477F3D-C2D3-917B-17B9-3DFD9DD89A39}"/>
          </ac:spMkLst>
        </pc:spChg>
        <pc:picChg chg="del">
          <ac:chgData name="伊健 杜" userId="e69aded81da48593" providerId="LiveId" clId="{89D35748-3595-4863-AB35-534656A0CE40}" dt="2022-09-15T09:13:18.789" v="1817" actId="478"/>
          <ac:picMkLst>
            <pc:docMk/>
            <pc:sldMk cId="1125213541" sldId="699"/>
            <ac:picMk id="10242" creationId="{89BC490F-576E-5A03-D081-71045745C2AE}"/>
          </ac:picMkLst>
        </pc:picChg>
        <pc:picChg chg="add mod">
          <ac:chgData name="伊健 杜" userId="e69aded81da48593" providerId="LiveId" clId="{89D35748-3595-4863-AB35-534656A0CE40}" dt="2022-09-15T09:13:36.966" v="1821" actId="1076"/>
          <ac:picMkLst>
            <pc:docMk/>
            <pc:sldMk cId="1125213541" sldId="699"/>
            <ac:picMk id="12290" creationId="{FB3B8BD4-7A08-D884-F6DF-E13B3963F767}"/>
          </ac:picMkLst>
        </pc:picChg>
      </pc:sldChg>
      <pc:sldChg chg="addSp delSp modSp add mod">
        <pc:chgData name="伊健 杜" userId="e69aded81da48593" providerId="LiveId" clId="{89D35748-3595-4863-AB35-534656A0CE40}" dt="2022-09-15T11:33:51.263" v="3968"/>
        <pc:sldMkLst>
          <pc:docMk/>
          <pc:sldMk cId="600392309" sldId="700"/>
        </pc:sldMkLst>
        <pc:spChg chg="add mod">
          <ac:chgData name="伊健 杜" userId="e69aded81da48593" providerId="LiveId" clId="{89D35748-3595-4863-AB35-534656A0CE40}" dt="2022-09-15T11:33:51.263" v="3968"/>
          <ac:spMkLst>
            <pc:docMk/>
            <pc:sldMk cId="600392309" sldId="700"/>
            <ac:spMk id="2" creationId="{B633E43F-58AC-6A2B-897A-0118BD7AF109}"/>
          </ac:spMkLst>
        </pc:spChg>
        <pc:spChg chg="add del">
          <ac:chgData name="伊健 杜" userId="e69aded81da48593" providerId="LiveId" clId="{89D35748-3595-4863-AB35-534656A0CE40}" dt="2022-09-15T09:16:07.572" v="1988" actId="478"/>
          <ac:spMkLst>
            <pc:docMk/>
            <pc:sldMk cId="600392309" sldId="700"/>
            <ac:spMk id="3" creationId="{676D5903-8E5C-15B3-91CC-C53C6CB58486}"/>
          </ac:spMkLst>
        </pc:spChg>
        <pc:spChg chg="mod">
          <ac:chgData name="伊健 杜" userId="e69aded81da48593" providerId="LiveId" clId="{89D35748-3595-4863-AB35-534656A0CE40}" dt="2022-09-15T11:33:51.263" v="3968"/>
          <ac:spMkLst>
            <pc:docMk/>
            <pc:sldMk cId="600392309" sldId="700"/>
            <ac:spMk id="4" creationId="{0547E340-6DDA-20E0-92AE-E935CE918973}"/>
          </ac:spMkLst>
        </pc:spChg>
        <pc:spChg chg="mod">
          <ac:chgData name="伊健 杜" userId="e69aded81da48593" providerId="LiveId" clId="{89D35748-3595-4863-AB35-534656A0CE40}" dt="2022-09-15T11:33:51.263" v="3968"/>
          <ac:spMkLst>
            <pc:docMk/>
            <pc:sldMk cId="600392309" sldId="700"/>
            <ac:spMk id="5" creationId="{21477F3D-C2D3-917B-17B9-3DFD9DD89A39}"/>
          </ac:spMkLst>
        </pc:spChg>
        <pc:picChg chg="del">
          <ac:chgData name="伊健 杜" userId="e69aded81da48593" providerId="LiveId" clId="{89D35748-3595-4863-AB35-534656A0CE40}" dt="2022-09-15T09:15:17.178" v="1982" actId="478"/>
          <ac:picMkLst>
            <pc:docMk/>
            <pc:sldMk cId="600392309" sldId="700"/>
            <ac:picMk id="12290" creationId="{FB3B8BD4-7A08-D884-F6DF-E13B3963F767}"/>
          </ac:picMkLst>
        </pc:picChg>
        <pc:picChg chg="add mod">
          <ac:chgData name="伊健 杜" userId="e69aded81da48593" providerId="LiveId" clId="{89D35748-3595-4863-AB35-534656A0CE40}" dt="2022-09-15T09:16:09.239" v="1989" actId="1076"/>
          <ac:picMkLst>
            <pc:docMk/>
            <pc:sldMk cId="600392309" sldId="700"/>
            <ac:picMk id="14338" creationId="{9CC12B7E-C37E-A254-5464-6409543855CA}"/>
          </ac:picMkLst>
        </pc:picChg>
      </pc:sldChg>
      <pc:sldChg chg="addSp delSp modSp add del mod">
        <pc:chgData name="伊健 杜" userId="e69aded81da48593" providerId="LiveId" clId="{89D35748-3595-4863-AB35-534656A0CE40}" dt="2022-09-15T11:33:59.726" v="3969" actId="47"/>
        <pc:sldMkLst>
          <pc:docMk/>
          <pc:sldMk cId="2430071813" sldId="701"/>
        </pc:sldMkLst>
        <pc:spChg chg="add del mod">
          <ac:chgData name="伊健 杜" userId="e69aded81da48593" providerId="LiveId" clId="{89D35748-3595-4863-AB35-534656A0CE40}" dt="2022-09-15T09:17:37.371" v="2127" actId="478"/>
          <ac:spMkLst>
            <pc:docMk/>
            <pc:sldMk cId="2430071813" sldId="701"/>
            <ac:spMk id="2" creationId="{27FA4842-B4BF-E106-F039-541BD1C172B8}"/>
          </ac:spMkLst>
        </pc:spChg>
        <pc:spChg chg="del mod">
          <ac:chgData name="伊健 杜" userId="e69aded81da48593" providerId="LiveId" clId="{89D35748-3595-4863-AB35-534656A0CE40}" dt="2022-09-15T09:17:37.371" v="2127" actId="478"/>
          <ac:spMkLst>
            <pc:docMk/>
            <pc:sldMk cId="2430071813" sldId="701"/>
            <ac:spMk id="4" creationId="{4A0014D1-199C-B6C6-7F8A-DD374311B1BC}"/>
          </ac:spMkLst>
        </pc:spChg>
      </pc:sldChg>
      <pc:sldChg chg="addSp delSp modSp add mod">
        <pc:chgData name="伊健 杜" userId="e69aded81da48593" providerId="LiveId" clId="{89D35748-3595-4863-AB35-534656A0CE40}" dt="2022-09-15T14:47:44.178" v="4038" actId="478"/>
        <pc:sldMkLst>
          <pc:docMk/>
          <pc:sldMk cId="4177423162" sldId="702"/>
        </pc:sldMkLst>
        <pc:spChg chg="add del mod">
          <ac:chgData name="伊健 杜" userId="e69aded81da48593" providerId="LiveId" clId="{89D35748-3595-4863-AB35-534656A0CE40}" dt="2022-09-15T14:47:44.178" v="4038" actId="478"/>
          <ac:spMkLst>
            <pc:docMk/>
            <pc:sldMk cId="4177423162" sldId="702"/>
            <ac:spMk id="2" creationId="{78D30B74-A5AC-7467-DD96-D56515BBE145}"/>
          </ac:spMkLst>
        </pc:spChg>
        <pc:spChg chg="mod">
          <ac:chgData name="伊健 杜" userId="e69aded81da48593" providerId="LiveId" clId="{89D35748-3595-4863-AB35-534656A0CE40}" dt="2022-09-15T11:33:51.263" v="3968"/>
          <ac:spMkLst>
            <pc:docMk/>
            <pc:sldMk cId="4177423162" sldId="702"/>
            <ac:spMk id="4" creationId="{0547E340-6DDA-20E0-92AE-E935CE918973}"/>
          </ac:spMkLst>
        </pc:spChg>
        <pc:spChg chg="mod">
          <ac:chgData name="伊健 杜" userId="e69aded81da48593" providerId="LiveId" clId="{89D35748-3595-4863-AB35-534656A0CE40}" dt="2022-09-15T11:33:51.263" v="3968"/>
          <ac:spMkLst>
            <pc:docMk/>
            <pc:sldMk cId="4177423162" sldId="702"/>
            <ac:spMk id="5" creationId="{21477F3D-C2D3-917B-17B9-3DFD9DD89A39}"/>
          </ac:spMkLst>
        </pc:spChg>
        <pc:picChg chg="del">
          <ac:chgData name="伊健 杜" userId="e69aded81da48593" providerId="LiveId" clId="{89D35748-3595-4863-AB35-534656A0CE40}" dt="2022-09-15T09:18:51.813" v="2216" actId="478"/>
          <ac:picMkLst>
            <pc:docMk/>
            <pc:sldMk cId="4177423162" sldId="702"/>
            <ac:picMk id="10242" creationId="{89BC490F-576E-5A03-D081-71045745C2AE}"/>
          </ac:picMkLst>
        </pc:picChg>
        <pc:picChg chg="add mod">
          <ac:chgData name="伊健 杜" userId="e69aded81da48593" providerId="LiveId" clId="{89D35748-3595-4863-AB35-534656A0CE40}" dt="2022-09-15T09:19:17.740" v="2219" actId="1076"/>
          <ac:picMkLst>
            <pc:docMk/>
            <pc:sldMk cId="4177423162" sldId="702"/>
            <ac:picMk id="19458" creationId="{3EA08962-8C78-1DAB-3655-DBD3FE96CE97}"/>
          </ac:picMkLst>
        </pc:picChg>
      </pc:sldChg>
      <pc:sldChg chg="addSp delSp modSp add del mod">
        <pc:chgData name="伊健 杜" userId="e69aded81da48593" providerId="LiveId" clId="{89D35748-3595-4863-AB35-534656A0CE40}" dt="2022-09-15T09:19:34.042" v="2236" actId="47"/>
        <pc:sldMkLst>
          <pc:docMk/>
          <pc:sldMk cId="3691000442" sldId="703"/>
        </pc:sldMkLst>
        <pc:spChg chg="del mod">
          <ac:chgData name="伊健 杜" userId="e69aded81da48593" providerId="LiveId" clId="{89D35748-3595-4863-AB35-534656A0CE40}" dt="2022-09-15T09:19:30.550" v="2234" actId="478"/>
          <ac:spMkLst>
            <pc:docMk/>
            <pc:sldMk cId="3691000442" sldId="703"/>
            <ac:spMk id="5" creationId="{21477F3D-C2D3-917B-17B9-3DFD9DD89A39}"/>
          </ac:spMkLst>
        </pc:spChg>
        <pc:picChg chg="add del">
          <ac:chgData name="伊健 杜" userId="e69aded81da48593" providerId="LiveId" clId="{89D35748-3595-4863-AB35-534656A0CE40}" dt="2022-09-15T09:19:30.550" v="2234" actId="478"/>
          <ac:picMkLst>
            <pc:docMk/>
            <pc:sldMk cId="3691000442" sldId="703"/>
            <ac:picMk id="18434" creationId="{85E85B96-DA0B-8493-2609-BD8BC4CE262E}"/>
          </ac:picMkLst>
        </pc:picChg>
      </pc:sldChg>
      <pc:sldChg chg="addSp delSp modSp add mod">
        <pc:chgData name="伊健 杜" userId="e69aded81da48593" providerId="LiveId" clId="{89D35748-3595-4863-AB35-534656A0CE40}" dt="2022-09-15T11:33:51.263" v="3968"/>
        <pc:sldMkLst>
          <pc:docMk/>
          <pc:sldMk cId="1949985794" sldId="704"/>
        </pc:sldMkLst>
        <pc:spChg chg="del">
          <ac:chgData name="伊健 杜" userId="e69aded81da48593" providerId="LiveId" clId="{89D35748-3595-4863-AB35-534656A0CE40}" dt="2022-09-15T10:38:12.110" v="2983" actId="478"/>
          <ac:spMkLst>
            <pc:docMk/>
            <pc:sldMk cId="1949985794" sldId="704"/>
            <ac:spMk id="2" creationId="{B633E43F-58AC-6A2B-897A-0118BD7AF109}"/>
          </ac:spMkLst>
        </pc:spChg>
        <pc:spChg chg="add del">
          <ac:chgData name="伊健 杜" userId="e69aded81da48593" providerId="LiveId" clId="{89D35748-3595-4863-AB35-534656A0CE40}" dt="2022-09-15T10:36:41.218" v="2979"/>
          <ac:spMkLst>
            <pc:docMk/>
            <pc:sldMk cId="1949985794" sldId="704"/>
            <ac:spMk id="3" creationId="{4D5FADF6-7246-A26F-F246-691B9A3C2553}"/>
          </ac:spMkLst>
        </pc:spChg>
        <pc:spChg chg="mod">
          <ac:chgData name="伊健 杜" userId="e69aded81da48593" providerId="LiveId" clId="{89D35748-3595-4863-AB35-534656A0CE40}" dt="2022-09-15T11:33:51.263" v="3968"/>
          <ac:spMkLst>
            <pc:docMk/>
            <pc:sldMk cId="1949985794" sldId="704"/>
            <ac:spMk id="4" creationId="{0547E340-6DDA-20E0-92AE-E935CE918973}"/>
          </ac:spMkLst>
        </pc:spChg>
        <pc:spChg chg="mod">
          <ac:chgData name="伊健 杜" userId="e69aded81da48593" providerId="LiveId" clId="{89D35748-3595-4863-AB35-534656A0CE40}" dt="2022-09-15T11:33:51.263" v="3968"/>
          <ac:spMkLst>
            <pc:docMk/>
            <pc:sldMk cId="1949985794" sldId="704"/>
            <ac:spMk id="5" creationId="{21477F3D-C2D3-917B-17B9-3DFD9DD89A39}"/>
          </ac:spMkLst>
        </pc:spChg>
        <pc:picChg chg="add del mod">
          <ac:chgData name="伊健 杜" userId="e69aded81da48593" providerId="LiveId" clId="{89D35748-3595-4863-AB35-534656A0CE40}" dt="2022-09-15T10:42:32.254" v="3032"/>
          <ac:picMkLst>
            <pc:docMk/>
            <pc:sldMk cId="1949985794" sldId="704"/>
            <ac:picMk id="6" creationId="{F07EF91F-2604-0CD2-1184-10CB2899F9DB}"/>
          </ac:picMkLst>
        </pc:picChg>
        <pc:picChg chg="del">
          <ac:chgData name="伊健 杜" userId="e69aded81da48593" providerId="LiveId" clId="{89D35748-3595-4863-AB35-534656A0CE40}" dt="2022-09-15T10:38:09.650" v="2982" actId="478"/>
          <ac:picMkLst>
            <pc:docMk/>
            <pc:sldMk cId="1949985794" sldId="704"/>
            <ac:picMk id="14338" creationId="{9CC12B7E-C37E-A254-5464-6409543855CA}"/>
          </ac:picMkLst>
        </pc:picChg>
        <pc:picChg chg="add mod">
          <ac:chgData name="伊健 杜" userId="e69aded81da48593" providerId="LiveId" clId="{89D35748-3595-4863-AB35-534656A0CE40}" dt="2022-09-15T10:41:49.648" v="3030" actId="1076"/>
          <ac:picMkLst>
            <pc:docMk/>
            <pc:sldMk cId="1949985794" sldId="704"/>
            <ac:picMk id="17411" creationId="{4A390625-916E-5AB7-AD75-69EBC4B41213}"/>
          </ac:picMkLst>
        </pc:picChg>
      </pc:sldChg>
      <pc:sldChg chg="addSp delSp modSp add mod ord">
        <pc:chgData name="伊健 杜" userId="e69aded81da48593" providerId="LiveId" clId="{89D35748-3595-4863-AB35-534656A0CE40}" dt="2022-09-15T11:33:51.263" v="3968"/>
        <pc:sldMkLst>
          <pc:docMk/>
          <pc:sldMk cId="14200170" sldId="705"/>
        </pc:sldMkLst>
        <pc:spChg chg="add mod">
          <ac:chgData name="伊健 杜" userId="e69aded81da48593" providerId="LiveId" clId="{89D35748-3595-4863-AB35-534656A0CE40}" dt="2022-09-15T11:33:51.263" v="3968"/>
          <ac:spMkLst>
            <pc:docMk/>
            <pc:sldMk cId="14200170" sldId="705"/>
            <ac:spMk id="2" creationId="{B55A6A28-E9C2-B59A-9FB2-CB6DB74E4932}"/>
          </ac:spMkLst>
        </pc:spChg>
        <pc:spChg chg="del mod">
          <ac:chgData name="伊健 杜" userId="e69aded81da48593" providerId="LiveId" clId="{89D35748-3595-4863-AB35-534656A0CE40}" dt="2022-09-15T10:48:07.107" v="3090"/>
          <ac:spMkLst>
            <pc:docMk/>
            <pc:sldMk cId="14200170" sldId="705"/>
            <ac:spMk id="4" creationId="{4A0014D1-199C-B6C6-7F8A-DD374311B1BC}"/>
          </ac:spMkLst>
        </pc:spChg>
      </pc:sldChg>
      <pc:sldChg chg="addSp delSp modSp add mod">
        <pc:chgData name="伊健 杜" userId="e69aded81da48593" providerId="LiveId" clId="{89D35748-3595-4863-AB35-534656A0CE40}" dt="2022-09-15T11:33:51.263" v="3968"/>
        <pc:sldMkLst>
          <pc:docMk/>
          <pc:sldMk cId="4168969083" sldId="706"/>
        </pc:sldMkLst>
        <pc:spChg chg="mod">
          <ac:chgData name="伊健 杜" userId="e69aded81da48593" providerId="LiveId" clId="{89D35748-3595-4863-AB35-534656A0CE40}" dt="2022-09-15T11:33:51.263" v="3968"/>
          <ac:spMkLst>
            <pc:docMk/>
            <pc:sldMk cId="4168969083" sldId="706"/>
            <ac:spMk id="4" creationId="{0547E340-6DDA-20E0-92AE-E935CE918973}"/>
          </ac:spMkLst>
        </pc:spChg>
        <pc:spChg chg="mod">
          <ac:chgData name="伊健 杜" userId="e69aded81da48593" providerId="LiveId" clId="{89D35748-3595-4863-AB35-534656A0CE40}" dt="2022-09-15T11:33:51.263" v="3968"/>
          <ac:spMkLst>
            <pc:docMk/>
            <pc:sldMk cId="4168969083" sldId="706"/>
            <ac:spMk id="5" creationId="{21477F3D-C2D3-917B-17B9-3DFD9DD89A39}"/>
          </ac:spMkLst>
        </pc:spChg>
        <pc:picChg chg="add del">
          <ac:chgData name="伊健 杜" userId="e69aded81da48593" providerId="LiveId" clId="{89D35748-3595-4863-AB35-534656A0CE40}" dt="2022-09-15T10:04:59.642" v="2386" actId="22"/>
          <ac:picMkLst>
            <pc:docMk/>
            <pc:sldMk cId="4168969083" sldId="706"/>
            <ac:picMk id="3" creationId="{9719B26F-D65F-9D1D-816D-BDC7A5682F0C}"/>
          </ac:picMkLst>
        </pc:picChg>
        <pc:picChg chg="del">
          <ac:chgData name="伊健 杜" userId="e69aded81da48593" providerId="LiveId" clId="{89D35748-3595-4863-AB35-534656A0CE40}" dt="2022-09-15T09:19:55.977" v="2302" actId="478"/>
          <ac:picMkLst>
            <pc:docMk/>
            <pc:sldMk cId="4168969083" sldId="706"/>
            <ac:picMk id="19458" creationId="{3EA08962-8C78-1DAB-3655-DBD3FE96CE97}"/>
          </ac:picMkLst>
        </pc:picChg>
        <pc:picChg chg="add mod">
          <ac:chgData name="伊健 杜" userId="e69aded81da48593" providerId="LiveId" clId="{89D35748-3595-4863-AB35-534656A0CE40}" dt="2022-09-15T09:20:53.956" v="2361" actId="1076"/>
          <ac:picMkLst>
            <pc:docMk/>
            <pc:sldMk cId="4168969083" sldId="706"/>
            <ac:picMk id="21506" creationId="{EE484593-3AF6-1D42-2B66-014562D770F0}"/>
          </ac:picMkLst>
        </pc:picChg>
      </pc:sldChg>
      <pc:sldChg chg="modSp add del mod">
        <pc:chgData name="伊健 杜" userId="e69aded81da48593" providerId="LiveId" clId="{89D35748-3595-4863-AB35-534656A0CE40}" dt="2022-09-15T10:23:38.971" v="2823" actId="47"/>
        <pc:sldMkLst>
          <pc:docMk/>
          <pc:sldMk cId="4067619844" sldId="707"/>
        </pc:sldMkLst>
        <pc:spChg chg="mod">
          <ac:chgData name="伊健 杜" userId="e69aded81da48593" providerId="LiveId" clId="{89D35748-3595-4863-AB35-534656A0CE40}" dt="2022-09-15T10:05:35.070" v="2509" actId="20577"/>
          <ac:spMkLst>
            <pc:docMk/>
            <pc:sldMk cId="4067619844" sldId="707"/>
            <ac:spMk id="4" creationId="{4A0014D1-199C-B6C6-7F8A-DD374311B1BC}"/>
          </ac:spMkLst>
        </pc:spChg>
      </pc:sldChg>
      <pc:sldChg chg="modSp add mod">
        <pc:chgData name="伊健 杜" userId="e69aded81da48593" providerId="LiveId" clId="{89D35748-3595-4863-AB35-534656A0CE40}" dt="2022-09-15T11:33:51.263" v="3968"/>
        <pc:sldMkLst>
          <pc:docMk/>
          <pc:sldMk cId="2819781969" sldId="708"/>
        </pc:sldMkLst>
        <pc:spChg chg="mod">
          <ac:chgData name="伊健 杜" userId="e69aded81da48593" providerId="LiveId" clId="{89D35748-3595-4863-AB35-534656A0CE40}" dt="2022-09-15T11:33:51.263" v="3968"/>
          <ac:spMkLst>
            <pc:docMk/>
            <pc:sldMk cId="2819781969" sldId="708"/>
            <ac:spMk id="4" creationId="{4A0014D1-199C-B6C6-7F8A-DD374311B1BC}"/>
          </ac:spMkLst>
        </pc:spChg>
      </pc:sldChg>
      <pc:sldChg chg="addSp delSp modSp add mod ord">
        <pc:chgData name="伊健 杜" userId="e69aded81da48593" providerId="LiveId" clId="{89D35748-3595-4863-AB35-534656A0CE40}" dt="2022-09-15T11:33:51.263" v="3968"/>
        <pc:sldMkLst>
          <pc:docMk/>
          <pc:sldMk cId="3984875515" sldId="709"/>
        </pc:sldMkLst>
        <pc:spChg chg="del">
          <ac:chgData name="伊健 杜" userId="e69aded81da48593" providerId="LiveId" clId="{89D35748-3595-4863-AB35-534656A0CE40}" dt="2022-09-15T10:06:50.212" v="2538" actId="478"/>
          <ac:spMkLst>
            <pc:docMk/>
            <pc:sldMk cId="3984875515" sldId="709"/>
            <ac:spMk id="2" creationId="{B633E43F-58AC-6A2B-897A-0118BD7AF109}"/>
          </ac:spMkLst>
        </pc:spChg>
        <pc:spChg chg="add del mod">
          <ac:chgData name="伊健 杜" userId="e69aded81da48593" providerId="LiveId" clId="{89D35748-3595-4863-AB35-534656A0CE40}" dt="2022-09-15T10:15:06.860" v="2541"/>
          <ac:spMkLst>
            <pc:docMk/>
            <pc:sldMk cId="3984875515" sldId="709"/>
            <ac:spMk id="3" creationId="{7C6E0793-5D37-9EF5-169D-7D459B0216F9}"/>
          </ac:spMkLst>
        </pc:spChg>
        <pc:spChg chg="del mod">
          <ac:chgData name="伊健 杜" userId="e69aded81da48593" providerId="LiveId" clId="{89D35748-3595-4863-AB35-534656A0CE40}" dt="2022-09-15T10:06:50.212" v="2538" actId="478"/>
          <ac:spMkLst>
            <pc:docMk/>
            <pc:sldMk cId="3984875515" sldId="709"/>
            <ac:spMk id="4" creationId="{0547E340-6DDA-20E0-92AE-E935CE918973}"/>
          </ac:spMkLst>
        </pc:spChg>
        <pc:spChg chg="mod">
          <ac:chgData name="伊健 杜" userId="e69aded81da48593" providerId="LiveId" clId="{89D35748-3595-4863-AB35-534656A0CE40}" dt="2022-09-15T10:06:47.368" v="2536"/>
          <ac:spMkLst>
            <pc:docMk/>
            <pc:sldMk cId="3984875515" sldId="709"/>
            <ac:spMk id="5" creationId="{21477F3D-C2D3-917B-17B9-3DFD9DD89A39}"/>
          </ac:spMkLst>
        </pc:spChg>
        <pc:spChg chg="add del mod">
          <ac:chgData name="伊健 杜" userId="e69aded81da48593" providerId="LiveId" clId="{89D35748-3595-4863-AB35-534656A0CE40}" dt="2022-09-15T10:19:03.243" v="2653"/>
          <ac:spMkLst>
            <pc:docMk/>
            <pc:sldMk cId="3984875515" sldId="709"/>
            <ac:spMk id="6" creationId="{31949EB9-E0C3-0308-5FE8-FC1F1A5AA668}"/>
          </ac:spMkLst>
        </pc:spChg>
        <pc:spChg chg="add mod">
          <ac:chgData name="伊健 杜" userId="e69aded81da48593" providerId="LiveId" clId="{89D35748-3595-4863-AB35-534656A0CE40}" dt="2022-09-15T11:33:51.263" v="3968"/>
          <ac:spMkLst>
            <pc:docMk/>
            <pc:sldMk cId="3984875515" sldId="709"/>
            <ac:spMk id="7" creationId="{BC4169EA-719E-FA9B-3D1B-884371FB4F5D}"/>
          </ac:spMkLst>
        </pc:spChg>
        <pc:picChg chg="del mod">
          <ac:chgData name="伊健 杜" userId="e69aded81da48593" providerId="LiveId" clId="{89D35748-3595-4863-AB35-534656A0CE40}" dt="2022-09-15T10:06:50.212" v="2538" actId="478"/>
          <ac:picMkLst>
            <pc:docMk/>
            <pc:sldMk cId="3984875515" sldId="709"/>
            <ac:picMk id="14338" creationId="{9CC12B7E-C37E-A254-5464-6409543855CA}"/>
          </ac:picMkLst>
        </pc:picChg>
        <pc:picChg chg="add del mod">
          <ac:chgData name="伊健 杜" userId="e69aded81da48593" providerId="LiveId" clId="{89D35748-3595-4863-AB35-534656A0CE40}" dt="2022-09-15T10:17:39.018" v="2548" actId="478"/>
          <ac:picMkLst>
            <pc:docMk/>
            <pc:sldMk cId="3984875515" sldId="709"/>
            <ac:picMk id="22530" creationId="{A89AB379-A3FE-7C28-E531-0273B7F22399}"/>
          </ac:picMkLst>
        </pc:picChg>
        <pc:picChg chg="add del mod">
          <ac:chgData name="伊健 杜" userId="e69aded81da48593" providerId="LiveId" clId="{89D35748-3595-4863-AB35-534656A0CE40}" dt="2022-09-15T10:19:03.242" v="2651" actId="478"/>
          <ac:picMkLst>
            <pc:docMk/>
            <pc:sldMk cId="3984875515" sldId="709"/>
            <ac:picMk id="22532" creationId="{7F1D1708-1351-CD49-D38E-13D0C369F42A}"/>
          </ac:picMkLst>
        </pc:picChg>
        <pc:picChg chg="add del mod">
          <ac:chgData name="伊健 杜" userId="e69aded81da48593" providerId="LiveId" clId="{89D35748-3595-4863-AB35-534656A0CE40}" dt="2022-09-15T10:19:59.315" v="2658" actId="478"/>
          <ac:picMkLst>
            <pc:docMk/>
            <pc:sldMk cId="3984875515" sldId="709"/>
            <ac:picMk id="22534" creationId="{E798F038-CABF-1DB6-A9E3-53AB09629A5B}"/>
          </ac:picMkLst>
        </pc:picChg>
        <pc:picChg chg="add mod">
          <ac:chgData name="伊健 杜" userId="e69aded81da48593" providerId="LiveId" clId="{89D35748-3595-4863-AB35-534656A0CE40}" dt="2022-09-15T10:20:03.814" v="2660" actId="1076"/>
          <ac:picMkLst>
            <pc:docMk/>
            <pc:sldMk cId="3984875515" sldId="709"/>
            <ac:picMk id="22536" creationId="{D4446010-772D-6BE9-B5DD-D02724CDDA22}"/>
          </ac:picMkLst>
        </pc:picChg>
      </pc:sldChg>
      <pc:sldChg chg="addSp delSp modSp add mod">
        <pc:chgData name="伊健 杜" userId="e69aded81da48593" providerId="LiveId" clId="{89D35748-3595-4863-AB35-534656A0CE40}" dt="2022-09-15T11:33:51.263" v="3968"/>
        <pc:sldMkLst>
          <pc:docMk/>
          <pc:sldMk cId="3928185685" sldId="710"/>
        </pc:sldMkLst>
        <pc:spChg chg="add mod">
          <ac:chgData name="伊健 杜" userId="e69aded81da48593" providerId="LiveId" clId="{89D35748-3595-4863-AB35-534656A0CE40}" dt="2022-09-15T11:33:51.263" v="3968"/>
          <ac:spMkLst>
            <pc:docMk/>
            <pc:sldMk cId="3928185685" sldId="710"/>
            <ac:spMk id="2" creationId="{63CED4CA-78FB-6CA5-B273-5564920E647D}"/>
          </ac:spMkLst>
        </pc:spChg>
        <pc:spChg chg="del">
          <ac:chgData name="伊健 杜" userId="e69aded81da48593" providerId="LiveId" clId="{89D35748-3595-4863-AB35-534656A0CE40}" dt="2022-09-15T10:20:57.972" v="2738" actId="478"/>
          <ac:spMkLst>
            <pc:docMk/>
            <pc:sldMk cId="3928185685" sldId="710"/>
            <ac:spMk id="7" creationId="{BC4169EA-719E-FA9B-3D1B-884371FB4F5D}"/>
          </ac:spMkLst>
        </pc:spChg>
        <pc:picChg chg="del">
          <ac:chgData name="伊健 杜" userId="e69aded81da48593" providerId="LiveId" clId="{89D35748-3595-4863-AB35-534656A0CE40}" dt="2022-09-15T10:20:57.972" v="2738" actId="478"/>
          <ac:picMkLst>
            <pc:docMk/>
            <pc:sldMk cId="3928185685" sldId="710"/>
            <ac:picMk id="22536" creationId="{D4446010-772D-6BE9-B5DD-D02724CDDA22}"/>
          </ac:picMkLst>
        </pc:picChg>
        <pc:picChg chg="add mod">
          <ac:chgData name="伊健 杜" userId="e69aded81da48593" providerId="LiveId" clId="{89D35748-3595-4863-AB35-534656A0CE40}" dt="2022-09-15T10:21:50.597" v="2742" actId="1076"/>
          <ac:picMkLst>
            <pc:docMk/>
            <pc:sldMk cId="3928185685" sldId="710"/>
            <ac:picMk id="25602" creationId="{0819E159-4E45-6370-28E8-26EBD67761DA}"/>
          </ac:picMkLst>
        </pc:picChg>
      </pc:sldChg>
      <pc:sldChg chg="addSp delSp modSp add mod modAnim">
        <pc:chgData name="伊健 杜" userId="e69aded81da48593" providerId="LiveId" clId="{89D35748-3595-4863-AB35-534656A0CE40}" dt="2022-09-15T11:33:51.263" v="3968"/>
        <pc:sldMkLst>
          <pc:docMk/>
          <pc:sldMk cId="2351620294" sldId="711"/>
        </pc:sldMkLst>
        <pc:spChg chg="add mod">
          <ac:chgData name="伊健 杜" userId="e69aded81da48593" providerId="LiveId" clId="{89D35748-3595-4863-AB35-534656A0CE40}" dt="2022-09-15T11:33:51.263" v="3968"/>
          <ac:spMkLst>
            <pc:docMk/>
            <pc:sldMk cId="2351620294" sldId="711"/>
            <ac:spMk id="2" creationId="{15846B22-C6C0-9053-179B-FE8928D4B9F1}"/>
          </ac:spMkLst>
        </pc:spChg>
        <pc:spChg chg="add mod">
          <ac:chgData name="伊健 杜" userId="e69aded81da48593" providerId="LiveId" clId="{89D35748-3595-4863-AB35-534656A0CE40}" dt="2022-09-15T11:33:51.263" v="3968"/>
          <ac:spMkLst>
            <pc:docMk/>
            <pc:sldMk cId="2351620294" sldId="711"/>
            <ac:spMk id="3" creationId="{A1F1C636-EB41-F170-8D0E-D1D4A45C0337}"/>
          </ac:spMkLst>
        </pc:spChg>
        <pc:spChg chg="del">
          <ac:chgData name="伊健 杜" userId="e69aded81da48593" providerId="LiveId" clId="{89D35748-3595-4863-AB35-534656A0CE40}" dt="2022-09-15T10:25:01.214" v="2848" actId="478"/>
          <ac:spMkLst>
            <pc:docMk/>
            <pc:sldMk cId="2351620294" sldId="711"/>
            <ac:spMk id="4" creationId="{0547E340-6DDA-20E0-92AE-E935CE918973}"/>
          </ac:spMkLst>
        </pc:spChg>
        <pc:spChg chg="del mod">
          <ac:chgData name="伊健 杜" userId="e69aded81da48593" providerId="LiveId" clId="{89D35748-3595-4863-AB35-534656A0CE40}" dt="2022-09-15T10:25:47.439" v="2860" actId="21"/>
          <ac:spMkLst>
            <pc:docMk/>
            <pc:sldMk cId="2351620294" sldId="711"/>
            <ac:spMk id="5" creationId="{21477F3D-C2D3-917B-17B9-3DFD9DD89A39}"/>
          </ac:spMkLst>
        </pc:spChg>
        <pc:spChg chg="add mod">
          <ac:chgData name="伊健 杜" userId="e69aded81da48593" providerId="LiveId" clId="{89D35748-3595-4863-AB35-534656A0CE40}" dt="2022-09-15T11:33:51.263" v="3968"/>
          <ac:spMkLst>
            <pc:docMk/>
            <pc:sldMk cId="2351620294" sldId="711"/>
            <ac:spMk id="7" creationId="{76E08B9D-C54E-647D-C21B-3C0CAE5695D7}"/>
          </ac:spMkLst>
        </pc:spChg>
        <pc:spChg chg="add mod">
          <ac:chgData name="伊健 杜" userId="e69aded81da48593" providerId="LiveId" clId="{89D35748-3595-4863-AB35-534656A0CE40}" dt="2022-09-15T11:33:51.263" v="3968"/>
          <ac:spMkLst>
            <pc:docMk/>
            <pc:sldMk cId="2351620294" sldId="711"/>
            <ac:spMk id="8" creationId="{34D435C0-BFCD-B552-0A54-A12A9182294B}"/>
          </ac:spMkLst>
        </pc:spChg>
        <pc:spChg chg="add mod">
          <ac:chgData name="伊健 杜" userId="e69aded81da48593" providerId="LiveId" clId="{89D35748-3595-4863-AB35-534656A0CE40}" dt="2022-09-15T10:34:07.133" v="2960" actId="1076"/>
          <ac:spMkLst>
            <pc:docMk/>
            <pc:sldMk cId="2351620294" sldId="711"/>
            <ac:spMk id="9" creationId="{A5DAE810-C3C1-3B6F-032A-8AFCF8F2A236}"/>
          </ac:spMkLst>
        </pc:spChg>
        <pc:spChg chg="add del mod">
          <ac:chgData name="伊健 杜" userId="e69aded81da48593" providerId="LiveId" clId="{89D35748-3595-4863-AB35-534656A0CE40}" dt="2022-09-15T10:33:01.159" v="2953" actId="478"/>
          <ac:spMkLst>
            <pc:docMk/>
            <pc:sldMk cId="2351620294" sldId="711"/>
            <ac:spMk id="10" creationId="{DA07F127-C85F-7798-DFE9-764507072278}"/>
          </ac:spMkLst>
        </pc:spChg>
        <pc:spChg chg="add mod">
          <ac:chgData name="伊健 杜" userId="e69aded81da48593" providerId="LiveId" clId="{89D35748-3595-4863-AB35-534656A0CE40}" dt="2022-09-15T11:33:51.263" v="3968"/>
          <ac:spMkLst>
            <pc:docMk/>
            <pc:sldMk cId="2351620294" sldId="711"/>
            <ac:spMk id="11" creationId="{FC6F6DAC-B665-7F4E-D9CF-76202C6572BB}"/>
          </ac:spMkLst>
        </pc:spChg>
        <pc:picChg chg="del mod">
          <ac:chgData name="伊健 杜" userId="e69aded81da48593" providerId="LiveId" clId="{89D35748-3595-4863-AB35-534656A0CE40}" dt="2022-09-15T10:24:59.261" v="2847" actId="478"/>
          <ac:picMkLst>
            <pc:docMk/>
            <pc:sldMk cId="2351620294" sldId="711"/>
            <ac:picMk id="6" creationId="{621884CF-1DB3-FA0F-7700-BE5AA277FB25}"/>
          </ac:picMkLst>
        </pc:picChg>
        <pc:picChg chg="add mod">
          <ac:chgData name="伊健 杜" userId="e69aded81da48593" providerId="LiveId" clId="{89D35748-3595-4863-AB35-534656A0CE40}" dt="2022-09-15T10:34:22.604" v="2965" actId="1076"/>
          <ac:picMkLst>
            <pc:docMk/>
            <pc:sldMk cId="2351620294" sldId="711"/>
            <ac:picMk id="12" creationId="{3D04E13B-B1E3-886E-4F17-56302D0CCA0D}"/>
          </ac:picMkLst>
        </pc:picChg>
        <pc:picChg chg="add mod">
          <ac:chgData name="伊健 杜" userId="e69aded81da48593" providerId="LiveId" clId="{89D35748-3595-4863-AB35-534656A0CE40}" dt="2022-09-15T10:34:24.294" v="2967" actId="1076"/>
          <ac:picMkLst>
            <pc:docMk/>
            <pc:sldMk cId="2351620294" sldId="711"/>
            <ac:picMk id="13" creationId="{6FBB14EE-029A-4D7E-0D87-6552B72E0EBE}"/>
          </ac:picMkLst>
        </pc:picChg>
      </pc:sldChg>
      <pc:sldChg chg="addSp delSp modSp add mod">
        <pc:chgData name="伊健 杜" userId="e69aded81da48593" providerId="LiveId" clId="{89D35748-3595-4863-AB35-534656A0CE40}" dt="2022-09-15T11:33:51.263" v="3968"/>
        <pc:sldMkLst>
          <pc:docMk/>
          <pc:sldMk cId="2884030890" sldId="712"/>
        </pc:sldMkLst>
        <pc:spChg chg="mod">
          <ac:chgData name="伊健 杜" userId="e69aded81da48593" providerId="LiveId" clId="{89D35748-3595-4863-AB35-534656A0CE40}" dt="2022-09-15T11:33:51.263" v="3968"/>
          <ac:spMkLst>
            <pc:docMk/>
            <pc:sldMk cId="2884030890" sldId="712"/>
            <ac:spMk id="4" creationId="{0547E340-6DDA-20E0-92AE-E935CE918973}"/>
          </ac:spMkLst>
        </pc:spChg>
        <pc:spChg chg="mod">
          <ac:chgData name="伊健 杜" userId="e69aded81da48593" providerId="LiveId" clId="{89D35748-3595-4863-AB35-534656A0CE40}" dt="2022-09-15T11:33:51.263" v="3968"/>
          <ac:spMkLst>
            <pc:docMk/>
            <pc:sldMk cId="2884030890" sldId="712"/>
            <ac:spMk id="5" creationId="{21477F3D-C2D3-917B-17B9-3DFD9DD89A39}"/>
          </ac:spMkLst>
        </pc:spChg>
        <pc:picChg chg="del mod">
          <ac:chgData name="伊健 杜" userId="e69aded81da48593" providerId="LiveId" clId="{89D35748-3595-4863-AB35-534656A0CE40}" dt="2022-09-15T10:43:05.902" v="3076" actId="478"/>
          <ac:picMkLst>
            <pc:docMk/>
            <pc:sldMk cId="2884030890" sldId="712"/>
            <ac:picMk id="17411" creationId="{4A390625-916E-5AB7-AD75-69EBC4B41213}"/>
          </ac:picMkLst>
        </pc:picChg>
        <pc:picChg chg="add mod">
          <ac:chgData name="伊健 杜" userId="e69aded81da48593" providerId="LiveId" clId="{89D35748-3595-4863-AB35-534656A0CE40}" dt="2022-09-15T10:46:42.807" v="3078" actId="1076"/>
          <ac:picMkLst>
            <pc:docMk/>
            <pc:sldMk cId="2884030890" sldId="712"/>
            <ac:picMk id="27650" creationId="{3A41D50C-6DCB-420B-8923-15D6F1571935}"/>
          </ac:picMkLst>
        </pc:picChg>
        <pc:picChg chg="add mod">
          <ac:chgData name="伊健 杜" userId="e69aded81da48593" providerId="LiveId" clId="{89D35748-3595-4863-AB35-534656A0CE40}" dt="2022-09-15T10:47:01.583" v="3080" actId="1076"/>
          <ac:picMkLst>
            <pc:docMk/>
            <pc:sldMk cId="2884030890" sldId="712"/>
            <ac:picMk id="27652" creationId="{A5409BAF-DB19-71FD-F0B2-CF2C86C85DAB}"/>
          </ac:picMkLst>
        </pc:picChg>
      </pc:sldChg>
      <pc:sldChg chg="modSp add mod ord">
        <pc:chgData name="伊健 杜" userId="e69aded81da48593" providerId="LiveId" clId="{89D35748-3595-4863-AB35-534656A0CE40}" dt="2022-09-15T11:33:51.263" v="3968"/>
        <pc:sldMkLst>
          <pc:docMk/>
          <pc:sldMk cId="1433194239" sldId="713"/>
        </pc:sldMkLst>
        <pc:spChg chg="mod">
          <ac:chgData name="伊健 杜" userId="e69aded81da48593" providerId="LiveId" clId="{89D35748-3595-4863-AB35-534656A0CE40}" dt="2022-09-15T11:33:51.263" v="3968"/>
          <ac:spMkLst>
            <pc:docMk/>
            <pc:sldMk cId="1433194239" sldId="713"/>
            <ac:spMk id="4" creationId="{4A0014D1-199C-B6C6-7F8A-DD374311B1BC}"/>
          </ac:spMkLst>
        </pc:spChg>
      </pc:sldChg>
      <pc:sldChg chg="modSp add mod">
        <pc:chgData name="伊健 杜" userId="e69aded81da48593" providerId="LiveId" clId="{89D35748-3595-4863-AB35-534656A0CE40}" dt="2022-09-15T11:33:51.263" v="3968"/>
        <pc:sldMkLst>
          <pc:docMk/>
          <pc:sldMk cId="2050150708" sldId="714"/>
        </pc:sldMkLst>
        <pc:spChg chg="mod">
          <ac:chgData name="伊健 杜" userId="e69aded81da48593" providerId="LiveId" clId="{89D35748-3595-4863-AB35-534656A0CE40}" dt="2022-09-15T11:33:51.263" v="3968"/>
          <ac:spMkLst>
            <pc:docMk/>
            <pc:sldMk cId="2050150708" sldId="714"/>
            <ac:spMk id="4" creationId="{4A0014D1-199C-B6C6-7F8A-DD374311B1BC}"/>
          </ac:spMkLst>
        </pc:spChg>
      </pc:sldChg>
      <pc:sldChg chg="addSp delSp modSp add mod">
        <pc:chgData name="伊健 杜" userId="e69aded81da48593" providerId="LiveId" clId="{89D35748-3595-4863-AB35-534656A0CE40}" dt="2022-09-15T11:33:51.263" v="3968"/>
        <pc:sldMkLst>
          <pc:docMk/>
          <pc:sldMk cId="3885083923" sldId="715"/>
        </pc:sldMkLst>
        <pc:spChg chg="mod">
          <ac:chgData name="伊健 杜" userId="e69aded81da48593" providerId="LiveId" clId="{89D35748-3595-4863-AB35-534656A0CE40}" dt="2022-09-15T11:33:51.263" v="3968"/>
          <ac:spMkLst>
            <pc:docMk/>
            <pc:sldMk cId="3885083923" sldId="715"/>
            <ac:spMk id="4" creationId="{0547E340-6DDA-20E0-92AE-E935CE918973}"/>
          </ac:spMkLst>
        </pc:spChg>
        <pc:spChg chg="mod">
          <ac:chgData name="伊健 杜" userId="e69aded81da48593" providerId="LiveId" clId="{89D35748-3595-4863-AB35-534656A0CE40}" dt="2022-09-15T11:33:51.263" v="3968"/>
          <ac:spMkLst>
            <pc:docMk/>
            <pc:sldMk cId="3885083923" sldId="715"/>
            <ac:spMk id="5" creationId="{21477F3D-C2D3-917B-17B9-3DFD9DD89A39}"/>
          </ac:spMkLst>
        </pc:spChg>
        <pc:picChg chg="del">
          <ac:chgData name="伊健 杜" userId="e69aded81da48593" providerId="LiveId" clId="{89D35748-3595-4863-AB35-534656A0CE40}" dt="2022-09-15T10:48:27.374" v="3137" actId="478"/>
          <ac:picMkLst>
            <pc:docMk/>
            <pc:sldMk cId="3885083923" sldId="715"/>
            <ac:picMk id="27652" creationId="{A5409BAF-DB19-71FD-F0B2-CF2C86C85DAB}"/>
          </ac:picMkLst>
        </pc:picChg>
        <pc:picChg chg="add mod">
          <ac:chgData name="伊健 杜" userId="e69aded81da48593" providerId="LiveId" clId="{89D35748-3595-4863-AB35-534656A0CE40}" dt="2022-09-15T10:49:49.496" v="3140" actId="1076"/>
          <ac:picMkLst>
            <pc:docMk/>
            <pc:sldMk cId="3885083923" sldId="715"/>
            <ac:picMk id="28674" creationId="{80BEB7E5-35CD-A25E-199C-1393B7453D3A}"/>
          </ac:picMkLst>
        </pc:picChg>
      </pc:sldChg>
      <pc:sldChg chg="addSp delSp modSp add mod">
        <pc:chgData name="伊健 杜" userId="e69aded81da48593" providerId="LiveId" clId="{89D35748-3595-4863-AB35-534656A0CE40}" dt="2022-09-15T11:33:51.263" v="3968"/>
        <pc:sldMkLst>
          <pc:docMk/>
          <pc:sldMk cId="949284852" sldId="716"/>
        </pc:sldMkLst>
        <pc:spChg chg="mod">
          <ac:chgData name="伊健 杜" userId="e69aded81da48593" providerId="LiveId" clId="{89D35748-3595-4863-AB35-534656A0CE40}" dt="2022-09-15T11:33:51.263" v="3968"/>
          <ac:spMkLst>
            <pc:docMk/>
            <pc:sldMk cId="949284852" sldId="716"/>
            <ac:spMk id="4" creationId="{0547E340-6DDA-20E0-92AE-E935CE918973}"/>
          </ac:spMkLst>
        </pc:spChg>
        <pc:spChg chg="mod">
          <ac:chgData name="伊健 杜" userId="e69aded81da48593" providerId="LiveId" clId="{89D35748-3595-4863-AB35-534656A0CE40}" dt="2022-09-15T11:33:51.263" v="3968"/>
          <ac:spMkLst>
            <pc:docMk/>
            <pc:sldMk cId="949284852" sldId="716"/>
            <ac:spMk id="5" creationId="{21477F3D-C2D3-917B-17B9-3DFD9DD89A39}"/>
          </ac:spMkLst>
        </pc:spChg>
        <pc:picChg chg="add mod">
          <ac:chgData name="伊健 杜" userId="e69aded81da48593" providerId="LiveId" clId="{89D35748-3595-4863-AB35-534656A0CE40}" dt="2022-09-15T10:52:46.956" v="3217" actId="1076"/>
          <ac:picMkLst>
            <pc:docMk/>
            <pc:sldMk cId="949284852" sldId="716"/>
            <ac:picMk id="2" creationId="{2F0138DC-0144-0BA4-A391-6EABC264903D}"/>
          </ac:picMkLst>
        </pc:picChg>
        <pc:picChg chg="add mod">
          <ac:chgData name="伊健 杜" userId="e69aded81da48593" providerId="LiveId" clId="{89D35748-3595-4863-AB35-534656A0CE40}" dt="2022-09-15T10:52:46.956" v="3217" actId="1076"/>
          <ac:picMkLst>
            <pc:docMk/>
            <pc:sldMk cId="949284852" sldId="716"/>
            <ac:picMk id="3" creationId="{3A3807B2-3944-4AF8-BC68-9E2B6900E98A}"/>
          </ac:picMkLst>
        </pc:picChg>
        <pc:picChg chg="del">
          <ac:chgData name="伊健 杜" userId="e69aded81da48593" providerId="LiveId" clId="{89D35748-3595-4863-AB35-534656A0CE40}" dt="2022-09-15T10:52:05.520" v="3162" actId="478"/>
          <ac:picMkLst>
            <pc:docMk/>
            <pc:sldMk cId="949284852" sldId="716"/>
            <ac:picMk id="27650" creationId="{3A41D50C-6DCB-420B-8923-15D6F1571935}"/>
          </ac:picMkLst>
        </pc:picChg>
        <pc:picChg chg="del">
          <ac:chgData name="伊健 杜" userId="e69aded81da48593" providerId="LiveId" clId="{89D35748-3595-4863-AB35-534656A0CE40}" dt="2022-09-15T10:52:05.076" v="3161" actId="478"/>
          <ac:picMkLst>
            <pc:docMk/>
            <pc:sldMk cId="949284852" sldId="716"/>
            <ac:picMk id="28674" creationId="{80BEB7E5-35CD-A25E-199C-1393B7453D3A}"/>
          </ac:picMkLst>
        </pc:picChg>
      </pc:sldChg>
      <pc:sldChg chg="new del">
        <pc:chgData name="伊健 杜" userId="e69aded81da48593" providerId="LiveId" clId="{89D35748-3595-4863-AB35-534656A0CE40}" dt="2022-09-15T10:50:34.085" v="3142" actId="47"/>
        <pc:sldMkLst>
          <pc:docMk/>
          <pc:sldMk cId="1628291008" sldId="716"/>
        </pc:sldMkLst>
      </pc:sldChg>
      <pc:sldChg chg="addSp delSp modSp add mod">
        <pc:chgData name="伊健 杜" userId="e69aded81da48593" providerId="LiveId" clId="{89D35748-3595-4863-AB35-534656A0CE40}" dt="2022-09-15T11:33:51.263" v="3968"/>
        <pc:sldMkLst>
          <pc:docMk/>
          <pc:sldMk cId="678427924" sldId="717"/>
        </pc:sldMkLst>
        <pc:spChg chg="mod">
          <ac:chgData name="伊健 杜" userId="e69aded81da48593" providerId="LiveId" clId="{89D35748-3595-4863-AB35-534656A0CE40}" dt="2022-09-15T11:33:51.263" v="3968"/>
          <ac:spMkLst>
            <pc:docMk/>
            <pc:sldMk cId="678427924" sldId="717"/>
            <ac:spMk id="4" creationId="{0547E340-6DDA-20E0-92AE-E935CE918973}"/>
          </ac:spMkLst>
        </pc:spChg>
        <pc:spChg chg="mod">
          <ac:chgData name="伊健 杜" userId="e69aded81da48593" providerId="LiveId" clId="{89D35748-3595-4863-AB35-534656A0CE40}" dt="2022-09-15T11:33:51.263" v="3968"/>
          <ac:spMkLst>
            <pc:docMk/>
            <pc:sldMk cId="678427924" sldId="717"/>
            <ac:spMk id="5" creationId="{21477F3D-C2D3-917B-17B9-3DFD9DD89A39}"/>
          </ac:spMkLst>
        </pc:spChg>
        <pc:picChg chg="del">
          <ac:chgData name="伊健 杜" userId="e69aded81da48593" providerId="LiveId" clId="{89D35748-3595-4863-AB35-534656A0CE40}" dt="2022-09-15T10:53:57.498" v="3260" actId="478"/>
          <ac:picMkLst>
            <pc:docMk/>
            <pc:sldMk cId="678427924" sldId="717"/>
            <ac:picMk id="2" creationId="{2F0138DC-0144-0BA4-A391-6EABC264903D}"/>
          </ac:picMkLst>
        </pc:picChg>
        <pc:picChg chg="mod">
          <ac:chgData name="伊健 杜" userId="e69aded81da48593" providerId="LiveId" clId="{89D35748-3595-4863-AB35-534656A0CE40}" dt="2022-09-15T10:54:07.740" v="3270" actId="14100"/>
          <ac:picMkLst>
            <pc:docMk/>
            <pc:sldMk cId="678427924" sldId="717"/>
            <ac:picMk id="3" creationId="{3A3807B2-3944-4AF8-BC68-9E2B6900E98A}"/>
          </ac:picMkLst>
        </pc:picChg>
        <pc:picChg chg="add mod">
          <ac:chgData name="伊健 杜" userId="e69aded81da48593" providerId="LiveId" clId="{89D35748-3595-4863-AB35-534656A0CE40}" dt="2022-09-15T10:54:04.705" v="3268"/>
          <ac:picMkLst>
            <pc:docMk/>
            <pc:sldMk cId="678427924" sldId="717"/>
            <ac:picMk id="6" creationId="{6FA1A415-6ADB-AF43-B321-80BAABE9903F}"/>
          </ac:picMkLst>
        </pc:picChg>
      </pc:sldChg>
      <pc:sldChg chg="delSp modSp new del mod ord">
        <pc:chgData name="伊健 杜" userId="e69aded81da48593" providerId="LiveId" clId="{89D35748-3595-4863-AB35-534656A0CE40}" dt="2022-09-15T10:57:05.931" v="3282" actId="47"/>
        <pc:sldMkLst>
          <pc:docMk/>
          <pc:sldMk cId="3135238797" sldId="718"/>
        </pc:sldMkLst>
        <pc:spChg chg="mod">
          <ac:chgData name="伊健 杜" userId="e69aded81da48593" providerId="LiveId" clId="{89D35748-3595-4863-AB35-534656A0CE40}" dt="2022-09-15T10:56:26.312" v="3276" actId="20577"/>
          <ac:spMkLst>
            <pc:docMk/>
            <pc:sldMk cId="3135238797" sldId="718"/>
            <ac:spMk id="2" creationId="{D7A57B31-D827-DEC8-9631-26556392CB7F}"/>
          </ac:spMkLst>
        </pc:spChg>
        <pc:spChg chg="del">
          <ac:chgData name="伊健 杜" userId="e69aded81da48593" providerId="LiveId" clId="{89D35748-3595-4863-AB35-534656A0CE40}" dt="2022-09-15T10:54:15.309" v="3272" actId="478"/>
          <ac:spMkLst>
            <pc:docMk/>
            <pc:sldMk cId="3135238797" sldId="718"/>
            <ac:spMk id="3" creationId="{A5D7C77D-B53E-37BA-269B-1FEE2ABD9721}"/>
          </ac:spMkLst>
        </pc:spChg>
      </pc:sldChg>
      <pc:sldChg chg="addSp modSp add mod">
        <pc:chgData name="伊健 杜" userId="e69aded81da48593" providerId="LiveId" clId="{89D35748-3595-4863-AB35-534656A0CE40}" dt="2022-09-15T12:33:13.221" v="4004" actId="403"/>
        <pc:sldMkLst>
          <pc:docMk/>
          <pc:sldMk cId="756349370" sldId="719"/>
        </pc:sldMkLst>
        <pc:spChg chg="add mod">
          <ac:chgData name="伊健 杜" userId="e69aded81da48593" providerId="LiveId" clId="{89D35748-3595-4863-AB35-534656A0CE40}" dt="2022-09-15T10:57:49.934" v="3323" actId="1076"/>
          <ac:spMkLst>
            <pc:docMk/>
            <pc:sldMk cId="756349370" sldId="719"/>
            <ac:spMk id="2" creationId="{FC1D40EC-3346-410E-86DB-CA13D4F161DA}"/>
          </ac:spMkLst>
        </pc:spChg>
        <pc:spChg chg="add mod">
          <ac:chgData name="伊健 杜" userId="e69aded81da48593" providerId="LiveId" clId="{89D35748-3595-4863-AB35-534656A0CE40}" dt="2022-09-15T12:33:13.221" v="4004" actId="403"/>
          <ac:spMkLst>
            <pc:docMk/>
            <pc:sldMk cId="756349370" sldId="719"/>
            <ac:spMk id="3" creationId="{6B74D18D-99DD-BFB9-AD9F-C35611A7B9DA}"/>
          </ac:spMkLst>
        </pc:spChg>
        <pc:spChg chg="mod">
          <ac:chgData name="伊健 杜" userId="e69aded81da48593" providerId="LiveId" clId="{89D35748-3595-4863-AB35-534656A0CE40}" dt="2022-09-15T11:33:51.263" v="3968"/>
          <ac:spMkLst>
            <pc:docMk/>
            <pc:sldMk cId="756349370" sldId="719"/>
            <ac:spMk id="4" creationId="{0547E340-6DDA-20E0-92AE-E935CE918973}"/>
          </ac:spMkLst>
        </pc:spChg>
      </pc:sldChg>
      <pc:sldChg chg="addSp delSp modSp add mod">
        <pc:chgData name="伊健 杜" userId="e69aded81da48593" providerId="LiveId" clId="{89D35748-3595-4863-AB35-534656A0CE40}" dt="2022-09-15T11:33:51.263" v="3968"/>
        <pc:sldMkLst>
          <pc:docMk/>
          <pc:sldMk cId="2385782899" sldId="720"/>
        </pc:sldMkLst>
        <pc:spChg chg="mod">
          <ac:chgData name="伊健 杜" userId="e69aded81da48593" providerId="LiveId" clId="{89D35748-3595-4863-AB35-534656A0CE40}" dt="2022-09-15T11:33:51.263" v="3968"/>
          <ac:spMkLst>
            <pc:docMk/>
            <pc:sldMk cId="2385782899" sldId="720"/>
            <ac:spMk id="4" creationId="{0547E340-6DDA-20E0-92AE-E935CE918973}"/>
          </ac:spMkLst>
        </pc:spChg>
        <pc:spChg chg="mod">
          <ac:chgData name="伊健 杜" userId="e69aded81da48593" providerId="LiveId" clId="{89D35748-3595-4863-AB35-534656A0CE40}" dt="2022-09-15T11:03:27.188" v="3389"/>
          <ac:spMkLst>
            <pc:docMk/>
            <pc:sldMk cId="2385782899" sldId="720"/>
            <ac:spMk id="5" creationId="{21477F3D-C2D3-917B-17B9-3DFD9DD89A39}"/>
          </ac:spMkLst>
        </pc:spChg>
        <pc:picChg chg="del">
          <ac:chgData name="伊健 杜" userId="e69aded81da48593" providerId="LiveId" clId="{89D35748-3595-4863-AB35-534656A0CE40}" dt="2022-09-15T11:06:26.388" v="3503" actId="478"/>
          <ac:picMkLst>
            <pc:docMk/>
            <pc:sldMk cId="2385782899" sldId="720"/>
            <ac:picMk id="2" creationId="{2F0138DC-0144-0BA4-A391-6EABC264903D}"/>
          </ac:picMkLst>
        </pc:picChg>
        <pc:picChg chg="del">
          <ac:chgData name="伊健 杜" userId="e69aded81da48593" providerId="LiveId" clId="{89D35748-3595-4863-AB35-534656A0CE40}" dt="2022-09-15T11:06:25.022" v="3502" actId="478"/>
          <ac:picMkLst>
            <pc:docMk/>
            <pc:sldMk cId="2385782899" sldId="720"/>
            <ac:picMk id="3" creationId="{3A3807B2-3944-4AF8-BC68-9E2B6900E98A}"/>
          </ac:picMkLst>
        </pc:picChg>
        <pc:picChg chg="add mod">
          <ac:chgData name="伊健 杜" userId="e69aded81da48593" providerId="LiveId" clId="{89D35748-3595-4863-AB35-534656A0CE40}" dt="2022-09-15T11:09:25.147" v="3513" actId="14100"/>
          <ac:picMkLst>
            <pc:docMk/>
            <pc:sldMk cId="2385782899" sldId="720"/>
            <ac:picMk id="32770" creationId="{CEE93BAB-A927-139A-4DAD-FD912E5C67B1}"/>
          </ac:picMkLst>
        </pc:picChg>
        <pc:picChg chg="add mod">
          <ac:chgData name="伊健 杜" userId="e69aded81da48593" providerId="LiveId" clId="{89D35748-3595-4863-AB35-534656A0CE40}" dt="2022-09-15T11:09:28.087" v="3515" actId="1076"/>
          <ac:picMkLst>
            <pc:docMk/>
            <pc:sldMk cId="2385782899" sldId="720"/>
            <ac:picMk id="32772" creationId="{6C8217BA-FBEC-82CA-E3A7-5766F3CB182B}"/>
          </ac:picMkLst>
        </pc:picChg>
      </pc:sldChg>
      <pc:sldChg chg="add del">
        <pc:chgData name="伊健 杜" userId="e69aded81da48593" providerId="LiveId" clId="{89D35748-3595-4863-AB35-534656A0CE40}" dt="2022-09-15T11:09:34.800" v="3517" actId="47"/>
        <pc:sldMkLst>
          <pc:docMk/>
          <pc:sldMk cId="1135889118" sldId="721"/>
        </pc:sldMkLst>
      </pc:sldChg>
      <pc:sldChg chg="addSp delSp modSp add mod">
        <pc:chgData name="伊健 杜" userId="e69aded81da48593" providerId="LiveId" clId="{89D35748-3595-4863-AB35-534656A0CE40}" dt="2022-09-15T11:33:51.263" v="3968"/>
        <pc:sldMkLst>
          <pc:docMk/>
          <pc:sldMk cId="3447158944" sldId="722"/>
        </pc:sldMkLst>
        <pc:spChg chg="mod">
          <ac:chgData name="伊健 杜" userId="e69aded81da48593" providerId="LiveId" clId="{89D35748-3595-4863-AB35-534656A0CE40}" dt="2022-09-15T11:33:51.263" v="3968"/>
          <ac:spMkLst>
            <pc:docMk/>
            <pc:sldMk cId="3447158944" sldId="722"/>
            <ac:spMk id="4" creationId="{0547E340-6DDA-20E0-92AE-E935CE918973}"/>
          </ac:spMkLst>
        </pc:spChg>
        <pc:picChg chg="del">
          <ac:chgData name="伊健 杜" userId="e69aded81da48593" providerId="LiveId" clId="{89D35748-3595-4863-AB35-534656A0CE40}" dt="2022-09-15T11:10:13.421" v="3518" actId="478"/>
          <ac:picMkLst>
            <pc:docMk/>
            <pc:sldMk cId="3447158944" sldId="722"/>
            <ac:picMk id="32770" creationId="{CEE93BAB-A927-139A-4DAD-FD912E5C67B1}"/>
          </ac:picMkLst>
        </pc:picChg>
        <pc:picChg chg="del">
          <ac:chgData name="伊健 杜" userId="e69aded81da48593" providerId="LiveId" clId="{89D35748-3595-4863-AB35-534656A0CE40}" dt="2022-09-15T11:10:13.421" v="3518" actId="478"/>
          <ac:picMkLst>
            <pc:docMk/>
            <pc:sldMk cId="3447158944" sldId="722"/>
            <ac:picMk id="32772" creationId="{6C8217BA-FBEC-82CA-E3A7-5766F3CB182B}"/>
          </ac:picMkLst>
        </pc:picChg>
        <pc:picChg chg="add mod">
          <ac:chgData name="伊健 杜" userId="e69aded81da48593" providerId="LiveId" clId="{89D35748-3595-4863-AB35-534656A0CE40}" dt="2022-09-15T11:10:32.043" v="3560" actId="1076"/>
          <ac:picMkLst>
            <pc:docMk/>
            <pc:sldMk cId="3447158944" sldId="722"/>
            <ac:picMk id="36866" creationId="{D8E5B07B-4A08-3075-3705-AD32625D1894}"/>
          </ac:picMkLst>
        </pc:picChg>
      </pc:sldChg>
      <pc:sldChg chg="addSp delSp modSp add mod">
        <pc:chgData name="伊健 杜" userId="e69aded81da48593" providerId="LiveId" clId="{89D35748-3595-4863-AB35-534656A0CE40}" dt="2022-09-15T11:33:51.263" v="3968"/>
        <pc:sldMkLst>
          <pc:docMk/>
          <pc:sldMk cId="3764094254" sldId="723"/>
        </pc:sldMkLst>
        <pc:spChg chg="add mod">
          <ac:chgData name="伊健 杜" userId="e69aded81da48593" providerId="LiveId" clId="{89D35748-3595-4863-AB35-534656A0CE40}" dt="2022-09-15T11:33:51.263" v="3968"/>
          <ac:spMkLst>
            <pc:docMk/>
            <pc:sldMk cId="3764094254" sldId="723"/>
            <ac:spMk id="2" creationId="{28F9BA58-75E0-6A4F-14C4-959A803A9B0A}"/>
          </ac:spMkLst>
        </pc:spChg>
        <pc:spChg chg="add mod">
          <ac:chgData name="伊健 杜" userId="e69aded81da48593" providerId="LiveId" clId="{89D35748-3595-4863-AB35-534656A0CE40}" dt="2022-09-15T11:25:13.471" v="3744" actId="1076"/>
          <ac:spMkLst>
            <pc:docMk/>
            <pc:sldMk cId="3764094254" sldId="723"/>
            <ac:spMk id="3" creationId="{D9A1EB0F-CBD7-C2B5-BF0C-810162280938}"/>
          </ac:spMkLst>
        </pc:spChg>
        <pc:spChg chg="del mod">
          <ac:chgData name="伊健 杜" userId="e69aded81da48593" providerId="LiveId" clId="{89D35748-3595-4863-AB35-534656A0CE40}" dt="2022-09-15T11:16:29.844" v="3652" actId="478"/>
          <ac:spMkLst>
            <pc:docMk/>
            <pc:sldMk cId="3764094254" sldId="723"/>
            <ac:spMk id="4" creationId="{0547E340-6DDA-20E0-92AE-E935CE918973}"/>
          </ac:spMkLst>
        </pc:spChg>
        <pc:spChg chg="mod">
          <ac:chgData name="伊健 杜" userId="e69aded81da48593" providerId="LiveId" clId="{89D35748-3595-4863-AB35-534656A0CE40}" dt="2022-09-15T11:16:19.812" v="3651"/>
          <ac:spMkLst>
            <pc:docMk/>
            <pc:sldMk cId="3764094254" sldId="723"/>
            <ac:spMk id="5" creationId="{21477F3D-C2D3-917B-17B9-3DFD9DD89A39}"/>
          </ac:spMkLst>
        </pc:spChg>
        <pc:picChg chg="del">
          <ac:chgData name="伊健 杜" userId="e69aded81da48593" providerId="LiveId" clId="{89D35748-3595-4863-AB35-534656A0CE40}" dt="2022-09-15T11:11:52.684" v="3591" actId="478"/>
          <ac:picMkLst>
            <pc:docMk/>
            <pc:sldMk cId="3764094254" sldId="723"/>
            <ac:picMk id="36866" creationId="{D8E5B07B-4A08-3075-3705-AD32625D1894}"/>
          </ac:picMkLst>
        </pc:picChg>
        <pc:picChg chg="add del mod">
          <ac:chgData name="伊健 杜" userId="e69aded81da48593" providerId="LiveId" clId="{89D35748-3595-4863-AB35-534656A0CE40}" dt="2022-09-15T11:25:55.501" v="3751" actId="478"/>
          <ac:picMkLst>
            <pc:docMk/>
            <pc:sldMk cId="3764094254" sldId="723"/>
            <ac:picMk id="37890" creationId="{1AF22BBF-F8DE-CCD3-2BF8-0B230E6CAAD9}"/>
          </ac:picMkLst>
        </pc:picChg>
        <pc:picChg chg="add mod">
          <ac:chgData name="伊健 杜" userId="e69aded81da48593" providerId="LiveId" clId="{89D35748-3595-4863-AB35-534656A0CE40}" dt="2022-09-15T11:25:57.169" v="3753" actId="1076"/>
          <ac:picMkLst>
            <pc:docMk/>
            <pc:sldMk cId="3764094254" sldId="723"/>
            <ac:picMk id="37892" creationId="{336AA39B-E401-3D9D-F476-6404450724D5}"/>
          </ac:picMkLst>
        </pc:picChg>
      </pc:sldChg>
      <pc:sldChg chg="addSp delSp modSp add mod">
        <pc:chgData name="伊健 杜" userId="e69aded81da48593" providerId="LiveId" clId="{89D35748-3595-4863-AB35-534656A0CE40}" dt="2022-09-15T11:33:51.263" v="3968"/>
        <pc:sldMkLst>
          <pc:docMk/>
          <pc:sldMk cId="34973825" sldId="724"/>
        </pc:sldMkLst>
        <pc:spChg chg="mod">
          <ac:chgData name="伊健 杜" userId="e69aded81da48593" providerId="LiveId" clId="{89D35748-3595-4863-AB35-534656A0CE40}" dt="2022-09-15T11:33:51.263" v="3968"/>
          <ac:spMkLst>
            <pc:docMk/>
            <pc:sldMk cId="34973825" sldId="724"/>
            <ac:spMk id="2" creationId="{28F9BA58-75E0-6A4F-14C4-959A803A9B0A}"/>
          </ac:spMkLst>
        </pc:spChg>
        <pc:spChg chg="del">
          <ac:chgData name="伊健 杜" userId="e69aded81da48593" providerId="LiveId" clId="{89D35748-3595-4863-AB35-534656A0CE40}" dt="2022-09-15T11:25:18.704" v="3748" actId="478"/>
          <ac:spMkLst>
            <pc:docMk/>
            <pc:sldMk cId="34973825" sldId="724"/>
            <ac:spMk id="3" creationId="{D9A1EB0F-CBD7-C2B5-BF0C-810162280938}"/>
          </ac:spMkLst>
        </pc:spChg>
        <pc:picChg chg="del mod">
          <ac:chgData name="伊健 杜" userId="e69aded81da48593" providerId="LiveId" clId="{89D35748-3595-4863-AB35-534656A0CE40}" dt="2022-09-15T11:25:17.809" v="3747" actId="478"/>
          <ac:picMkLst>
            <pc:docMk/>
            <pc:sldMk cId="34973825" sldId="724"/>
            <ac:picMk id="37890" creationId="{1AF22BBF-F8DE-CCD3-2BF8-0B230E6CAAD9}"/>
          </ac:picMkLst>
        </pc:picChg>
        <pc:picChg chg="add del mod">
          <ac:chgData name="伊健 杜" userId="e69aded81da48593" providerId="LiveId" clId="{89D35748-3595-4863-AB35-534656A0CE40}" dt="2022-09-15T11:26:18.782" v="3754" actId="478"/>
          <ac:picMkLst>
            <pc:docMk/>
            <pc:sldMk cId="34973825" sldId="724"/>
            <ac:picMk id="38914" creationId="{FF016E96-2366-5B75-9C2D-FB6728FCB8D7}"/>
          </ac:picMkLst>
        </pc:picChg>
        <pc:picChg chg="add mod">
          <ac:chgData name="伊健 杜" userId="e69aded81da48593" providerId="LiveId" clId="{89D35748-3595-4863-AB35-534656A0CE40}" dt="2022-09-15T11:26:20.876" v="3756" actId="1076"/>
          <ac:picMkLst>
            <pc:docMk/>
            <pc:sldMk cId="34973825" sldId="724"/>
            <ac:picMk id="38916" creationId="{0CDFF230-A314-7731-9E1C-5612E1CAAA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9070-1657-451E-8BFC-A6E754EC4A19}" type="datetimeFigureOut">
              <a:rPr lang="zh-TW" altLang="en-US" smtClean="0"/>
              <a:t>2023/2/16</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80A06-7AC2-46AA-936B-D875ABD9AA9B}" type="slidenum">
              <a:rPr lang="zh-TW" altLang="en-US" smtClean="0"/>
              <a:t>‹#›</a:t>
            </a:fld>
            <a:endParaRPr lang="zh-TW" altLang="en-US" dirty="0"/>
          </a:p>
        </p:txBody>
      </p:sp>
    </p:spTree>
    <p:extLst>
      <p:ext uri="{BB962C8B-B14F-4D97-AF65-F5344CB8AC3E}">
        <p14:creationId xmlns:p14="http://schemas.microsoft.com/office/powerpoint/2010/main" val="51556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39DAE3-7E78-4CEA-99AA-CDFF6FFD2BA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38F5D7E-4064-4F68-9AF7-5EF837757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FD4FF82-6502-4E5F-A87A-5EEE6474043B}"/>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4B0BBA92-3E84-45C9-BF45-3AB1B5C272B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DDF5E5-8655-4A36-8DDA-A56663962892}"/>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25553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CCCE45-EADF-4BF1-870F-70EB9F7FED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3AB9C5A-DA17-49B8-ACA1-8D034949611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665C6F-D27C-4709-ADB8-0A88E9B33CF7}"/>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3E9E0AC0-7DFC-4063-B701-17BFB35E1AA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2C9251D-770A-417C-A7E7-6B669540C73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02803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040F77-69A4-4ACF-AA03-37C94372EE5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FC437B8-DE69-4564-A7CA-1EFE78AD3B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4ED19D-E2B6-4037-A980-42D2C8B2A323}"/>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B1813522-317E-4D64-B5C6-E61B6921CB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C02D6CF-06F5-4427-A637-AEC959CAADC7}"/>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63386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F3073B-AF4E-4101-82CF-F4DAA33997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40BC630-1920-427B-BD5F-A51A9CE43E8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130B87A-5E35-459F-8340-201414A67E2C}"/>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B6724642-1483-48A9-8680-AFBA718D2F2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33F10A-6F5A-4842-8C7F-E05742342F08}"/>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1838087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07F25C-E14C-4690-B4D9-C7C6C8E64DA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666DC28-2272-4E07-AF2A-40A2DD5FA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B00CCD5-6AB4-424F-9B24-5A62C840804A}"/>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970CBDF8-E01C-4E7B-80A3-78EB297AB23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9D3B9E-1CD3-4D94-806E-421BA409DFF1}"/>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924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DFD5E1-2C1D-4518-91BA-9AF3B2941F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CF7EAC8-87FB-4499-96A2-FEEB7E08D7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F372F2DD-410D-4F00-84E8-7DA79C0ABAA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0ED2181-45E0-45BE-BC23-C627C574DE9C}"/>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6" name="頁尾版面配置區 5">
            <a:extLst>
              <a:ext uri="{FF2B5EF4-FFF2-40B4-BE49-F238E27FC236}">
                <a16:creationId xmlns:a16="http://schemas.microsoft.com/office/drawing/2014/main" id="{C3E85B42-CC8B-46C0-B18F-C981AE74D72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63ED01A-1939-4760-9F2A-CEE627F9DC8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32710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5E34C-2721-4EB4-9769-61E95C313099}"/>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CF7B875-1A6E-49E8-91E2-E1DBE356D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746D7-C09D-41F7-BA7C-4A19A54951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F60AEE2-8A82-4C80-A892-FF2F5141E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ACA5C6C-4F95-49BC-9603-499E2C45F07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A62790D-C336-466A-B7F6-AEDAC2BE6C53}"/>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8" name="頁尾版面配置區 7">
            <a:extLst>
              <a:ext uri="{FF2B5EF4-FFF2-40B4-BE49-F238E27FC236}">
                <a16:creationId xmlns:a16="http://schemas.microsoft.com/office/drawing/2014/main" id="{7A4F020B-DC75-4875-AF35-E9966F27A87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B2DAC13-3F20-4DBB-81C5-69EFB9B069AA}"/>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9328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6F0D3C-28B2-4868-85A5-5B5601B22D0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55B87ED-B2B2-418E-B286-4BF7C7CAB888}"/>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4" name="頁尾版面配置區 3">
            <a:extLst>
              <a:ext uri="{FF2B5EF4-FFF2-40B4-BE49-F238E27FC236}">
                <a16:creationId xmlns:a16="http://schemas.microsoft.com/office/drawing/2014/main" id="{08932B91-592C-4A98-8203-6F35C756D7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B671E50-726A-450D-AC8B-2749B37274E6}"/>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4870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DDEAC34-BEF2-4CED-8679-487C263C328B}"/>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3" name="頁尾版面配置區 2">
            <a:extLst>
              <a:ext uri="{FF2B5EF4-FFF2-40B4-BE49-F238E27FC236}">
                <a16:creationId xmlns:a16="http://schemas.microsoft.com/office/drawing/2014/main" id="{87C93964-CF72-497A-9B7F-EDA33D63B4A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056BBB4-15FD-4876-8A9C-E463BD0215FC}"/>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65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C8262-1956-4948-A142-310FDC195D3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3705D35-25EF-44EE-9CAA-D1F060952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2C99153-0BD9-4D60-AADA-697FBA96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234388D-7A8F-4D38-9BBD-BE262C09584E}"/>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6" name="頁尾版面配置區 5">
            <a:extLst>
              <a:ext uri="{FF2B5EF4-FFF2-40B4-BE49-F238E27FC236}">
                <a16:creationId xmlns:a16="http://schemas.microsoft.com/office/drawing/2014/main" id="{65D30DD3-45C3-4FEE-A069-9AE5874155C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6B3C07-7DA8-4D4E-AD92-21E09D25E044}"/>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87143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F9FE4F-EE93-4D49-80D9-9F3AE9911D7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86B773F-2480-460E-85E8-A8DC879A8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A0DC7D-A2F5-400C-A705-8D9E45BB2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D560FF-F3DD-4220-9FDE-8FF35330F1CB}"/>
              </a:ext>
            </a:extLst>
          </p:cNvPr>
          <p:cNvSpPr>
            <a:spLocks noGrp="1"/>
          </p:cNvSpPr>
          <p:nvPr>
            <p:ph type="dt" sz="half" idx="10"/>
          </p:nvPr>
        </p:nvSpPr>
        <p:spPr/>
        <p:txBody>
          <a:bodyPr/>
          <a:lstStyle/>
          <a:p>
            <a:fld id="{F22F2A8A-8F63-4558-9316-0552651B4252}" type="datetimeFigureOut">
              <a:rPr lang="zh-TW" altLang="en-US" smtClean="0"/>
              <a:t>2023/2/16</a:t>
            </a:fld>
            <a:endParaRPr lang="zh-TW" altLang="en-US" dirty="0"/>
          </a:p>
        </p:txBody>
      </p:sp>
      <p:sp>
        <p:nvSpPr>
          <p:cNvPr id="6" name="頁尾版面配置區 5">
            <a:extLst>
              <a:ext uri="{FF2B5EF4-FFF2-40B4-BE49-F238E27FC236}">
                <a16:creationId xmlns:a16="http://schemas.microsoft.com/office/drawing/2014/main" id="{4105C6D1-D615-4B86-90B6-2DCCC768894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7F97F6D-637D-4333-9132-A0ABC625281E}"/>
              </a:ext>
            </a:extLst>
          </p:cNvPr>
          <p:cNvSpPr>
            <a:spLocks noGrp="1"/>
          </p:cNvSpPr>
          <p:nvPr>
            <p:ph type="sldNum" sz="quarter" idx="12"/>
          </p:nvPr>
        </p:nvSpPr>
        <p:spPr/>
        <p:txBody>
          <a:body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37741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7A49CA8-3681-46FD-9B9F-8C9AD143C0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FCAA116-3460-4EC2-9928-02E5267C0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E4982B0-4A73-49BB-AA98-D4A3A5885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F2A8A-8F63-4558-9316-0552651B4252}" type="datetimeFigureOut">
              <a:rPr lang="zh-TW" altLang="en-US" smtClean="0"/>
              <a:t>2023/2/16</a:t>
            </a:fld>
            <a:endParaRPr lang="zh-TW" altLang="en-US" dirty="0"/>
          </a:p>
        </p:txBody>
      </p:sp>
      <p:sp>
        <p:nvSpPr>
          <p:cNvPr id="5" name="頁尾版面配置區 4">
            <a:extLst>
              <a:ext uri="{FF2B5EF4-FFF2-40B4-BE49-F238E27FC236}">
                <a16:creationId xmlns:a16="http://schemas.microsoft.com/office/drawing/2014/main" id="{9A207DCD-601C-4291-901E-8AB48BF005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60BB402-7A0F-4E74-9546-1BB96348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F04A8-64A7-4B48-A3A0-F3EB11ED6146}" type="slidenum">
              <a:rPr lang="zh-TW" altLang="en-US" smtClean="0"/>
              <a:t>‹#›</a:t>
            </a:fld>
            <a:endParaRPr lang="zh-TW" altLang="en-US" dirty="0"/>
          </a:p>
        </p:txBody>
      </p:sp>
    </p:spTree>
    <p:extLst>
      <p:ext uri="{BB962C8B-B14F-4D97-AF65-F5344CB8AC3E}">
        <p14:creationId xmlns:p14="http://schemas.microsoft.com/office/powerpoint/2010/main" val="27503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78739E-41E8-236E-E230-B8B23241333A}"/>
              </a:ext>
            </a:extLst>
          </p:cNvPr>
          <p:cNvSpPr>
            <a:spLocks noGrp="1"/>
          </p:cNvSpPr>
          <p:nvPr>
            <p:ph type="ctrTitle"/>
          </p:nvPr>
        </p:nvSpPr>
        <p:spPr/>
        <p:txBody>
          <a:bodyPr/>
          <a:lstStyle/>
          <a:p>
            <a:r>
              <a:rPr lang="en-US" altLang="zh-TW" dirty="0"/>
              <a:t>2/16</a:t>
            </a:r>
            <a:endParaRPr lang="zh-TW" altLang="en-US" dirty="0"/>
          </a:p>
        </p:txBody>
      </p:sp>
    </p:spTree>
    <p:extLst>
      <p:ext uri="{BB962C8B-B14F-4D97-AF65-F5344CB8AC3E}">
        <p14:creationId xmlns:p14="http://schemas.microsoft.com/office/powerpoint/2010/main" val="120619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你什么时候会想看杂志呢</a:t>
            </a:r>
            <a:r>
              <a:rPr lang="en-US" altLang="zh-TW" dirty="0"/>
              <a:t>?</a:t>
            </a:r>
            <a:endParaRPr lang="zh-TW" altLang="en-US" dirty="0"/>
          </a:p>
        </p:txBody>
      </p:sp>
    </p:spTree>
    <p:extLst>
      <p:ext uri="{BB962C8B-B14F-4D97-AF65-F5344CB8AC3E}">
        <p14:creationId xmlns:p14="http://schemas.microsoft.com/office/powerpoint/2010/main" val="389051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78731" y="2517548"/>
            <a:ext cx="11634537" cy="1822904"/>
          </a:xfrm>
        </p:spPr>
        <p:txBody>
          <a:bodyPr>
            <a:normAutofit/>
          </a:bodyPr>
          <a:lstStyle/>
          <a:p>
            <a:pPr algn="ctr"/>
            <a:r>
              <a:rPr lang="zh-TW" altLang="en-US" dirty="0"/>
              <a:t>你会怎么挑选要看什么杂志呢</a:t>
            </a:r>
            <a:r>
              <a:rPr lang="en-US" altLang="zh-TW" dirty="0"/>
              <a:t>?</a:t>
            </a:r>
            <a:endParaRPr lang="zh-TW" altLang="en-US" dirty="0"/>
          </a:p>
        </p:txBody>
      </p:sp>
    </p:spTree>
    <p:extLst>
      <p:ext uri="{BB962C8B-B14F-4D97-AF65-F5344CB8AC3E}">
        <p14:creationId xmlns:p14="http://schemas.microsoft.com/office/powerpoint/2010/main" val="379029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著名</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600" dirty="0"/>
              <a:t>BBC</a:t>
            </a:r>
            <a:r>
              <a:rPr lang="zh-TW" altLang="en-US" sz="3600" dirty="0"/>
              <a:t>的新闻网站是非常著名的</a:t>
            </a:r>
            <a:endParaRPr lang="en-US" altLang="zh-TW" sz="3600" dirty="0"/>
          </a:p>
        </p:txBody>
      </p:sp>
      <p:pic>
        <p:nvPicPr>
          <p:cNvPr id="18434" name="Picture 2" descr="BBC News - YouTube">
            <a:extLst>
              <a:ext uri="{FF2B5EF4-FFF2-40B4-BE49-F238E27FC236}">
                <a16:creationId xmlns:a16="http://schemas.microsoft.com/office/drawing/2014/main" id="{29E69CEA-F7F6-6560-37C3-C3BBCFB2B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842" y="2485685"/>
            <a:ext cx="4372315" cy="437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64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著名</a:t>
            </a:r>
            <a:r>
              <a:rPr lang="en-US" altLang="zh-TW" sz="5400" dirty="0"/>
              <a:t>.ADJ</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欧巴马是著名的政治人物</a:t>
            </a:r>
            <a:endParaRPr lang="en-US" altLang="zh-TW" sz="3600" dirty="0"/>
          </a:p>
        </p:txBody>
      </p:sp>
      <p:pic>
        <p:nvPicPr>
          <p:cNvPr id="19460" name="Picture 4" descr="歐巴馬將建議美國更積極保護本土IC產業？ - 電子工程專輯">
            <a:extLst>
              <a:ext uri="{FF2B5EF4-FFF2-40B4-BE49-F238E27FC236}">
                <a16:creationId xmlns:a16="http://schemas.microsoft.com/office/drawing/2014/main" id="{3D75DFE1-AC2A-F56E-17E1-BA12D890B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087" y="2534187"/>
            <a:ext cx="5575826" cy="316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6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你知道哪些著名的文学作品呢</a:t>
            </a:r>
            <a:r>
              <a:rPr lang="en-US" altLang="zh-TW" dirty="0"/>
              <a:t>?</a:t>
            </a:r>
            <a:endParaRPr lang="zh-TW" altLang="en-US" dirty="0"/>
          </a:p>
        </p:txBody>
      </p:sp>
    </p:spTree>
    <p:extLst>
      <p:ext uri="{BB962C8B-B14F-4D97-AF65-F5344CB8AC3E}">
        <p14:creationId xmlns:p14="http://schemas.microsoft.com/office/powerpoint/2010/main" val="116695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你去过哪些著名景点玩过呢</a:t>
            </a:r>
            <a:r>
              <a:rPr lang="en-US" altLang="zh-TW" dirty="0"/>
              <a:t>?</a:t>
            </a:r>
            <a:endParaRPr lang="zh-TW" altLang="en-US" dirty="0"/>
          </a:p>
        </p:txBody>
      </p:sp>
    </p:spTree>
    <p:extLst>
      <p:ext uri="{BB962C8B-B14F-4D97-AF65-F5344CB8AC3E}">
        <p14:creationId xmlns:p14="http://schemas.microsoft.com/office/powerpoint/2010/main" val="145440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捷克与斯洛伐克有哪些著名的杂志呢</a:t>
            </a:r>
            <a:r>
              <a:rPr lang="en-US" altLang="zh-TW" dirty="0"/>
              <a:t>?</a:t>
            </a:r>
            <a:endParaRPr lang="zh-TW" altLang="en-US" dirty="0"/>
          </a:p>
        </p:txBody>
      </p:sp>
    </p:spTree>
    <p:extLst>
      <p:ext uri="{BB962C8B-B14F-4D97-AF65-F5344CB8AC3E}">
        <p14:creationId xmlns:p14="http://schemas.microsoft.com/office/powerpoint/2010/main" val="174083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页</a:t>
            </a:r>
            <a:r>
              <a:rPr lang="en-US" altLang="zh-TW" sz="5400" dirty="0"/>
              <a:t>.m</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杂志的页数通常不多，最多在一百页左右</a:t>
            </a:r>
            <a:endParaRPr lang="en-US" altLang="zh-TW" sz="3600" dirty="0"/>
          </a:p>
        </p:txBody>
      </p:sp>
      <p:pic>
        <p:nvPicPr>
          <p:cNvPr id="20482" name="Picture 2" descr="如何理解Kindle 电子书的“位置号”和“页码” – 书伴">
            <a:extLst>
              <a:ext uri="{FF2B5EF4-FFF2-40B4-BE49-F238E27FC236}">
                <a16:creationId xmlns:a16="http://schemas.microsoft.com/office/drawing/2014/main" id="{B8EFFDD7-EA90-F60C-346D-78BA2A5C9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983026"/>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0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页</a:t>
            </a:r>
            <a:r>
              <a:rPr lang="en-US" altLang="zh-TW" sz="5400" dirty="0"/>
              <a:t>.m</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他不知道这本书有几页，但是看到它这么厚，他就不想读了</a:t>
            </a:r>
            <a:endParaRPr lang="en-US" altLang="zh-TW" sz="3600" dirty="0"/>
          </a:p>
        </p:txBody>
      </p:sp>
      <p:pic>
        <p:nvPicPr>
          <p:cNvPr id="21506" name="Picture 2" descr="世界上最厚的書！ 將近百公分揭開神秘女人心| Fanily 粉絲玩樂">
            <a:extLst>
              <a:ext uri="{FF2B5EF4-FFF2-40B4-BE49-F238E27FC236}">
                <a16:creationId xmlns:a16="http://schemas.microsoft.com/office/drawing/2014/main" id="{0DCB2C24-46FE-9AE9-5707-90F82630C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2400300"/>
            <a:ext cx="33432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3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你的毕业论文计划写几页呢</a:t>
            </a:r>
            <a:r>
              <a:rPr lang="en-US" altLang="zh-TW" dirty="0"/>
              <a:t>?</a:t>
            </a:r>
            <a:endParaRPr lang="zh-TW" altLang="en-US" dirty="0"/>
          </a:p>
        </p:txBody>
      </p:sp>
    </p:spTree>
    <p:extLst>
      <p:ext uri="{BB962C8B-B14F-4D97-AF65-F5344CB8AC3E}">
        <p14:creationId xmlns:p14="http://schemas.microsoft.com/office/powerpoint/2010/main" val="1659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客厅</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他家有很大的客厅，他们每次聚会都会选在他家</a:t>
            </a:r>
            <a:endParaRPr lang="en-US" altLang="zh-TW" sz="3600" dirty="0"/>
          </a:p>
        </p:txBody>
      </p:sp>
      <p:pic>
        <p:nvPicPr>
          <p:cNvPr id="14338" name="Picture 2" descr="大客廳就是舒心！擁有低調俐落的高質感豪宅！－設計家Searchome">
            <a:extLst>
              <a:ext uri="{FF2B5EF4-FFF2-40B4-BE49-F238E27FC236}">
                <a16:creationId xmlns:a16="http://schemas.microsoft.com/office/drawing/2014/main" id="{27C5A3CF-88B7-60A2-3901-EB4206829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670" y="2485685"/>
            <a:ext cx="7178660" cy="478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75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增加</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他阅读了很多文学杂志，对文学的了解增加了很多</a:t>
            </a:r>
            <a:endParaRPr lang="en-US" altLang="zh-TW" sz="3600" dirty="0"/>
          </a:p>
        </p:txBody>
      </p:sp>
      <p:pic>
        <p:nvPicPr>
          <p:cNvPr id="22530" name="Picture 2" descr="电影文学杂志社-首页">
            <a:extLst>
              <a:ext uri="{FF2B5EF4-FFF2-40B4-BE49-F238E27FC236}">
                <a16:creationId xmlns:a16="http://schemas.microsoft.com/office/drawing/2014/main" id="{9D70E995-1FBB-0ABF-D8E4-DDA3AB45E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358" y="2157274"/>
            <a:ext cx="3485284" cy="470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1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增加</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625642" y="1160122"/>
            <a:ext cx="109407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他每天增加一点跑步的距离，慢慢的他能一次跑超过一公里了</a:t>
            </a:r>
            <a:endParaRPr lang="en-US" altLang="zh-TW" sz="3600" dirty="0"/>
          </a:p>
        </p:txBody>
      </p:sp>
      <p:pic>
        <p:nvPicPr>
          <p:cNvPr id="23554" name="Picture 2" descr="16種方法讓跑步更容易｜天下雜誌">
            <a:extLst>
              <a:ext uri="{FF2B5EF4-FFF2-40B4-BE49-F238E27FC236}">
                <a16:creationId xmlns:a16="http://schemas.microsoft.com/office/drawing/2014/main" id="{EE916395-7284-F69D-4735-DEC19D747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838450"/>
            <a:ext cx="6000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833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增加</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他的工作很累，他很希望能增加一些休息时间</a:t>
            </a:r>
            <a:endParaRPr lang="en-US" altLang="zh-TW" sz="3600" dirty="0"/>
          </a:p>
        </p:txBody>
      </p:sp>
      <p:pic>
        <p:nvPicPr>
          <p:cNvPr id="24578" name="Picture 2" descr="工時長≠ 生產力高！休息≠ 偷懶！利用午睡10分鐘提升體力和專注力-風傳媒">
            <a:extLst>
              <a:ext uri="{FF2B5EF4-FFF2-40B4-BE49-F238E27FC236}">
                <a16:creationId xmlns:a16="http://schemas.microsoft.com/office/drawing/2014/main" id="{E8565B41-6A62-D826-D5A4-868F020A1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527" y="2341419"/>
            <a:ext cx="6386946" cy="425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43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在生活上，你希望什么东西能增加呢</a:t>
            </a:r>
            <a:r>
              <a:rPr lang="en-US" altLang="zh-TW" dirty="0"/>
              <a:t>?</a:t>
            </a:r>
            <a:endParaRPr lang="zh-TW" altLang="en-US" dirty="0"/>
          </a:p>
        </p:txBody>
      </p:sp>
    </p:spTree>
    <p:extLst>
      <p:ext uri="{BB962C8B-B14F-4D97-AF65-F5344CB8AC3E}">
        <p14:creationId xmlns:p14="http://schemas.microsoft.com/office/powerpoint/2010/main" val="79044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减少</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因为他大部分的学分都拿到了，他这学期的课减少了很多</a:t>
            </a:r>
            <a:endParaRPr lang="en-US" altLang="zh-TW" sz="3600" dirty="0"/>
          </a:p>
        </p:txBody>
      </p:sp>
      <p:pic>
        <p:nvPicPr>
          <p:cNvPr id="25602" name="Picture 2" descr="休息♨️ soleil - Illustrations ART street">
            <a:extLst>
              <a:ext uri="{FF2B5EF4-FFF2-40B4-BE49-F238E27FC236}">
                <a16:creationId xmlns:a16="http://schemas.microsoft.com/office/drawing/2014/main" id="{3FCF4B79-4404-FB92-E421-0A83671CF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605" y="2485685"/>
            <a:ext cx="3074790" cy="437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2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减少</a:t>
            </a:r>
            <a:r>
              <a:rPr lang="en-US" altLang="zh-TW" sz="5400" dirty="0"/>
              <a:t>.v</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她希望增加与男友相处的时间，减少工作的时间</a:t>
            </a:r>
            <a:endParaRPr lang="en-US" altLang="zh-TW" sz="3600" dirty="0"/>
          </a:p>
        </p:txBody>
      </p:sp>
      <p:pic>
        <p:nvPicPr>
          <p:cNvPr id="26626" name="Picture 2" descr="找到喜愛的事情做，別再把寂寞的責任，推給單身或另一半| Marie Claire 美麗佳人">
            <a:extLst>
              <a:ext uri="{FF2B5EF4-FFF2-40B4-BE49-F238E27FC236}">
                <a16:creationId xmlns:a16="http://schemas.microsoft.com/office/drawing/2014/main" id="{2CF1BF3E-FADD-8F97-8FBC-8FA1F345B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948390"/>
            <a:ext cx="5715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74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2163" y="2517548"/>
            <a:ext cx="12067674" cy="1822904"/>
          </a:xfrm>
        </p:spPr>
        <p:txBody>
          <a:bodyPr>
            <a:normAutofit/>
          </a:bodyPr>
          <a:lstStyle/>
          <a:p>
            <a:pPr algn="ctr"/>
            <a:r>
              <a:rPr lang="zh-TW" altLang="en-US" dirty="0"/>
              <a:t>你希望学校改变什么呢</a:t>
            </a:r>
            <a:r>
              <a:rPr lang="en-US" altLang="zh-TW" dirty="0"/>
              <a:t>?</a:t>
            </a:r>
            <a:endParaRPr lang="zh-TW" altLang="en-US" dirty="0"/>
          </a:p>
        </p:txBody>
      </p:sp>
      <p:sp>
        <p:nvSpPr>
          <p:cNvPr id="3" name="標題 1">
            <a:extLst>
              <a:ext uri="{FF2B5EF4-FFF2-40B4-BE49-F238E27FC236}">
                <a16:creationId xmlns:a16="http://schemas.microsoft.com/office/drawing/2014/main" id="{3D329232-88AE-3F4E-C619-9621AEF55294}"/>
              </a:ext>
            </a:extLst>
          </p:cNvPr>
          <p:cNvSpPr txBox="1">
            <a:spLocks/>
          </p:cNvSpPr>
          <p:nvPr/>
        </p:nvSpPr>
        <p:spPr>
          <a:xfrm>
            <a:off x="685800" y="4666128"/>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400" dirty="0"/>
              <a:t>增加</a:t>
            </a:r>
            <a:r>
              <a:rPr lang="en-US" altLang="zh-TW" sz="5400" dirty="0"/>
              <a:t>……</a:t>
            </a:r>
            <a:r>
              <a:rPr lang="zh-TW" altLang="en-US" sz="5400" dirty="0"/>
              <a:t>减少</a:t>
            </a:r>
            <a:r>
              <a:rPr lang="en-US" altLang="zh-TW" sz="5400" dirty="0"/>
              <a:t>......</a:t>
            </a:r>
            <a:br>
              <a:rPr lang="en-US" altLang="zh-TW" sz="5400" dirty="0"/>
            </a:br>
            <a:endParaRPr lang="zh-TW" altLang="en-US" sz="5400" dirty="0"/>
          </a:p>
        </p:txBody>
      </p:sp>
      <p:sp>
        <p:nvSpPr>
          <p:cNvPr id="4" name="標題 1">
            <a:extLst>
              <a:ext uri="{FF2B5EF4-FFF2-40B4-BE49-F238E27FC236}">
                <a16:creationId xmlns:a16="http://schemas.microsoft.com/office/drawing/2014/main" id="{499202EA-8278-49CD-0FDC-6C64732E1305}"/>
              </a:ext>
            </a:extLst>
          </p:cNvPr>
          <p:cNvSpPr txBox="1">
            <a:spLocks/>
          </p:cNvSpPr>
          <p:nvPr/>
        </p:nvSpPr>
        <p:spPr>
          <a:xfrm>
            <a:off x="-4014537" y="4149530"/>
            <a:ext cx="12067674"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实习</a:t>
            </a:r>
            <a:endParaRPr lang="zh-TW" altLang="en-US" dirty="0"/>
          </a:p>
        </p:txBody>
      </p:sp>
    </p:spTree>
    <p:extLst>
      <p:ext uri="{BB962C8B-B14F-4D97-AF65-F5344CB8AC3E}">
        <p14:creationId xmlns:p14="http://schemas.microsoft.com/office/powerpoint/2010/main" val="1866296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2163" y="2517548"/>
            <a:ext cx="12067674" cy="1822904"/>
          </a:xfrm>
        </p:spPr>
        <p:txBody>
          <a:bodyPr>
            <a:normAutofit/>
          </a:bodyPr>
          <a:lstStyle/>
          <a:p>
            <a:pPr algn="ctr"/>
            <a:r>
              <a:rPr lang="zh-TW" altLang="en-US" dirty="0"/>
              <a:t>在现在的生活中，你希望减少什么或增加什么呢</a:t>
            </a:r>
            <a:r>
              <a:rPr lang="en-US" altLang="zh-TW" dirty="0"/>
              <a:t>?</a:t>
            </a:r>
            <a:endParaRPr lang="zh-TW" altLang="en-US" dirty="0"/>
          </a:p>
        </p:txBody>
      </p:sp>
      <p:sp>
        <p:nvSpPr>
          <p:cNvPr id="3" name="標題 1">
            <a:extLst>
              <a:ext uri="{FF2B5EF4-FFF2-40B4-BE49-F238E27FC236}">
                <a16:creationId xmlns:a16="http://schemas.microsoft.com/office/drawing/2014/main" id="{F326AA20-CD7D-9427-F7C8-F0512754442E}"/>
              </a:ext>
            </a:extLst>
          </p:cNvPr>
          <p:cNvSpPr txBox="1">
            <a:spLocks/>
          </p:cNvSpPr>
          <p:nvPr/>
        </p:nvSpPr>
        <p:spPr>
          <a:xfrm>
            <a:off x="685800" y="4666128"/>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400" dirty="0"/>
              <a:t>增加</a:t>
            </a:r>
            <a:r>
              <a:rPr lang="en-US" altLang="zh-TW" sz="5400" dirty="0"/>
              <a:t>……</a:t>
            </a:r>
            <a:r>
              <a:rPr lang="zh-TW" altLang="en-US" sz="5400" dirty="0"/>
              <a:t>减少</a:t>
            </a:r>
            <a:r>
              <a:rPr lang="en-US" altLang="zh-TW" sz="5400" dirty="0"/>
              <a:t>......</a:t>
            </a:r>
            <a:br>
              <a:rPr lang="en-US" altLang="zh-TW" sz="5400" dirty="0"/>
            </a:br>
            <a:endParaRPr lang="zh-TW" altLang="en-US" sz="5400" dirty="0"/>
          </a:p>
        </p:txBody>
      </p:sp>
    </p:spTree>
    <p:extLst>
      <p:ext uri="{BB962C8B-B14F-4D97-AF65-F5344CB8AC3E}">
        <p14:creationId xmlns:p14="http://schemas.microsoft.com/office/powerpoint/2010/main" val="3506899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2163" y="2517548"/>
            <a:ext cx="12067674" cy="1822904"/>
          </a:xfrm>
        </p:spPr>
        <p:txBody>
          <a:bodyPr>
            <a:normAutofit/>
          </a:bodyPr>
          <a:lstStyle/>
          <a:p>
            <a:pPr algn="ctr"/>
            <a:r>
              <a:rPr lang="zh-TW" altLang="en-US" dirty="0"/>
              <a:t>与现在比，你希望未来的生活有什么改变呢</a:t>
            </a:r>
            <a:r>
              <a:rPr lang="en-US" altLang="zh-TW" dirty="0"/>
              <a:t>?</a:t>
            </a:r>
            <a:endParaRPr lang="zh-TW" altLang="en-US" dirty="0"/>
          </a:p>
        </p:txBody>
      </p:sp>
      <p:sp>
        <p:nvSpPr>
          <p:cNvPr id="3" name="標題 1">
            <a:extLst>
              <a:ext uri="{FF2B5EF4-FFF2-40B4-BE49-F238E27FC236}">
                <a16:creationId xmlns:a16="http://schemas.microsoft.com/office/drawing/2014/main" id="{E2E40A2D-1C76-9751-AAF8-1871946FCECB}"/>
              </a:ext>
            </a:extLst>
          </p:cNvPr>
          <p:cNvSpPr txBox="1">
            <a:spLocks/>
          </p:cNvSpPr>
          <p:nvPr/>
        </p:nvSpPr>
        <p:spPr>
          <a:xfrm>
            <a:off x="685800" y="4666128"/>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400" dirty="0"/>
              <a:t>增加</a:t>
            </a:r>
            <a:r>
              <a:rPr lang="en-US" altLang="zh-TW" sz="5400" dirty="0"/>
              <a:t>……</a:t>
            </a:r>
            <a:r>
              <a:rPr lang="zh-TW" altLang="en-US" sz="5400" dirty="0"/>
              <a:t>减少</a:t>
            </a:r>
            <a:r>
              <a:rPr lang="en-US" altLang="zh-TW" sz="5400" dirty="0"/>
              <a:t>......</a:t>
            </a:r>
            <a:br>
              <a:rPr lang="en-US" altLang="zh-TW" sz="5400" dirty="0"/>
            </a:br>
            <a:endParaRPr lang="zh-TW" altLang="en-US" sz="5400" dirty="0"/>
          </a:p>
        </p:txBody>
      </p:sp>
    </p:spTree>
    <p:extLst>
      <p:ext uri="{BB962C8B-B14F-4D97-AF65-F5344CB8AC3E}">
        <p14:creationId xmlns:p14="http://schemas.microsoft.com/office/powerpoint/2010/main" val="2336277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5138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1289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3215280"/>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无论朋友发生什么事情，她都会去帮忙</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57321"/>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237535"/>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AE22C5B0-802A-DD21-6C99-331819EEBDCC}"/>
              </a:ext>
            </a:extLst>
          </p:cNvPr>
          <p:cNvSpPr txBox="1">
            <a:spLocks/>
          </p:cNvSpPr>
          <p:nvPr/>
        </p:nvSpPr>
        <p:spPr>
          <a:xfrm>
            <a:off x="5389212" y="2417749"/>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27650" name="Picture 2" descr="那些你看不起的人，說不定就是你需要幫忙時的貴人- 今周刊">
            <a:extLst>
              <a:ext uri="{FF2B5EF4-FFF2-40B4-BE49-F238E27FC236}">
                <a16:creationId xmlns:a16="http://schemas.microsoft.com/office/drawing/2014/main" id="{BC013BE0-30A8-1F7D-01EC-1783BC046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97" y="4395494"/>
            <a:ext cx="7941909" cy="289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5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客厅</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他们家没有独立的客厅，而是把餐厅来当作客厅使用</a:t>
            </a:r>
            <a:endParaRPr lang="en-US" altLang="zh-TW" sz="3600" dirty="0"/>
          </a:p>
        </p:txBody>
      </p:sp>
      <p:pic>
        <p:nvPicPr>
          <p:cNvPr id="15362" name="Picture 2" descr="28 款結合廚房與飯廳的美食空間| homify">
            <a:extLst>
              <a:ext uri="{FF2B5EF4-FFF2-40B4-BE49-F238E27FC236}">
                <a16:creationId xmlns:a16="http://schemas.microsoft.com/office/drawing/2014/main" id="{283B6A79-9CA3-9C49-AEA8-3D29DA8EC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967" y="2162175"/>
            <a:ext cx="7048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3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5138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1289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3215280"/>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无论发生了什么事情，他晚上都会去运动</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57321"/>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237535"/>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AE22C5B0-802A-DD21-6C99-331819EEBDCC}"/>
              </a:ext>
            </a:extLst>
          </p:cNvPr>
          <p:cNvSpPr txBox="1">
            <a:spLocks/>
          </p:cNvSpPr>
          <p:nvPr/>
        </p:nvSpPr>
        <p:spPr>
          <a:xfrm>
            <a:off x="5389212" y="2417749"/>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28674" name="Picture 2" descr="雨天怎麼跑? @ 愛上馬拉松:: 隨意窩Xuite日誌">
            <a:extLst>
              <a:ext uri="{FF2B5EF4-FFF2-40B4-BE49-F238E27FC236}">
                <a16:creationId xmlns:a16="http://schemas.microsoft.com/office/drawing/2014/main" id="{6DF08143-CDEE-CEDB-F067-8B7796D56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968" y="4395494"/>
            <a:ext cx="3926064" cy="296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36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96734"/>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58235"/>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3215280"/>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他很喜欢阅读，无论是杂志还是小说，他都喜欢</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102666"/>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237535"/>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FD68B9DA-5794-BF24-0851-3D0FDB277FA2}"/>
              </a:ext>
            </a:extLst>
          </p:cNvPr>
          <p:cNvSpPr txBox="1">
            <a:spLocks/>
          </p:cNvSpPr>
          <p:nvPr/>
        </p:nvSpPr>
        <p:spPr>
          <a:xfrm>
            <a:off x="5389212" y="2429169"/>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29698" name="Picture 2" descr="不愛看書的孩子，或許只是缺了一個「引路人」 ｜ 許慧貞主講、陳青妍整理／ 大愛電視《人文講堂》 ｜ 獨立評論">
            <a:extLst>
              <a:ext uri="{FF2B5EF4-FFF2-40B4-BE49-F238E27FC236}">
                <a16:creationId xmlns:a16="http://schemas.microsoft.com/office/drawing/2014/main" id="{E192FEC1-2298-C91F-0C5E-3556EACB4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543" y="4312572"/>
            <a:ext cx="3661281" cy="244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87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5138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1289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0" y="3136002"/>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无论是父母还是亲戚，都没办法让他放弃他画画的爱好</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57321"/>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091156"/>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CBE522F0-471B-67D6-B79F-D24CC6050F4A}"/>
              </a:ext>
            </a:extLst>
          </p:cNvPr>
          <p:cNvSpPr txBox="1">
            <a:spLocks/>
          </p:cNvSpPr>
          <p:nvPr/>
        </p:nvSpPr>
        <p:spPr>
          <a:xfrm>
            <a:off x="5389212" y="2215449"/>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30722" name="Picture 2" descr="只因為不會考！學校讓人變「音痴、畫畫很醜」⋯成為沒自信的大人| ETtoday生活新聞| ETtoday新聞雲">
            <a:extLst>
              <a:ext uri="{FF2B5EF4-FFF2-40B4-BE49-F238E27FC236}">
                <a16:creationId xmlns:a16="http://schemas.microsoft.com/office/drawing/2014/main" id="{E7C45FE0-C26E-2EB0-CBCC-10DE4C84D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554" y="4518583"/>
            <a:ext cx="4010891" cy="267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73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5138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1289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295341" y="3295072"/>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无论如何，人都应该要有休息时间</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57321"/>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237535"/>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044C4B4A-8A3C-A64C-7F37-D326B1F31A28}"/>
              </a:ext>
            </a:extLst>
          </p:cNvPr>
          <p:cNvSpPr txBox="1">
            <a:spLocks/>
          </p:cNvSpPr>
          <p:nvPr/>
        </p:nvSpPr>
        <p:spPr>
          <a:xfrm>
            <a:off x="5389212" y="2451652"/>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31746" name="Picture 2" descr="休息片刻可以提高学习效率- 心理学空间">
            <a:extLst>
              <a:ext uri="{FF2B5EF4-FFF2-40B4-BE49-F238E27FC236}">
                <a16:creationId xmlns:a16="http://schemas.microsoft.com/office/drawing/2014/main" id="{794BDE3C-1855-1DFA-D801-D625B02E7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855" y="4294903"/>
            <a:ext cx="5594639" cy="268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53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1189259" y="45138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3819266" y="451388"/>
            <a:ext cx="79419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r>
              <a:rPr lang="zh-TW" altLang="en-US" sz="4000" dirty="0"/>
              <a:t>                                             </a:t>
            </a:r>
            <a:r>
              <a:rPr lang="en-US" altLang="zh-TW" sz="4000" dirty="0"/>
              <a:t>+</a:t>
            </a:r>
            <a:r>
              <a:rPr lang="zh-TW" altLang="en-US" sz="4000" dirty="0"/>
              <a:t> 也</a:t>
            </a:r>
            <a:r>
              <a:rPr lang="en-US" altLang="zh-TW" sz="4000" dirty="0"/>
              <a:t>/</a:t>
            </a:r>
            <a:r>
              <a:rPr lang="zh-TW" altLang="en-US" sz="4000" dirty="0"/>
              <a:t>都</a:t>
            </a:r>
            <a:endParaRPr lang="en-US" altLang="zh-TW" sz="4000" dirty="0"/>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4174109" y="1289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12" name="標題 1">
            <a:extLst>
              <a:ext uri="{FF2B5EF4-FFF2-40B4-BE49-F238E27FC236}">
                <a16:creationId xmlns:a16="http://schemas.microsoft.com/office/drawing/2014/main" id="{566E938F-8B7F-45C0-0B4C-43DED0666BD4}"/>
              </a:ext>
            </a:extLst>
          </p:cNvPr>
          <p:cNvSpPr txBox="1">
            <a:spLocks/>
          </p:cNvSpPr>
          <p:nvPr/>
        </p:nvSpPr>
        <p:spPr>
          <a:xfrm>
            <a:off x="590682" y="3484076"/>
            <a:ext cx="11601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无论是否有人在赶时间，时间到了火车就会开走</a:t>
            </a:r>
            <a:endParaRPr lang="en-US" altLang="zh-TW" sz="4000" dirty="0"/>
          </a:p>
        </p:txBody>
      </p:sp>
      <p:sp>
        <p:nvSpPr>
          <p:cNvPr id="13" name="標題 1">
            <a:extLst>
              <a:ext uri="{FF2B5EF4-FFF2-40B4-BE49-F238E27FC236}">
                <a16:creationId xmlns:a16="http://schemas.microsoft.com/office/drawing/2014/main" id="{446FB9A0-2B83-C230-06B3-1A4D8CD3C625}"/>
              </a:ext>
            </a:extLst>
          </p:cNvPr>
          <p:cNvSpPr txBox="1">
            <a:spLocks/>
          </p:cNvSpPr>
          <p:nvPr/>
        </p:nvSpPr>
        <p:spPr>
          <a:xfrm>
            <a:off x="5389212" y="57321"/>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什么</a:t>
            </a:r>
            <a:r>
              <a:rPr lang="en-US" altLang="zh-TW" sz="3200" dirty="0"/>
              <a:t>/</a:t>
            </a:r>
            <a:r>
              <a:rPr lang="zh-TW" altLang="en-US" sz="3200" dirty="0"/>
              <a:t>任何</a:t>
            </a:r>
            <a:r>
              <a:rPr lang="en-US" altLang="zh-TW" sz="3200" dirty="0"/>
              <a:t>/</a:t>
            </a:r>
            <a:r>
              <a:rPr lang="zh-TW" altLang="en-US" sz="3200" dirty="0"/>
              <a:t>怎么</a:t>
            </a:r>
            <a:r>
              <a:rPr lang="en-US" altLang="zh-TW" sz="3200" dirty="0"/>
              <a:t>......</a:t>
            </a:r>
            <a:endParaRPr lang="zh-TW" altLang="en-US" sz="3200" dirty="0"/>
          </a:p>
        </p:txBody>
      </p:sp>
      <p:sp>
        <p:nvSpPr>
          <p:cNvPr id="2" name="標題 1">
            <a:extLst>
              <a:ext uri="{FF2B5EF4-FFF2-40B4-BE49-F238E27FC236}">
                <a16:creationId xmlns:a16="http://schemas.microsoft.com/office/drawing/2014/main" id="{6F5D48E3-621E-5820-8F71-2DEA5B11FA07}"/>
              </a:ext>
            </a:extLst>
          </p:cNvPr>
          <p:cNvSpPr txBox="1">
            <a:spLocks/>
          </p:cNvSpPr>
          <p:nvPr/>
        </p:nvSpPr>
        <p:spPr>
          <a:xfrm>
            <a:off x="5389212" y="1237535"/>
            <a:ext cx="3661282" cy="999831"/>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3200" dirty="0"/>
              <a:t>N1 </a:t>
            </a:r>
            <a:r>
              <a:rPr lang="zh-TW" altLang="en-US" sz="3200" dirty="0"/>
              <a:t>还是</a:t>
            </a:r>
            <a:r>
              <a:rPr lang="en-US" altLang="zh-TW" sz="3200" dirty="0"/>
              <a:t>/</a:t>
            </a:r>
            <a:r>
              <a:rPr lang="zh-TW" altLang="en-US" sz="3200" dirty="0"/>
              <a:t>或 </a:t>
            </a:r>
            <a:r>
              <a:rPr lang="en-US" altLang="zh-TW" sz="3200" dirty="0"/>
              <a:t>N2</a:t>
            </a:r>
            <a:endParaRPr lang="zh-TW" altLang="en-US" sz="3200" dirty="0"/>
          </a:p>
        </p:txBody>
      </p:sp>
      <p:sp>
        <p:nvSpPr>
          <p:cNvPr id="5" name="標題 1">
            <a:extLst>
              <a:ext uri="{FF2B5EF4-FFF2-40B4-BE49-F238E27FC236}">
                <a16:creationId xmlns:a16="http://schemas.microsoft.com/office/drawing/2014/main" id="{044C4B4A-8A3C-A64C-7F37-D326B1F31A28}"/>
              </a:ext>
            </a:extLst>
          </p:cNvPr>
          <p:cNvSpPr txBox="1">
            <a:spLocks/>
          </p:cNvSpPr>
          <p:nvPr/>
        </p:nvSpPr>
        <p:spPr>
          <a:xfrm>
            <a:off x="5389212" y="2451652"/>
            <a:ext cx="3661282" cy="9998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如何</a:t>
            </a:r>
            <a:r>
              <a:rPr lang="en-US" altLang="zh-TW" sz="3200" dirty="0"/>
              <a:t>/</a:t>
            </a:r>
            <a:r>
              <a:rPr lang="zh-TW" altLang="en-US" sz="3200" dirty="0"/>
              <a:t>是否</a:t>
            </a:r>
          </a:p>
        </p:txBody>
      </p:sp>
      <p:pic>
        <p:nvPicPr>
          <p:cNvPr id="32770" name="Picture 2" descr="男子没赶上火车把票撕得粉碎结果“悲剧”了_手机新浪网">
            <a:extLst>
              <a:ext uri="{FF2B5EF4-FFF2-40B4-BE49-F238E27FC236}">
                <a16:creationId xmlns:a16="http://schemas.microsoft.com/office/drawing/2014/main" id="{8B2E3BC1-A05B-042C-522B-1EDA7CDE9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4698193"/>
            <a:ext cx="39243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3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有什么事情你周末一定会做的呢</a:t>
            </a:r>
            <a:r>
              <a:rPr lang="en-US" altLang="zh-TW" dirty="0"/>
              <a:t>?</a:t>
            </a:r>
            <a:endParaRPr lang="zh-TW" altLang="en-US" dirty="0"/>
          </a:p>
        </p:txBody>
      </p:sp>
      <p:sp>
        <p:nvSpPr>
          <p:cNvPr id="9" name="標題 1">
            <a:extLst>
              <a:ext uri="{FF2B5EF4-FFF2-40B4-BE49-F238E27FC236}">
                <a16:creationId xmlns:a16="http://schemas.microsoft.com/office/drawing/2014/main" id="{C8BAD4CB-9D47-D69F-3A40-CFF5C7B867D6}"/>
              </a:ext>
            </a:extLst>
          </p:cNvPr>
          <p:cNvSpPr txBox="1">
            <a:spLocks/>
          </p:cNvSpPr>
          <p:nvPr/>
        </p:nvSpPr>
        <p:spPr>
          <a:xfrm>
            <a:off x="1010652" y="3429000"/>
            <a:ext cx="10862817" cy="2660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a:t>
            </a:r>
            <a:r>
              <a:rPr lang="en-US" altLang="zh-TW" sz="4000" dirty="0"/>
              <a:t>__________</a:t>
            </a:r>
            <a:r>
              <a:rPr lang="zh-TW" altLang="en-US" sz="4000" dirty="0"/>
              <a:t>，我周末都会</a:t>
            </a:r>
            <a:r>
              <a:rPr lang="en-US" altLang="zh-TW" sz="4000" dirty="0"/>
              <a:t>____________</a:t>
            </a:r>
          </a:p>
        </p:txBody>
      </p:sp>
    </p:spTree>
    <p:extLst>
      <p:ext uri="{BB962C8B-B14F-4D97-AF65-F5344CB8AC3E}">
        <p14:creationId xmlns:p14="http://schemas.microsoft.com/office/powerpoint/2010/main" val="155868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838200" y="1739523"/>
            <a:ext cx="10515600" cy="1325563"/>
          </a:xfrm>
        </p:spPr>
        <p:txBody>
          <a:bodyPr/>
          <a:lstStyle/>
          <a:p>
            <a:pPr algn="ctr"/>
            <a:r>
              <a:rPr lang="zh-TW" altLang="en-US" dirty="0"/>
              <a:t>如果遇到困难，你会怎么解决呢</a:t>
            </a:r>
            <a:r>
              <a:rPr lang="en-US" altLang="zh-TW" dirty="0"/>
              <a:t>?</a:t>
            </a:r>
            <a:endParaRPr lang="zh-TW" altLang="en-US" dirty="0"/>
          </a:p>
        </p:txBody>
      </p:sp>
      <p:sp>
        <p:nvSpPr>
          <p:cNvPr id="9" name="標題 1">
            <a:extLst>
              <a:ext uri="{FF2B5EF4-FFF2-40B4-BE49-F238E27FC236}">
                <a16:creationId xmlns:a16="http://schemas.microsoft.com/office/drawing/2014/main" id="{C8BAD4CB-9D47-D69F-3A40-CFF5C7B867D6}"/>
              </a:ext>
            </a:extLst>
          </p:cNvPr>
          <p:cNvSpPr txBox="1">
            <a:spLocks/>
          </p:cNvSpPr>
          <p:nvPr/>
        </p:nvSpPr>
        <p:spPr>
          <a:xfrm>
            <a:off x="1010652" y="3429000"/>
            <a:ext cx="10862817" cy="2660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a:t>
            </a:r>
            <a:r>
              <a:rPr lang="en-US" altLang="zh-TW" sz="4000" dirty="0"/>
              <a:t>__________</a:t>
            </a:r>
            <a:r>
              <a:rPr lang="zh-TW" altLang="en-US" sz="4000" dirty="0"/>
              <a:t>，</a:t>
            </a:r>
            <a:r>
              <a:rPr lang="en-US" altLang="zh-TW" sz="4000" dirty="0"/>
              <a:t>________________</a:t>
            </a:r>
          </a:p>
        </p:txBody>
      </p:sp>
    </p:spTree>
    <p:extLst>
      <p:ext uri="{BB962C8B-B14F-4D97-AF65-F5344CB8AC3E}">
        <p14:creationId xmlns:p14="http://schemas.microsoft.com/office/powerpoint/2010/main" val="2906934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2151785" y="43849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4781793" y="438498"/>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V.S</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5136635" y="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6" name="標題 1">
            <a:extLst>
              <a:ext uri="{FF2B5EF4-FFF2-40B4-BE49-F238E27FC236}">
                <a16:creationId xmlns:a16="http://schemas.microsoft.com/office/drawing/2014/main" id="{1342D5B9-9065-D1F2-9B13-093606B987F5}"/>
              </a:ext>
            </a:extLst>
          </p:cNvPr>
          <p:cNvSpPr txBox="1">
            <a:spLocks/>
          </p:cNvSpPr>
          <p:nvPr/>
        </p:nvSpPr>
        <p:spPr>
          <a:xfrm>
            <a:off x="8336017" y="43849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sp>
        <p:nvSpPr>
          <p:cNvPr id="8" name="標題 1">
            <a:extLst>
              <a:ext uri="{FF2B5EF4-FFF2-40B4-BE49-F238E27FC236}">
                <a16:creationId xmlns:a16="http://schemas.microsoft.com/office/drawing/2014/main" id="{D38885AC-48A6-A510-F0CE-DFA6B91E97FB}"/>
              </a:ext>
            </a:extLst>
          </p:cNvPr>
          <p:cNvSpPr txBox="1">
            <a:spLocks/>
          </p:cNvSpPr>
          <p:nvPr/>
        </p:nvSpPr>
        <p:spPr>
          <a:xfrm>
            <a:off x="132347" y="1958318"/>
            <a:ext cx="11927305" cy="48996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1.</a:t>
            </a:r>
            <a:r>
              <a:rPr lang="zh-TW" altLang="en-US" sz="4000" dirty="0"/>
              <a:t>说话的时候</a:t>
            </a:r>
            <a:r>
              <a:rPr lang="zh-TW" altLang="en-US" sz="4000" dirty="0">
                <a:solidFill>
                  <a:srgbClr val="FF0000"/>
                </a:solidFill>
              </a:rPr>
              <a:t>不管</a:t>
            </a:r>
            <a:r>
              <a:rPr lang="zh-TW" altLang="en-US" sz="4000" dirty="0"/>
              <a:t>比较常用，</a:t>
            </a:r>
            <a:r>
              <a:rPr lang="zh-TW" altLang="en-US" sz="4000" dirty="0">
                <a:solidFill>
                  <a:srgbClr val="FF0000"/>
                </a:solidFill>
              </a:rPr>
              <a:t>无论</a:t>
            </a:r>
            <a:r>
              <a:rPr lang="zh-TW" altLang="en-US" sz="4000" dirty="0"/>
              <a:t>比较常用在书上</a:t>
            </a:r>
            <a:endParaRPr lang="en-US" altLang="zh-TW" sz="4000" dirty="0"/>
          </a:p>
          <a:p>
            <a:endParaRPr lang="en-US" altLang="zh-TW" sz="4000" dirty="0"/>
          </a:p>
          <a:p>
            <a:endParaRPr lang="en-US" altLang="zh-TW" sz="4000" dirty="0"/>
          </a:p>
          <a:p>
            <a:r>
              <a:rPr lang="en-US" altLang="zh-TW" sz="4000" dirty="0"/>
              <a:t>2.							</a:t>
            </a:r>
            <a:r>
              <a:rPr lang="zh-TW" altLang="en-US" sz="4000" dirty="0"/>
              <a:t>→</a:t>
            </a:r>
            <a:r>
              <a:rPr lang="en-US" altLang="zh-TW" sz="4000" dirty="0"/>
              <a:t>ok			</a:t>
            </a:r>
          </a:p>
          <a:p>
            <a:endParaRPr lang="en-US" altLang="zh-TW" sz="4000" dirty="0"/>
          </a:p>
          <a:p>
            <a:endParaRPr lang="en-US" altLang="zh-TW" sz="4000" dirty="0"/>
          </a:p>
          <a:p>
            <a:r>
              <a:rPr lang="en-US" altLang="zh-TW" sz="4000" dirty="0"/>
              <a:t>			</a:t>
            </a:r>
          </a:p>
          <a:p>
            <a:r>
              <a:rPr lang="en-US" altLang="zh-TW" sz="4000" dirty="0"/>
              <a:t>			</a:t>
            </a:r>
          </a:p>
        </p:txBody>
      </p:sp>
      <p:sp>
        <p:nvSpPr>
          <p:cNvPr id="9" name="標題 1">
            <a:extLst>
              <a:ext uri="{FF2B5EF4-FFF2-40B4-BE49-F238E27FC236}">
                <a16:creationId xmlns:a16="http://schemas.microsoft.com/office/drawing/2014/main" id="{BDAAEE06-B94B-747C-045E-8DAD2154DEC9}"/>
              </a:ext>
            </a:extLst>
          </p:cNvPr>
          <p:cNvSpPr txBox="1">
            <a:spLocks/>
          </p:cNvSpPr>
          <p:nvPr/>
        </p:nvSpPr>
        <p:spPr>
          <a:xfrm>
            <a:off x="1091055" y="3754326"/>
            <a:ext cx="1395472" cy="1138516"/>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11" name="標題 1">
            <a:extLst>
              <a:ext uri="{FF2B5EF4-FFF2-40B4-BE49-F238E27FC236}">
                <a16:creationId xmlns:a16="http://schemas.microsoft.com/office/drawing/2014/main" id="{B24017F2-82A9-0929-A2DD-651EDF244524}"/>
              </a:ext>
            </a:extLst>
          </p:cNvPr>
          <p:cNvSpPr txBox="1">
            <a:spLocks/>
          </p:cNvSpPr>
          <p:nvPr/>
        </p:nvSpPr>
        <p:spPr>
          <a:xfrm>
            <a:off x="3306519" y="3754326"/>
            <a:ext cx="3268148" cy="1138516"/>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是否</a:t>
            </a:r>
            <a:r>
              <a:rPr lang="en-US" altLang="zh-TW" dirty="0"/>
              <a:t>/</a:t>
            </a:r>
            <a:r>
              <a:rPr lang="zh-TW" altLang="en-US" dirty="0"/>
              <a:t>如何</a:t>
            </a:r>
          </a:p>
        </p:txBody>
      </p:sp>
      <p:sp>
        <p:nvSpPr>
          <p:cNvPr id="14" name="標題 1">
            <a:extLst>
              <a:ext uri="{FF2B5EF4-FFF2-40B4-BE49-F238E27FC236}">
                <a16:creationId xmlns:a16="http://schemas.microsoft.com/office/drawing/2014/main" id="{76E77191-BE49-C753-2744-24320DC26323}"/>
              </a:ext>
            </a:extLst>
          </p:cNvPr>
          <p:cNvSpPr txBox="1">
            <a:spLocks/>
          </p:cNvSpPr>
          <p:nvPr/>
        </p:nvSpPr>
        <p:spPr>
          <a:xfrm>
            <a:off x="1449286" y="3660802"/>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15" name="標題 1">
            <a:extLst>
              <a:ext uri="{FF2B5EF4-FFF2-40B4-BE49-F238E27FC236}">
                <a16:creationId xmlns:a16="http://schemas.microsoft.com/office/drawing/2014/main" id="{48C65C45-64CD-178A-2FD2-1A3411D53BEC}"/>
              </a:ext>
            </a:extLst>
          </p:cNvPr>
          <p:cNvSpPr txBox="1">
            <a:spLocks/>
          </p:cNvSpPr>
          <p:nvPr/>
        </p:nvSpPr>
        <p:spPr>
          <a:xfrm>
            <a:off x="996754" y="5093939"/>
            <a:ext cx="1489773"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sp>
        <p:nvSpPr>
          <p:cNvPr id="17" name="標題 1">
            <a:extLst>
              <a:ext uri="{FF2B5EF4-FFF2-40B4-BE49-F238E27FC236}">
                <a16:creationId xmlns:a16="http://schemas.microsoft.com/office/drawing/2014/main" id="{FFE94B38-D123-543A-1732-3C5A8371939E}"/>
              </a:ext>
            </a:extLst>
          </p:cNvPr>
          <p:cNvSpPr txBox="1">
            <a:spLocks/>
          </p:cNvSpPr>
          <p:nvPr/>
        </p:nvSpPr>
        <p:spPr>
          <a:xfrm>
            <a:off x="1449286" y="5099229"/>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t>
            </a:r>
          </a:p>
        </p:txBody>
      </p:sp>
      <p:sp>
        <p:nvSpPr>
          <p:cNvPr id="18" name="標題 1">
            <a:extLst>
              <a:ext uri="{FF2B5EF4-FFF2-40B4-BE49-F238E27FC236}">
                <a16:creationId xmlns:a16="http://schemas.microsoft.com/office/drawing/2014/main" id="{FFF32215-AE0C-EC99-52AD-115B2E3416C0}"/>
              </a:ext>
            </a:extLst>
          </p:cNvPr>
          <p:cNvSpPr txBox="1">
            <a:spLocks/>
          </p:cNvSpPr>
          <p:nvPr/>
        </p:nvSpPr>
        <p:spPr>
          <a:xfrm>
            <a:off x="6095999" y="5164458"/>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a:t>
            </a:r>
            <a:r>
              <a:rPr lang="en-US" altLang="zh-TW" sz="4000" dirty="0"/>
              <a:t>not ok</a:t>
            </a:r>
          </a:p>
        </p:txBody>
      </p:sp>
      <p:sp>
        <p:nvSpPr>
          <p:cNvPr id="19" name="標題 1">
            <a:extLst>
              <a:ext uri="{FF2B5EF4-FFF2-40B4-BE49-F238E27FC236}">
                <a16:creationId xmlns:a16="http://schemas.microsoft.com/office/drawing/2014/main" id="{84A7DBC4-6E39-7E6C-EF2E-1DEC81506AB4}"/>
              </a:ext>
            </a:extLst>
          </p:cNvPr>
          <p:cNvSpPr txBox="1">
            <a:spLocks/>
          </p:cNvSpPr>
          <p:nvPr/>
        </p:nvSpPr>
        <p:spPr>
          <a:xfrm>
            <a:off x="3337671" y="5253651"/>
            <a:ext cx="3268148" cy="1138516"/>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是否</a:t>
            </a:r>
            <a:r>
              <a:rPr lang="en-US" altLang="zh-TW" dirty="0"/>
              <a:t>/</a:t>
            </a:r>
            <a:r>
              <a:rPr lang="zh-TW" altLang="en-US" dirty="0"/>
              <a:t>如何</a:t>
            </a:r>
          </a:p>
        </p:txBody>
      </p:sp>
    </p:spTree>
    <p:extLst>
      <p:ext uri="{BB962C8B-B14F-4D97-AF65-F5344CB8AC3E}">
        <p14:creationId xmlns:p14="http://schemas.microsoft.com/office/powerpoint/2010/main" val="2315958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AFF80177-B508-486C-D283-AFDDC448C9C4}"/>
              </a:ext>
            </a:extLst>
          </p:cNvPr>
          <p:cNvSpPr txBox="1">
            <a:spLocks/>
          </p:cNvSpPr>
          <p:nvPr/>
        </p:nvSpPr>
        <p:spPr>
          <a:xfrm>
            <a:off x="2151785" y="43849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17CA4060-4498-716D-D762-ADD92313E304}"/>
              </a:ext>
            </a:extLst>
          </p:cNvPr>
          <p:cNvSpPr txBox="1">
            <a:spLocks/>
          </p:cNvSpPr>
          <p:nvPr/>
        </p:nvSpPr>
        <p:spPr>
          <a:xfrm>
            <a:off x="4781793" y="438498"/>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V.S</a:t>
            </a:r>
          </a:p>
        </p:txBody>
      </p:sp>
      <p:sp>
        <p:nvSpPr>
          <p:cNvPr id="10" name="標題 1">
            <a:extLst>
              <a:ext uri="{FF2B5EF4-FFF2-40B4-BE49-F238E27FC236}">
                <a16:creationId xmlns:a16="http://schemas.microsoft.com/office/drawing/2014/main" id="{775124FD-46F6-133D-886E-330114BE8359}"/>
              </a:ext>
            </a:extLst>
          </p:cNvPr>
          <p:cNvSpPr txBox="1">
            <a:spLocks/>
          </p:cNvSpPr>
          <p:nvPr/>
        </p:nvSpPr>
        <p:spPr>
          <a:xfrm>
            <a:off x="5136635" y="0"/>
            <a:ext cx="7128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zh-TW" sz="4000" dirty="0"/>
          </a:p>
        </p:txBody>
      </p:sp>
      <p:sp>
        <p:nvSpPr>
          <p:cNvPr id="6" name="標題 1">
            <a:extLst>
              <a:ext uri="{FF2B5EF4-FFF2-40B4-BE49-F238E27FC236}">
                <a16:creationId xmlns:a16="http://schemas.microsoft.com/office/drawing/2014/main" id="{1342D5B9-9065-D1F2-9B13-093606B987F5}"/>
              </a:ext>
            </a:extLst>
          </p:cNvPr>
          <p:cNvSpPr txBox="1">
            <a:spLocks/>
          </p:cNvSpPr>
          <p:nvPr/>
        </p:nvSpPr>
        <p:spPr>
          <a:xfrm>
            <a:off x="8336017" y="438499"/>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sp>
        <p:nvSpPr>
          <p:cNvPr id="8" name="標題 1">
            <a:extLst>
              <a:ext uri="{FF2B5EF4-FFF2-40B4-BE49-F238E27FC236}">
                <a16:creationId xmlns:a16="http://schemas.microsoft.com/office/drawing/2014/main" id="{D38885AC-48A6-A510-F0CE-DFA6B91E97FB}"/>
              </a:ext>
            </a:extLst>
          </p:cNvPr>
          <p:cNvSpPr txBox="1">
            <a:spLocks/>
          </p:cNvSpPr>
          <p:nvPr/>
        </p:nvSpPr>
        <p:spPr>
          <a:xfrm>
            <a:off x="226457" y="1519819"/>
            <a:ext cx="11927305" cy="48996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3.</a:t>
            </a:r>
          </a:p>
          <a:p>
            <a:endParaRPr lang="en-US" altLang="zh-TW" sz="4000" dirty="0"/>
          </a:p>
          <a:p>
            <a:r>
              <a:rPr lang="en-US" altLang="zh-TW" sz="4000" dirty="0"/>
              <a:t>			</a:t>
            </a:r>
          </a:p>
          <a:p>
            <a:endParaRPr lang="en-US" altLang="zh-TW" sz="4000" dirty="0"/>
          </a:p>
          <a:p>
            <a:endParaRPr lang="en-US" altLang="zh-TW" sz="4000" dirty="0"/>
          </a:p>
          <a:p>
            <a:r>
              <a:rPr lang="en-US" altLang="zh-TW" sz="4000" dirty="0"/>
              <a:t>			</a:t>
            </a:r>
          </a:p>
          <a:p>
            <a:r>
              <a:rPr lang="en-US" altLang="zh-TW" sz="4000" dirty="0"/>
              <a:t>			</a:t>
            </a:r>
          </a:p>
        </p:txBody>
      </p:sp>
      <p:sp>
        <p:nvSpPr>
          <p:cNvPr id="2" name="標題 1">
            <a:extLst>
              <a:ext uri="{FF2B5EF4-FFF2-40B4-BE49-F238E27FC236}">
                <a16:creationId xmlns:a16="http://schemas.microsoft.com/office/drawing/2014/main" id="{8EEA4CE6-3F51-61F4-1D83-7B9E75D0D692}"/>
              </a:ext>
            </a:extLst>
          </p:cNvPr>
          <p:cNvSpPr txBox="1">
            <a:spLocks/>
          </p:cNvSpPr>
          <p:nvPr/>
        </p:nvSpPr>
        <p:spPr>
          <a:xfrm>
            <a:off x="1051846" y="2103438"/>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5" name="標題 1">
            <a:extLst>
              <a:ext uri="{FF2B5EF4-FFF2-40B4-BE49-F238E27FC236}">
                <a16:creationId xmlns:a16="http://schemas.microsoft.com/office/drawing/2014/main" id="{5824297B-0A2B-6C1C-32DB-523E7D2D8D04}"/>
              </a:ext>
            </a:extLst>
          </p:cNvPr>
          <p:cNvSpPr txBox="1">
            <a:spLocks/>
          </p:cNvSpPr>
          <p:nvPr/>
        </p:nvSpPr>
        <p:spPr>
          <a:xfrm>
            <a:off x="3330604" y="2103437"/>
            <a:ext cx="58294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r>
              <a:rPr lang="zh-TW" altLang="en-US" sz="4000" dirty="0"/>
              <a:t> 还是</a:t>
            </a:r>
            <a:r>
              <a:rPr lang="en-US" altLang="zh-TW" sz="4000" dirty="0"/>
              <a:t>/</a:t>
            </a:r>
            <a:r>
              <a:rPr lang="zh-TW" altLang="en-US" sz="4000" dirty="0"/>
              <a:t>跟</a:t>
            </a:r>
            <a:r>
              <a:rPr lang="en-US" altLang="zh-TW" sz="4000" dirty="0"/>
              <a:t>/</a:t>
            </a:r>
            <a:r>
              <a:rPr lang="zh-TW" altLang="en-US" sz="4000" dirty="0"/>
              <a:t>与</a:t>
            </a:r>
            <a:r>
              <a:rPr lang="en-US" altLang="zh-TW" sz="4000" dirty="0"/>
              <a:t>/</a:t>
            </a:r>
            <a:r>
              <a:rPr lang="zh-TW" altLang="en-US" sz="4000" dirty="0"/>
              <a:t>或</a:t>
            </a:r>
            <a:r>
              <a:rPr lang="en-US" altLang="zh-TW" sz="4000" dirty="0"/>
              <a:t> </a:t>
            </a:r>
            <a:r>
              <a:rPr lang="zh-TW" altLang="en-US" sz="4000" dirty="0"/>
              <a:t>不</a:t>
            </a:r>
            <a:r>
              <a:rPr lang="en-US" altLang="zh-TW" sz="4000" dirty="0"/>
              <a:t>A</a:t>
            </a:r>
          </a:p>
        </p:txBody>
      </p:sp>
      <p:sp>
        <p:nvSpPr>
          <p:cNvPr id="16" name="標題 1">
            <a:extLst>
              <a:ext uri="{FF2B5EF4-FFF2-40B4-BE49-F238E27FC236}">
                <a16:creationId xmlns:a16="http://schemas.microsoft.com/office/drawing/2014/main" id="{24892C46-8C6D-36DA-C56C-131F93BCD6DA}"/>
              </a:ext>
            </a:extLst>
          </p:cNvPr>
          <p:cNvSpPr txBox="1">
            <a:spLocks/>
          </p:cNvSpPr>
          <p:nvPr/>
        </p:nvSpPr>
        <p:spPr>
          <a:xfrm>
            <a:off x="3606517" y="4107495"/>
            <a:ext cx="58294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r>
              <a:rPr lang="zh-TW" altLang="en-US" sz="4000" dirty="0"/>
              <a:t> 还是</a:t>
            </a:r>
            <a:r>
              <a:rPr lang="en-US" altLang="zh-TW" sz="4000" dirty="0"/>
              <a:t>/</a:t>
            </a:r>
            <a:r>
              <a:rPr lang="zh-TW" altLang="en-US" sz="4000" dirty="0"/>
              <a:t>跟</a:t>
            </a:r>
            <a:r>
              <a:rPr lang="en-US" altLang="zh-TW" sz="4000" dirty="0"/>
              <a:t>/</a:t>
            </a:r>
            <a:r>
              <a:rPr lang="zh-TW" altLang="en-US" sz="4000" dirty="0"/>
              <a:t>与</a:t>
            </a:r>
            <a:r>
              <a:rPr lang="en-US" altLang="zh-TW" sz="4000" dirty="0"/>
              <a:t> </a:t>
            </a:r>
            <a:r>
              <a:rPr lang="zh-TW" altLang="en-US" sz="4000" dirty="0"/>
              <a:t>不</a:t>
            </a:r>
            <a:r>
              <a:rPr lang="en-US" altLang="zh-TW" sz="4000" dirty="0"/>
              <a:t>A</a:t>
            </a:r>
          </a:p>
        </p:txBody>
      </p:sp>
      <p:sp>
        <p:nvSpPr>
          <p:cNvPr id="20" name="標題 1">
            <a:extLst>
              <a:ext uri="{FF2B5EF4-FFF2-40B4-BE49-F238E27FC236}">
                <a16:creationId xmlns:a16="http://schemas.microsoft.com/office/drawing/2014/main" id="{B99DD40A-48CD-9313-D00C-CFDAA0B1477A}"/>
              </a:ext>
            </a:extLst>
          </p:cNvPr>
          <p:cNvSpPr txBox="1">
            <a:spLocks/>
          </p:cNvSpPr>
          <p:nvPr/>
        </p:nvSpPr>
        <p:spPr>
          <a:xfrm>
            <a:off x="1087127" y="4334764"/>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sp>
        <p:nvSpPr>
          <p:cNvPr id="21" name="標題 1">
            <a:extLst>
              <a:ext uri="{FF2B5EF4-FFF2-40B4-BE49-F238E27FC236}">
                <a16:creationId xmlns:a16="http://schemas.microsoft.com/office/drawing/2014/main" id="{C0C5F391-6BAC-799A-14BE-D4D5EC913D1A}"/>
              </a:ext>
            </a:extLst>
          </p:cNvPr>
          <p:cNvSpPr txBox="1">
            <a:spLocks/>
          </p:cNvSpPr>
          <p:nvPr/>
        </p:nvSpPr>
        <p:spPr>
          <a:xfrm>
            <a:off x="2394284" y="5142664"/>
            <a:ext cx="58294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+A</a:t>
            </a:r>
            <a:r>
              <a:rPr lang="zh-TW" altLang="en-US" sz="4000" dirty="0"/>
              <a:t>不</a:t>
            </a:r>
            <a:r>
              <a:rPr lang="en-US" altLang="zh-TW" sz="4000" dirty="0"/>
              <a:t>A</a:t>
            </a:r>
          </a:p>
        </p:txBody>
      </p:sp>
      <p:sp>
        <p:nvSpPr>
          <p:cNvPr id="22" name="標題 1">
            <a:extLst>
              <a:ext uri="{FF2B5EF4-FFF2-40B4-BE49-F238E27FC236}">
                <a16:creationId xmlns:a16="http://schemas.microsoft.com/office/drawing/2014/main" id="{392F3A17-4624-FDE3-371F-E26403FFBFE5}"/>
              </a:ext>
            </a:extLst>
          </p:cNvPr>
          <p:cNvSpPr txBox="1">
            <a:spLocks/>
          </p:cNvSpPr>
          <p:nvPr/>
        </p:nvSpPr>
        <p:spPr>
          <a:xfrm>
            <a:off x="6676197" y="3040958"/>
            <a:ext cx="55158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无论天气冷还是不冷</a:t>
            </a:r>
            <a:endParaRPr lang="en-US" altLang="zh-TW" sz="4000" dirty="0"/>
          </a:p>
        </p:txBody>
      </p:sp>
      <p:sp>
        <p:nvSpPr>
          <p:cNvPr id="23" name="標題 1">
            <a:extLst>
              <a:ext uri="{FF2B5EF4-FFF2-40B4-BE49-F238E27FC236}">
                <a16:creationId xmlns:a16="http://schemas.microsoft.com/office/drawing/2014/main" id="{D2C27C51-2990-C244-3B69-819D509A24DF}"/>
              </a:ext>
            </a:extLst>
          </p:cNvPr>
          <p:cNvSpPr txBox="1">
            <a:spLocks/>
          </p:cNvSpPr>
          <p:nvPr/>
        </p:nvSpPr>
        <p:spPr>
          <a:xfrm>
            <a:off x="6190109" y="5587159"/>
            <a:ext cx="55158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不管天气冷不冷</a:t>
            </a:r>
            <a:endParaRPr lang="en-US" altLang="zh-TW" sz="4000" dirty="0"/>
          </a:p>
        </p:txBody>
      </p:sp>
    </p:spTree>
    <p:extLst>
      <p:ext uri="{BB962C8B-B14F-4D97-AF65-F5344CB8AC3E}">
        <p14:creationId xmlns:p14="http://schemas.microsoft.com/office/powerpoint/2010/main" val="1880165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177465" y="2103437"/>
            <a:ext cx="11837069" cy="1325563"/>
          </a:xfrm>
        </p:spPr>
        <p:txBody>
          <a:bodyPr/>
          <a:lstStyle/>
          <a:p>
            <a:pPr algn="ctr"/>
            <a:r>
              <a:rPr lang="zh-TW" altLang="en-US" dirty="0"/>
              <a:t>他的歌声非常好听，</a:t>
            </a:r>
            <a:r>
              <a:rPr lang="en-US" altLang="zh-TW" dirty="0"/>
              <a:t>_____</a:t>
            </a:r>
            <a:r>
              <a:rPr lang="zh-TW" altLang="en-US" dirty="0"/>
              <a:t>你说什么，我都不会改变想法</a:t>
            </a:r>
          </a:p>
        </p:txBody>
      </p:sp>
      <p:sp>
        <p:nvSpPr>
          <p:cNvPr id="3" name="標題 1">
            <a:extLst>
              <a:ext uri="{FF2B5EF4-FFF2-40B4-BE49-F238E27FC236}">
                <a16:creationId xmlns:a16="http://schemas.microsoft.com/office/drawing/2014/main" id="{43404080-347F-0B03-7FA0-B6B200820806}"/>
              </a:ext>
            </a:extLst>
          </p:cNvPr>
          <p:cNvSpPr txBox="1">
            <a:spLocks/>
          </p:cNvSpPr>
          <p:nvPr/>
        </p:nvSpPr>
        <p:spPr>
          <a:xfrm>
            <a:off x="2103658" y="411214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664F786D-6213-72F0-8F17-D460E953BEAC}"/>
              </a:ext>
            </a:extLst>
          </p:cNvPr>
          <p:cNvSpPr txBox="1">
            <a:spLocks/>
          </p:cNvSpPr>
          <p:nvPr/>
        </p:nvSpPr>
        <p:spPr>
          <a:xfrm>
            <a:off x="4733666" y="4112140"/>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sp>
        <p:nvSpPr>
          <p:cNvPr id="5" name="標題 1">
            <a:extLst>
              <a:ext uri="{FF2B5EF4-FFF2-40B4-BE49-F238E27FC236}">
                <a16:creationId xmlns:a16="http://schemas.microsoft.com/office/drawing/2014/main" id="{FC24D39B-4FB9-6613-5609-0150DD7A9DB8}"/>
              </a:ext>
            </a:extLst>
          </p:cNvPr>
          <p:cNvSpPr txBox="1">
            <a:spLocks/>
          </p:cNvSpPr>
          <p:nvPr/>
        </p:nvSpPr>
        <p:spPr>
          <a:xfrm>
            <a:off x="8287890" y="411214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spTree>
    <p:extLst>
      <p:ext uri="{BB962C8B-B14F-4D97-AF65-F5344CB8AC3E}">
        <p14:creationId xmlns:p14="http://schemas.microsoft.com/office/powerpoint/2010/main" val="290769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你希望未来自己的房子有什么样的客厅呢</a:t>
            </a:r>
            <a:r>
              <a:rPr lang="en-US" altLang="zh-TW" dirty="0"/>
              <a:t>?</a:t>
            </a:r>
            <a:endParaRPr lang="zh-TW" altLang="en-US" dirty="0"/>
          </a:p>
        </p:txBody>
      </p:sp>
      <p:sp>
        <p:nvSpPr>
          <p:cNvPr id="3" name="標題 1">
            <a:extLst>
              <a:ext uri="{FF2B5EF4-FFF2-40B4-BE49-F238E27FC236}">
                <a16:creationId xmlns:a16="http://schemas.microsoft.com/office/drawing/2014/main" id="{05FB0C38-112D-1A50-C154-EAC673B0AFA7}"/>
              </a:ext>
            </a:extLst>
          </p:cNvPr>
          <p:cNvSpPr txBox="1">
            <a:spLocks/>
          </p:cNvSpPr>
          <p:nvPr/>
        </p:nvSpPr>
        <p:spPr>
          <a:xfrm>
            <a:off x="685800" y="3896076"/>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流里台</a:t>
            </a:r>
            <a:endParaRPr lang="zh-TW" altLang="en-US" dirty="0"/>
          </a:p>
        </p:txBody>
      </p:sp>
    </p:spTree>
    <p:extLst>
      <p:ext uri="{BB962C8B-B14F-4D97-AF65-F5344CB8AC3E}">
        <p14:creationId xmlns:p14="http://schemas.microsoft.com/office/powerpoint/2010/main" val="60197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47936" y="2328027"/>
            <a:ext cx="12287872" cy="1325563"/>
          </a:xfrm>
        </p:spPr>
        <p:txBody>
          <a:bodyPr>
            <a:normAutofit/>
          </a:bodyPr>
          <a:lstStyle/>
          <a:p>
            <a:pPr algn="ctr"/>
            <a:r>
              <a:rPr lang="zh-TW" altLang="en-US" dirty="0"/>
              <a:t>他觉得阅读很累，</a:t>
            </a:r>
            <a:r>
              <a:rPr lang="en-US" altLang="zh-TW" dirty="0"/>
              <a:t>_____</a:t>
            </a:r>
            <a:r>
              <a:rPr lang="zh-TW" altLang="en-US" dirty="0"/>
              <a:t>那本书的内容是他喜欢的或不喜欢的</a:t>
            </a:r>
          </a:p>
        </p:txBody>
      </p:sp>
      <p:sp>
        <p:nvSpPr>
          <p:cNvPr id="3" name="標題 1">
            <a:extLst>
              <a:ext uri="{FF2B5EF4-FFF2-40B4-BE49-F238E27FC236}">
                <a16:creationId xmlns:a16="http://schemas.microsoft.com/office/drawing/2014/main" id="{43404080-347F-0B03-7FA0-B6B200820806}"/>
              </a:ext>
            </a:extLst>
          </p:cNvPr>
          <p:cNvSpPr txBox="1">
            <a:spLocks/>
          </p:cNvSpPr>
          <p:nvPr/>
        </p:nvSpPr>
        <p:spPr>
          <a:xfrm>
            <a:off x="1798858" y="45454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664F786D-6213-72F0-8F17-D460E953BEAC}"/>
              </a:ext>
            </a:extLst>
          </p:cNvPr>
          <p:cNvSpPr txBox="1">
            <a:spLocks/>
          </p:cNvSpPr>
          <p:nvPr/>
        </p:nvSpPr>
        <p:spPr>
          <a:xfrm>
            <a:off x="4428866" y="454540"/>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sp>
        <p:nvSpPr>
          <p:cNvPr id="5" name="標題 1">
            <a:extLst>
              <a:ext uri="{FF2B5EF4-FFF2-40B4-BE49-F238E27FC236}">
                <a16:creationId xmlns:a16="http://schemas.microsoft.com/office/drawing/2014/main" id="{FC24D39B-4FB9-6613-5609-0150DD7A9DB8}"/>
              </a:ext>
            </a:extLst>
          </p:cNvPr>
          <p:cNvSpPr txBox="1">
            <a:spLocks/>
          </p:cNvSpPr>
          <p:nvPr/>
        </p:nvSpPr>
        <p:spPr>
          <a:xfrm>
            <a:off x="7983090" y="454541"/>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pic>
        <p:nvPicPr>
          <p:cNvPr id="7" name="圖片 6">
            <a:extLst>
              <a:ext uri="{FF2B5EF4-FFF2-40B4-BE49-F238E27FC236}">
                <a16:creationId xmlns:a16="http://schemas.microsoft.com/office/drawing/2014/main" id="{99A053A4-58D4-397C-B3AA-C288635AE125}"/>
              </a:ext>
            </a:extLst>
          </p:cNvPr>
          <p:cNvPicPr>
            <a:picLocks noChangeAspect="1"/>
          </p:cNvPicPr>
          <p:nvPr/>
        </p:nvPicPr>
        <p:blipFill>
          <a:blip r:embed="rId2"/>
          <a:stretch>
            <a:fillRect/>
          </a:stretch>
        </p:blipFill>
        <p:spPr>
          <a:xfrm>
            <a:off x="4844843" y="3959393"/>
            <a:ext cx="2502313" cy="2898607"/>
          </a:xfrm>
          <a:prstGeom prst="rect">
            <a:avLst/>
          </a:prstGeom>
        </p:spPr>
      </p:pic>
    </p:spTree>
    <p:extLst>
      <p:ext uri="{BB962C8B-B14F-4D97-AF65-F5344CB8AC3E}">
        <p14:creationId xmlns:p14="http://schemas.microsoft.com/office/powerpoint/2010/main" val="413810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499310" y="2103437"/>
            <a:ext cx="11193379" cy="1325563"/>
          </a:xfrm>
        </p:spPr>
        <p:txBody>
          <a:bodyPr/>
          <a:lstStyle/>
          <a:p>
            <a:pPr algn="ctr"/>
            <a:r>
              <a:rPr lang="en-US" altLang="zh-TW" dirty="0"/>
              <a:t>_____</a:t>
            </a:r>
            <a:r>
              <a:rPr lang="zh-TW" altLang="en-US" dirty="0"/>
              <a:t>你去不去，我是会去</a:t>
            </a:r>
          </a:p>
        </p:txBody>
      </p:sp>
      <p:sp>
        <p:nvSpPr>
          <p:cNvPr id="3" name="標題 1">
            <a:extLst>
              <a:ext uri="{FF2B5EF4-FFF2-40B4-BE49-F238E27FC236}">
                <a16:creationId xmlns:a16="http://schemas.microsoft.com/office/drawing/2014/main" id="{43404080-347F-0B03-7FA0-B6B200820806}"/>
              </a:ext>
            </a:extLst>
          </p:cNvPr>
          <p:cNvSpPr txBox="1">
            <a:spLocks/>
          </p:cNvSpPr>
          <p:nvPr/>
        </p:nvSpPr>
        <p:spPr>
          <a:xfrm>
            <a:off x="1526142" y="470584"/>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664F786D-6213-72F0-8F17-D460E953BEAC}"/>
              </a:ext>
            </a:extLst>
          </p:cNvPr>
          <p:cNvSpPr txBox="1">
            <a:spLocks/>
          </p:cNvSpPr>
          <p:nvPr/>
        </p:nvSpPr>
        <p:spPr>
          <a:xfrm>
            <a:off x="4156150" y="470583"/>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sp>
        <p:nvSpPr>
          <p:cNvPr id="5" name="標題 1">
            <a:extLst>
              <a:ext uri="{FF2B5EF4-FFF2-40B4-BE49-F238E27FC236}">
                <a16:creationId xmlns:a16="http://schemas.microsoft.com/office/drawing/2014/main" id="{FC24D39B-4FB9-6613-5609-0150DD7A9DB8}"/>
              </a:ext>
            </a:extLst>
          </p:cNvPr>
          <p:cNvSpPr txBox="1">
            <a:spLocks/>
          </p:cNvSpPr>
          <p:nvPr/>
        </p:nvSpPr>
        <p:spPr>
          <a:xfrm>
            <a:off x="7710374" y="470584"/>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pic>
        <p:nvPicPr>
          <p:cNvPr id="3074" name="Picture 2" descr="伴侶吵架能增加彼此壽命？ 研究：健康吵架降低死亡率- 康健雜誌">
            <a:extLst>
              <a:ext uri="{FF2B5EF4-FFF2-40B4-BE49-F238E27FC236}">
                <a16:creationId xmlns:a16="http://schemas.microsoft.com/office/drawing/2014/main" id="{345B08B7-8525-7D91-C4C1-0FECC0399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825" y="3192630"/>
            <a:ext cx="591502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72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499310" y="2103437"/>
            <a:ext cx="11193379" cy="1325563"/>
          </a:xfrm>
        </p:spPr>
        <p:txBody>
          <a:bodyPr/>
          <a:lstStyle/>
          <a:p>
            <a:pPr algn="ctr"/>
            <a:r>
              <a:rPr lang="zh-TW" altLang="en-US" dirty="0"/>
              <a:t>听、说、读和写，</a:t>
            </a:r>
            <a:r>
              <a:rPr lang="en-US" altLang="zh-TW" dirty="0"/>
              <a:t>_____</a:t>
            </a:r>
            <a:r>
              <a:rPr lang="zh-TW" altLang="en-US" dirty="0"/>
              <a:t>哪一个他都会一些</a:t>
            </a:r>
          </a:p>
        </p:txBody>
      </p:sp>
      <p:sp>
        <p:nvSpPr>
          <p:cNvPr id="3" name="標題 1">
            <a:extLst>
              <a:ext uri="{FF2B5EF4-FFF2-40B4-BE49-F238E27FC236}">
                <a16:creationId xmlns:a16="http://schemas.microsoft.com/office/drawing/2014/main" id="{43404080-347F-0B03-7FA0-B6B200820806}"/>
              </a:ext>
            </a:extLst>
          </p:cNvPr>
          <p:cNvSpPr txBox="1">
            <a:spLocks/>
          </p:cNvSpPr>
          <p:nvPr/>
        </p:nvSpPr>
        <p:spPr>
          <a:xfrm>
            <a:off x="1766773" y="48662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664F786D-6213-72F0-8F17-D460E953BEAC}"/>
              </a:ext>
            </a:extLst>
          </p:cNvPr>
          <p:cNvSpPr txBox="1">
            <a:spLocks/>
          </p:cNvSpPr>
          <p:nvPr/>
        </p:nvSpPr>
        <p:spPr>
          <a:xfrm>
            <a:off x="4396781" y="486624"/>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sp>
        <p:nvSpPr>
          <p:cNvPr id="5" name="標題 1">
            <a:extLst>
              <a:ext uri="{FF2B5EF4-FFF2-40B4-BE49-F238E27FC236}">
                <a16:creationId xmlns:a16="http://schemas.microsoft.com/office/drawing/2014/main" id="{FC24D39B-4FB9-6613-5609-0150DD7A9DB8}"/>
              </a:ext>
            </a:extLst>
          </p:cNvPr>
          <p:cNvSpPr txBox="1">
            <a:spLocks/>
          </p:cNvSpPr>
          <p:nvPr/>
        </p:nvSpPr>
        <p:spPr>
          <a:xfrm>
            <a:off x="7951005" y="486625"/>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pic>
        <p:nvPicPr>
          <p:cNvPr id="2050" name="Picture 2" descr="英语学习除了听说读写外，还有其他顺序吗？ - 知乎">
            <a:extLst>
              <a:ext uri="{FF2B5EF4-FFF2-40B4-BE49-F238E27FC236}">
                <a16:creationId xmlns:a16="http://schemas.microsoft.com/office/drawing/2014/main" id="{6EDB1581-EDF2-071F-7E1F-435753AC6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990125"/>
            <a:ext cx="6858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47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A4F86-1C71-C3CD-169C-D9D918C4A72C}"/>
              </a:ext>
            </a:extLst>
          </p:cNvPr>
          <p:cNvSpPr>
            <a:spLocks noGrp="1"/>
          </p:cNvSpPr>
          <p:nvPr>
            <p:ph type="title"/>
          </p:nvPr>
        </p:nvSpPr>
        <p:spPr>
          <a:xfrm>
            <a:off x="34089" y="1910933"/>
            <a:ext cx="12157911" cy="1325563"/>
          </a:xfrm>
        </p:spPr>
        <p:txBody>
          <a:bodyPr/>
          <a:lstStyle/>
          <a:p>
            <a:pPr algn="ctr"/>
            <a:r>
              <a:rPr lang="en-US" altLang="zh-TW" dirty="0"/>
              <a:t>______</a:t>
            </a:r>
            <a:r>
              <a:rPr lang="zh-TW" altLang="en-US" dirty="0"/>
              <a:t>你去了哪里，我都会找到你，然后杀了你</a:t>
            </a:r>
          </a:p>
        </p:txBody>
      </p:sp>
      <p:sp>
        <p:nvSpPr>
          <p:cNvPr id="3" name="標題 1">
            <a:extLst>
              <a:ext uri="{FF2B5EF4-FFF2-40B4-BE49-F238E27FC236}">
                <a16:creationId xmlns:a16="http://schemas.microsoft.com/office/drawing/2014/main" id="{43404080-347F-0B03-7FA0-B6B200820806}"/>
              </a:ext>
            </a:extLst>
          </p:cNvPr>
          <p:cNvSpPr txBox="1">
            <a:spLocks/>
          </p:cNvSpPr>
          <p:nvPr/>
        </p:nvSpPr>
        <p:spPr>
          <a:xfrm>
            <a:off x="1870425" y="445170"/>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无论</a:t>
            </a:r>
          </a:p>
        </p:txBody>
      </p:sp>
      <p:sp>
        <p:nvSpPr>
          <p:cNvPr id="4" name="標題 1">
            <a:extLst>
              <a:ext uri="{FF2B5EF4-FFF2-40B4-BE49-F238E27FC236}">
                <a16:creationId xmlns:a16="http://schemas.microsoft.com/office/drawing/2014/main" id="{664F786D-6213-72F0-8F17-D460E953BEAC}"/>
              </a:ext>
            </a:extLst>
          </p:cNvPr>
          <p:cNvSpPr txBox="1">
            <a:spLocks/>
          </p:cNvSpPr>
          <p:nvPr/>
        </p:nvSpPr>
        <p:spPr>
          <a:xfrm>
            <a:off x="4500433" y="445169"/>
            <a:ext cx="2902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dirty="0"/>
              <a:t>OR</a:t>
            </a:r>
          </a:p>
        </p:txBody>
      </p:sp>
      <p:sp>
        <p:nvSpPr>
          <p:cNvPr id="5" name="標題 1">
            <a:extLst>
              <a:ext uri="{FF2B5EF4-FFF2-40B4-BE49-F238E27FC236}">
                <a16:creationId xmlns:a16="http://schemas.microsoft.com/office/drawing/2014/main" id="{FC24D39B-4FB9-6613-5609-0150DD7A9DB8}"/>
              </a:ext>
            </a:extLst>
          </p:cNvPr>
          <p:cNvSpPr txBox="1">
            <a:spLocks/>
          </p:cNvSpPr>
          <p:nvPr/>
        </p:nvSpPr>
        <p:spPr>
          <a:xfrm>
            <a:off x="8054657" y="445170"/>
            <a:ext cx="2199877" cy="1325562"/>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不管</a:t>
            </a:r>
          </a:p>
        </p:txBody>
      </p:sp>
      <p:pic>
        <p:nvPicPr>
          <p:cNvPr id="1026" name="Picture 2" descr="打一句有聲音的電影台詞I will find you and I will kill you. … | 4Gamers">
            <a:extLst>
              <a:ext uri="{FF2B5EF4-FFF2-40B4-BE49-F238E27FC236}">
                <a16:creationId xmlns:a16="http://schemas.microsoft.com/office/drawing/2014/main" id="{F310F436-6396-E494-C9A9-69069B0FD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531" y="2999874"/>
            <a:ext cx="3858126" cy="385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921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文章</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你平常喜欢看一些讨论历史的文章</a:t>
            </a:r>
            <a:endParaRPr lang="en-US" altLang="zh-TW" sz="3600" dirty="0"/>
          </a:p>
        </p:txBody>
      </p:sp>
      <p:pic>
        <p:nvPicPr>
          <p:cNvPr id="4098" name="Picture 2" descr="二十大將近中國為「閉關鎖國」翻案洗白習近平學者: 無恥文人非常墮落! | 中國| Newtalk新聞">
            <a:extLst>
              <a:ext uri="{FF2B5EF4-FFF2-40B4-BE49-F238E27FC236}">
                <a16:creationId xmlns:a16="http://schemas.microsoft.com/office/drawing/2014/main" id="{8FAC5D24-9F8D-7083-ECB0-829065D07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377" y="2403705"/>
            <a:ext cx="6741246" cy="445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02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文章</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48217" y="91145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他讨厌看文章，但喜欢写文章</a:t>
            </a:r>
            <a:endParaRPr lang="en-US" altLang="zh-TW" sz="3600" dirty="0"/>
          </a:p>
        </p:txBody>
      </p:sp>
      <p:pic>
        <p:nvPicPr>
          <p:cNvPr id="5122" name="Picture 2" descr="台灣爆款寫小說專用本活頁紙人物設定大綱本子人設專門的模板畫本角色動畫7qtk | 蝦皮購物">
            <a:extLst>
              <a:ext uri="{FF2B5EF4-FFF2-40B4-BE49-F238E27FC236}">
                <a16:creationId xmlns:a16="http://schemas.microsoft.com/office/drawing/2014/main" id="{459A5E0E-C2E7-49DC-5781-BBC665075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452" y="1822904"/>
            <a:ext cx="5035096" cy="503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5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78731" y="2517548"/>
            <a:ext cx="11634537" cy="1822904"/>
          </a:xfrm>
        </p:spPr>
        <p:txBody>
          <a:bodyPr>
            <a:normAutofit/>
          </a:bodyPr>
          <a:lstStyle/>
          <a:p>
            <a:pPr algn="ctr"/>
            <a:r>
              <a:rPr lang="zh-TW" altLang="en-US" dirty="0"/>
              <a:t>你最近看了什么文章呢</a:t>
            </a:r>
            <a:r>
              <a:rPr lang="en-US" altLang="zh-TW" dirty="0"/>
              <a:t>?</a:t>
            </a:r>
            <a:endParaRPr lang="zh-TW" altLang="en-US" dirty="0"/>
          </a:p>
        </p:txBody>
      </p:sp>
    </p:spTree>
    <p:extLst>
      <p:ext uri="{BB962C8B-B14F-4D97-AF65-F5344CB8AC3E}">
        <p14:creationId xmlns:p14="http://schemas.microsoft.com/office/powerpoint/2010/main" val="84757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你平常喜欢看什么文章呢</a:t>
            </a:r>
            <a:r>
              <a:rPr lang="en-US" altLang="zh-TW" dirty="0"/>
              <a:t>?</a:t>
            </a:r>
            <a:endParaRPr lang="zh-TW" altLang="en-US" dirty="0"/>
          </a:p>
        </p:txBody>
      </p:sp>
    </p:spTree>
    <p:extLst>
      <p:ext uri="{BB962C8B-B14F-4D97-AF65-F5344CB8AC3E}">
        <p14:creationId xmlns:p14="http://schemas.microsoft.com/office/powerpoint/2010/main" val="586051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你看得最多的是什么文章呢</a:t>
            </a:r>
            <a:r>
              <a:rPr lang="en-US" altLang="zh-TW" dirty="0"/>
              <a:t>?</a:t>
            </a:r>
            <a:endParaRPr lang="zh-TW" altLang="en-US" dirty="0"/>
          </a:p>
        </p:txBody>
      </p:sp>
    </p:spTree>
    <p:extLst>
      <p:ext uri="{BB962C8B-B14F-4D97-AF65-F5344CB8AC3E}">
        <p14:creationId xmlns:p14="http://schemas.microsoft.com/office/powerpoint/2010/main" val="1990614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3673642" cy="1822904"/>
          </a:xfrm>
        </p:spPr>
        <p:txBody>
          <a:bodyPr>
            <a:normAutofit/>
          </a:bodyPr>
          <a:lstStyle/>
          <a:p>
            <a:r>
              <a:rPr lang="zh-TW" altLang="en-US" sz="5400" dirty="0"/>
              <a:t>之</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2839271" y="1448898"/>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在吃完饭之后，他想去散散步</a:t>
            </a:r>
            <a:endParaRPr lang="en-US" altLang="zh-TW" sz="3600" dirty="0"/>
          </a:p>
        </p:txBody>
      </p:sp>
      <p:sp>
        <p:nvSpPr>
          <p:cNvPr id="4" name="標題 1">
            <a:extLst>
              <a:ext uri="{FF2B5EF4-FFF2-40B4-BE49-F238E27FC236}">
                <a16:creationId xmlns:a16="http://schemas.microsoft.com/office/drawing/2014/main" id="{FE154261-26ED-768E-1F72-0E5CF7D6D8D6}"/>
              </a:ext>
            </a:extLst>
          </p:cNvPr>
          <p:cNvSpPr txBox="1">
            <a:spLocks/>
          </p:cNvSpPr>
          <p:nvPr/>
        </p:nvSpPr>
        <p:spPr>
          <a:xfrm>
            <a:off x="3208512" y="2163595"/>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在吃完饭后，他想去散散步</a:t>
            </a:r>
            <a:endParaRPr lang="en-US" altLang="zh-TW" sz="3600" dirty="0"/>
          </a:p>
        </p:txBody>
      </p:sp>
      <p:sp>
        <p:nvSpPr>
          <p:cNvPr id="6" name="標題 1">
            <a:extLst>
              <a:ext uri="{FF2B5EF4-FFF2-40B4-BE49-F238E27FC236}">
                <a16:creationId xmlns:a16="http://schemas.microsoft.com/office/drawing/2014/main" id="{6BFD08AB-F48B-6908-689A-DE4114EB54D4}"/>
              </a:ext>
            </a:extLst>
          </p:cNvPr>
          <p:cNvSpPr txBox="1">
            <a:spLocks/>
          </p:cNvSpPr>
          <p:nvPr/>
        </p:nvSpPr>
        <p:spPr>
          <a:xfrm>
            <a:off x="2093493" y="170346"/>
            <a:ext cx="507732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5400" dirty="0"/>
              <a:t>+</a:t>
            </a:r>
            <a:r>
              <a:rPr lang="zh-TW" altLang="en-US" sz="5400" dirty="0"/>
              <a:t>前</a:t>
            </a:r>
            <a:r>
              <a:rPr lang="en-US" altLang="zh-TW" sz="5400" dirty="0"/>
              <a:t>/</a:t>
            </a:r>
            <a:r>
              <a:rPr lang="zh-TW" altLang="en-US" sz="5400" dirty="0"/>
              <a:t>后</a:t>
            </a:r>
            <a:r>
              <a:rPr lang="en-US" altLang="zh-TW" sz="5400" dirty="0"/>
              <a:t>/</a:t>
            </a:r>
            <a:r>
              <a:rPr lang="zh-TW" altLang="en-US" sz="5400" dirty="0"/>
              <a:t>内</a:t>
            </a:r>
            <a:r>
              <a:rPr lang="en-US" altLang="zh-TW" sz="5400" dirty="0"/>
              <a:t>/</a:t>
            </a:r>
            <a:r>
              <a:rPr lang="zh-TW" altLang="en-US" sz="5400" dirty="0"/>
              <a:t>外</a:t>
            </a:r>
            <a:br>
              <a:rPr lang="en-US" altLang="zh-TW" sz="5400" dirty="0"/>
            </a:br>
            <a:endParaRPr lang="zh-TW" altLang="en-US" sz="5400" dirty="0"/>
          </a:p>
        </p:txBody>
      </p:sp>
    </p:spTree>
    <p:extLst>
      <p:ext uri="{BB962C8B-B14F-4D97-AF65-F5344CB8AC3E}">
        <p14:creationId xmlns:p14="http://schemas.microsoft.com/office/powerpoint/2010/main" val="1908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78731" y="2517548"/>
            <a:ext cx="11634537" cy="1822904"/>
          </a:xfrm>
        </p:spPr>
        <p:txBody>
          <a:bodyPr>
            <a:normAutofit/>
          </a:bodyPr>
          <a:lstStyle/>
          <a:p>
            <a:pPr algn="ctr"/>
            <a:r>
              <a:rPr lang="zh-TW" altLang="en-US" dirty="0"/>
              <a:t>如果你有一间很大的客厅，你会拿来做什么呢</a:t>
            </a:r>
            <a:r>
              <a:rPr lang="en-US" altLang="zh-TW" dirty="0"/>
              <a:t>?</a:t>
            </a:r>
            <a:endParaRPr lang="zh-TW" altLang="en-US" dirty="0"/>
          </a:p>
        </p:txBody>
      </p:sp>
    </p:spTree>
    <p:extLst>
      <p:ext uri="{BB962C8B-B14F-4D97-AF65-F5344CB8AC3E}">
        <p14:creationId xmlns:p14="http://schemas.microsoft.com/office/powerpoint/2010/main" val="3959936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3673642" cy="1822904"/>
          </a:xfrm>
        </p:spPr>
        <p:txBody>
          <a:bodyPr>
            <a:normAutofit/>
          </a:bodyPr>
          <a:lstStyle/>
          <a:p>
            <a:r>
              <a:rPr lang="zh-TW" altLang="en-US" sz="5400" dirty="0"/>
              <a:t>之</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48217" y="1330468"/>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在课本之外，其他书本的阅读也很重要</a:t>
            </a:r>
            <a:endParaRPr lang="en-US" altLang="zh-TW" sz="3600" dirty="0"/>
          </a:p>
        </p:txBody>
      </p:sp>
      <p:sp>
        <p:nvSpPr>
          <p:cNvPr id="6" name="標題 1">
            <a:extLst>
              <a:ext uri="{FF2B5EF4-FFF2-40B4-BE49-F238E27FC236}">
                <a16:creationId xmlns:a16="http://schemas.microsoft.com/office/drawing/2014/main" id="{6BFD08AB-F48B-6908-689A-DE4114EB54D4}"/>
              </a:ext>
            </a:extLst>
          </p:cNvPr>
          <p:cNvSpPr txBox="1">
            <a:spLocks/>
          </p:cNvSpPr>
          <p:nvPr/>
        </p:nvSpPr>
        <p:spPr>
          <a:xfrm>
            <a:off x="2093493" y="170346"/>
            <a:ext cx="507732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5400" dirty="0"/>
              <a:t>+</a:t>
            </a:r>
            <a:r>
              <a:rPr lang="zh-TW" altLang="en-US" sz="5400" dirty="0"/>
              <a:t>前</a:t>
            </a:r>
            <a:r>
              <a:rPr lang="en-US" altLang="zh-TW" sz="5400" dirty="0"/>
              <a:t>/</a:t>
            </a:r>
            <a:r>
              <a:rPr lang="zh-TW" altLang="en-US" sz="5400" dirty="0"/>
              <a:t>后</a:t>
            </a:r>
            <a:r>
              <a:rPr lang="en-US" altLang="zh-TW" sz="5400" dirty="0"/>
              <a:t>/</a:t>
            </a:r>
            <a:r>
              <a:rPr lang="zh-TW" altLang="en-US" sz="5400" dirty="0"/>
              <a:t>内</a:t>
            </a:r>
            <a:r>
              <a:rPr lang="en-US" altLang="zh-TW" sz="5400" dirty="0"/>
              <a:t>/</a:t>
            </a:r>
            <a:r>
              <a:rPr lang="zh-TW" altLang="en-US" sz="5400" dirty="0"/>
              <a:t>外</a:t>
            </a:r>
            <a:br>
              <a:rPr lang="en-US" altLang="zh-TW" sz="5400" dirty="0"/>
            </a:br>
            <a:endParaRPr lang="zh-TW" altLang="en-US" sz="5400" dirty="0"/>
          </a:p>
        </p:txBody>
      </p:sp>
      <p:pic>
        <p:nvPicPr>
          <p:cNvPr id="10242" name="Picture 2" descr="第一次親子共讀，零經驗新手爸媽需謹記四大技巧| MindDuo親子共讀">
            <a:extLst>
              <a:ext uri="{FF2B5EF4-FFF2-40B4-BE49-F238E27FC236}">
                <a16:creationId xmlns:a16="http://schemas.microsoft.com/office/drawing/2014/main" id="{961095F7-39DE-47B1-E5F9-25A8809C6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805" y="3055959"/>
            <a:ext cx="3940091" cy="29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10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484E6E-E122-827B-6C84-602AC8860183}"/>
              </a:ext>
            </a:extLst>
          </p:cNvPr>
          <p:cNvSpPr>
            <a:spLocks noGrp="1"/>
          </p:cNvSpPr>
          <p:nvPr>
            <p:ph type="title"/>
          </p:nvPr>
        </p:nvSpPr>
        <p:spPr>
          <a:xfrm>
            <a:off x="838200" y="2766218"/>
            <a:ext cx="10515600" cy="1325563"/>
          </a:xfrm>
        </p:spPr>
        <p:txBody>
          <a:bodyPr/>
          <a:lstStyle/>
          <a:p>
            <a:r>
              <a:rPr lang="zh-TW" altLang="en-US" dirty="0"/>
              <a:t>你什么时候之前要把论文写出来呢</a:t>
            </a:r>
            <a:r>
              <a:rPr lang="en-US" altLang="zh-TW" dirty="0"/>
              <a:t>?</a:t>
            </a:r>
            <a:endParaRPr lang="zh-TW" altLang="en-US" dirty="0"/>
          </a:p>
        </p:txBody>
      </p:sp>
    </p:spTree>
    <p:extLst>
      <p:ext uri="{BB962C8B-B14F-4D97-AF65-F5344CB8AC3E}">
        <p14:creationId xmlns:p14="http://schemas.microsoft.com/office/powerpoint/2010/main" val="1327051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484E6E-E122-827B-6C84-602AC8860183}"/>
              </a:ext>
            </a:extLst>
          </p:cNvPr>
          <p:cNvSpPr>
            <a:spLocks noGrp="1"/>
          </p:cNvSpPr>
          <p:nvPr>
            <p:ph type="title"/>
          </p:nvPr>
        </p:nvSpPr>
        <p:spPr>
          <a:xfrm>
            <a:off x="838200" y="2766218"/>
            <a:ext cx="10515600" cy="1325563"/>
          </a:xfrm>
        </p:spPr>
        <p:txBody>
          <a:bodyPr/>
          <a:lstStyle/>
          <a:p>
            <a:r>
              <a:rPr lang="zh-TW" altLang="en-US" dirty="0"/>
              <a:t>最近除了课本之外，你还看了什么书呢</a:t>
            </a:r>
            <a:r>
              <a:rPr lang="en-US" altLang="zh-TW" dirty="0"/>
              <a:t>?</a:t>
            </a:r>
            <a:endParaRPr lang="zh-TW" altLang="en-US" dirty="0"/>
          </a:p>
        </p:txBody>
      </p:sp>
    </p:spTree>
    <p:extLst>
      <p:ext uri="{BB962C8B-B14F-4D97-AF65-F5344CB8AC3E}">
        <p14:creationId xmlns:p14="http://schemas.microsoft.com/office/powerpoint/2010/main" val="4140817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之</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48217"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成功之路，就是努力</a:t>
            </a:r>
            <a:endParaRPr lang="en-US" altLang="zh-TW" sz="3600" dirty="0"/>
          </a:p>
        </p:txBody>
      </p:sp>
      <p:sp>
        <p:nvSpPr>
          <p:cNvPr id="3" name="標題 1">
            <a:extLst>
              <a:ext uri="{FF2B5EF4-FFF2-40B4-BE49-F238E27FC236}">
                <a16:creationId xmlns:a16="http://schemas.microsoft.com/office/drawing/2014/main" id="{AF242346-55A9-93FA-7BB4-1259F6A33737}"/>
              </a:ext>
            </a:extLst>
          </p:cNvPr>
          <p:cNvSpPr txBox="1">
            <a:spLocks/>
          </p:cNvSpPr>
          <p:nvPr/>
        </p:nvSpPr>
        <p:spPr>
          <a:xfrm>
            <a:off x="1820777" y="0"/>
            <a:ext cx="5077327" cy="1113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5400" dirty="0"/>
              <a:t>+N(</a:t>
            </a:r>
            <a:r>
              <a:rPr lang="zh-TW" altLang="en-US" sz="5400" dirty="0"/>
              <a:t>一个字</a:t>
            </a:r>
            <a:r>
              <a:rPr lang="en-US" altLang="zh-TW" sz="5400" dirty="0"/>
              <a:t>)</a:t>
            </a:r>
            <a:r>
              <a:rPr lang="zh-TW" altLang="en-US" sz="5400" dirty="0"/>
              <a:t> </a:t>
            </a:r>
            <a:r>
              <a:rPr lang="en-US" altLang="zh-TW" sz="5400" dirty="0"/>
              <a:t>=</a:t>
            </a:r>
            <a:r>
              <a:rPr lang="zh-TW" altLang="en-US" sz="5400" dirty="0"/>
              <a:t>的</a:t>
            </a:r>
          </a:p>
        </p:txBody>
      </p:sp>
      <p:pic>
        <p:nvPicPr>
          <p:cNvPr id="11266" name="Picture 2" descr="成功的定義- 生活- 作家生活誌">
            <a:extLst>
              <a:ext uri="{FF2B5EF4-FFF2-40B4-BE49-F238E27FC236}">
                <a16:creationId xmlns:a16="http://schemas.microsoft.com/office/drawing/2014/main" id="{48040277-F706-7A5B-E680-C37E774FC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029" y="2983026"/>
            <a:ext cx="4312318" cy="241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之</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0" y="1352627"/>
            <a:ext cx="12625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这个演员最近变得越来越有名，报纸已经开始叫他</a:t>
            </a:r>
            <a:endParaRPr lang="en-US" altLang="zh-TW" sz="3600" dirty="0"/>
          </a:p>
          <a:p>
            <a:pPr algn="ctr"/>
            <a:r>
              <a:rPr lang="zh-TW" altLang="en-US" sz="3600" dirty="0"/>
              <a:t>明日之星了</a:t>
            </a:r>
            <a:endParaRPr lang="en-US" altLang="zh-TW" sz="3600" dirty="0"/>
          </a:p>
        </p:txBody>
      </p:sp>
      <p:sp>
        <p:nvSpPr>
          <p:cNvPr id="3" name="標題 1">
            <a:extLst>
              <a:ext uri="{FF2B5EF4-FFF2-40B4-BE49-F238E27FC236}">
                <a16:creationId xmlns:a16="http://schemas.microsoft.com/office/drawing/2014/main" id="{AF242346-55A9-93FA-7BB4-1259F6A33737}"/>
              </a:ext>
            </a:extLst>
          </p:cNvPr>
          <p:cNvSpPr txBox="1">
            <a:spLocks/>
          </p:cNvSpPr>
          <p:nvPr/>
        </p:nvSpPr>
        <p:spPr>
          <a:xfrm>
            <a:off x="1820777" y="0"/>
            <a:ext cx="5077327" cy="11130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5400" dirty="0"/>
              <a:t>+N(</a:t>
            </a:r>
            <a:r>
              <a:rPr lang="zh-TW" altLang="en-US" sz="5400" dirty="0"/>
              <a:t>一个字</a:t>
            </a:r>
            <a:r>
              <a:rPr lang="en-US" altLang="zh-TW" sz="5400" dirty="0"/>
              <a:t>)</a:t>
            </a:r>
            <a:r>
              <a:rPr lang="zh-TW" altLang="en-US" sz="5400" dirty="0"/>
              <a:t> </a:t>
            </a:r>
            <a:r>
              <a:rPr lang="en-US" altLang="zh-TW" sz="5400" dirty="0"/>
              <a:t>=</a:t>
            </a:r>
            <a:r>
              <a:rPr lang="zh-TW" altLang="en-US" sz="5400" dirty="0"/>
              <a:t>的</a:t>
            </a:r>
          </a:p>
        </p:txBody>
      </p:sp>
      <p:pic>
        <p:nvPicPr>
          <p:cNvPr id="9218" name="Picture 2" descr="亨利卡維爾在確認無法繼續演出超人後，依然不會回歸參與《獵魔士》影集第四季- 電腦王阿達">
            <a:extLst>
              <a:ext uri="{FF2B5EF4-FFF2-40B4-BE49-F238E27FC236}">
                <a16:creationId xmlns:a16="http://schemas.microsoft.com/office/drawing/2014/main" id="{8A6CED16-6524-A99D-0A69-F61815985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321" y="2917795"/>
            <a:ext cx="6232403" cy="350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9C7E8F-0213-EB23-BD1A-9A06F5EFD06D}"/>
              </a:ext>
            </a:extLst>
          </p:cNvPr>
          <p:cNvSpPr>
            <a:spLocks noGrp="1"/>
          </p:cNvSpPr>
          <p:nvPr>
            <p:ph type="title"/>
          </p:nvPr>
        </p:nvSpPr>
        <p:spPr>
          <a:xfrm>
            <a:off x="4860393" y="5444205"/>
            <a:ext cx="10515600" cy="1325563"/>
          </a:xfrm>
        </p:spPr>
        <p:txBody>
          <a:bodyPr/>
          <a:lstStyle/>
          <a:p>
            <a:r>
              <a:rPr lang="zh-TW" altLang="en-US" dirty="0"/>
              <a:t>帝国之鹰</a:t>
            </a:r>
          </a:p>
        </p:txBody>
      </p:sp>
      <p:pic>
        <p:nvPicPr>
          <p:cNvPr id="6146" name="Picture 2" descr="德國國徽- 維基百科，自由的百科全書">
            <a:extLst>
              <a:ext uri="{FF2B5EF4-FFF2-40B4-BE49-F238E27FC236}">
                <a16:creationId xmlns:a16="http://schemas.microsoft.com/office/drawing/2014/main" id="{D1D34C0C-086C-D99B-333E-B397FACC5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470" y="1543812"/>
            <a:ext cx="2646218" cy="3407006"/>
          </a:xfrm>
          <a:prstGeom prst="rect">
            <a:avLst/>
          </a:prstGeom>
          <a:noFill/>
          <a:extLst>
            <a:ext uri="{909E8E84-426E-40DD-AFC4-6F175D3DCCD1}">
              <a14:hiddenFill xmlns:a14="http://schemas.microsoft.com/office/drawing/2010/main">
                <a:solidFill>
                  <a:srgbClr val="FFFFFF"/>
                </a:solidFill>
              </a14:hiddenFill>
            </a:ext>
          </a:extLst>
        </p:spPr>
      </p:pic>
      <p:sp>
        <p:nvSpPr>
          <p:cNvPr id="4" name="標題 1">
            <a:extLst>
              <a:ext uri="{FF2B5EF4-FFF2-40B4-BE49-F238E27FC236}">
                <a16:creationId xmlns:a16="http://schemas.microsoft.com/office/drawing/2014/main" id="{30580A08-291A-9808-247C-8A35FA7DAA68}"/>
              </a:ext>
            </a:extLst>
          </p:cNvPr>
          <p:cNvSpPr txBox="1">
            <a:spLocks/>
          </p:cNvSpPr>
          <p:nvPr/>
        </p:nvSpPr>
        <p:spPr>
          <a:xfrm>
            <a:off x="5021179" y="256673"/>
            <a:ext cx="2085474"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5400" dirty="0"/>
              <a:t>老鹰</a:t>
            </a:r>
            <a:br>
              <a:rPr lang="en-US" altLang="zh-TW" sz="5400" dirty="0"/>
            </a:br>
            <a:endParaRPr lang="zh-TW" altLang="en-US" sz="5400" dirty="0"/>
          </a:p>
        </p:txBody>
      </p:sp>
    </p:spTree>
    <p:extLst>
      <p:ext uri="{BB962C8B-B14F-4D97-AF65-F5344CB8AC3E}">
        <p14:creationId xmlns:p14="http://schemas.microsoft.com/office/powerpoint/2010/main" val="1041314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9C7E8F-0213-EB23-BD1A-9A06F5EFD06D}"/>
              </a:ext>
            </a:extLst>
          </p:cNvPr>
          <p:cNvSpPr>
            <a:spLocks noGrp="1"/>
          </p:cNvSpPr>
          <p:nvPr>
            <p:ph type="title"/>
          </p:nvPr>
        </p:nvSpPr>
        <p:spPr>
          <a:xfrm>
            <a:off x="3585775" y="132001"/>
            <a:ext cx="3757134" cy="1325563"/>
          </a:xfrm>
        </p:spPr>
        <p:txBody>
          <a:bodyPr/>
          <a:lstStyle/>
          <a:p>
            <a:r>
              <a:rPr lang="zh-CN" altLang="en-US" dirty="0"/>
              <a:t>人群当中的龙</a:t>
            </a:r>
            <a:endParaRPr lang="zh-TW" altLang="en-US" dirty="0"/>
          </a:p>
        </p:txBody>
      </p:sp>
      <p:pic>
        <p:nvPicPr>
          <p:cNvPr id="13316" name="Picture 4" descr="人中之龙8》正式公开！双主角模式和RPG玩法！ - Wanuxi">
            <a:extLst>
              <a:ext uri="{FF2B5EF4-FFF2-40B4-BE49-F238E27FC236}">
                <a16:creationId xmlns:a16="http://schemas.microsoft.com/office/drawing/2014/main" id="{1AD74F64-375E-D444-6D7C-64A6922C2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264" y="1642471"/>
            <a:ext cx="7782791" cy="40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2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内容</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这篇文章的内容是介绍明朝和清朝的海上历史</a:t>
            </a:r>
            <a:endParaRPr lang="en-US" altLang="zh-TW" sz="3600" dirty="0"/>
          </a:p>
        </p:txBody>
      </p:sp>
      <p:pic>
        <p:nvPicPr>
          <p:cNvPr id="4098" name="Picture 2" descr="二十大將近中國為「閉關鎖國」翻案洗白習近平學者: 無恥文人非常墮落! | 中國| Newtalk新聞">
            <a:extLst>
              <a:ext uri="{FF2B5EF4-FFF2-40B4-BE49-F238E27FC236}">
                <a16:creationId xmlns:a16="http://schemas.microsoft.com/office/drawing/2014/main" id="{8FAC5D24-9F8D-7083-ECB0-829065D07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377" y="2403705"/>
            <a:ext cx="6741246" cy="445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750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内容</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48217" y="91145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这个游戏的内容很棒，不但画面很漂亮，剧情也很棒</a:t>
            </a:r>
            <a:endParaRPr lang="en-US" altLang="zh-TW" sz="3600" dirty="0"/>
          </a:p>
        </p:txBody>
      </p:sp>
      <p:pic>
        <p:nvPicPr>
          <p:cNvPr id="7172" name="Picture 4" descr="尼爾自動人形》所有相關作品劇情時間線整理（攻略）| steamXO">
            <a:extLst>
              <a:ext uri="{FF2B5EF4-FFF2-40B4-BE49-F238E27FC236}">
                <a16:creationId xmlns:a16="http://schemas.microsoft.com/office/drawing/2014/main" id="{2BFBB99D-FA40-00B8-8FF6-21A8BB43B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58" y="2237015"/>
            <a:ext cx="8215084" cy="462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364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78731" y="2517548"/>
            <a:ext cx="11634537" cy="1822904"/>
          </a:xfrm>
        </p:spPr>
        <p:txBody>
          <a:bodyPr>
            <a:normAutofit/>
          </a:bodyPr>
          <a:lstStyle/>
          <a:p>
            <a:pPr algn="ctr"/>
            <a:r>
              <a:rPr lang="zh-TW" altLang="en-US" dirty="0"/>
              <a:t>你最近看的文章里面的内容是什么呢</a:t>
            </a:r>
            <a:r>
              <a:rPr lang="en-US" altLang="zh-TW" dirty="0"/>
              <a:t>?</a:t>
            </a:r>
            <a:endParaRPr lang="zh-TW" altLang="en-US" dirty="0"/>
          </a:p>
        </p:txBody>
      </p:sp>
    </p:spTree>
    <p:extLst>
      <p:ext uri="{BB962C8B-B14F-4D97-AF65-F5344CB8AC3E}">
        <p14:creationId xmlns:p14="http://schemas.microsoft.com/office/powerpoint/2010/main" val="405420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如果你买房子，你对房子有哪些要求呢</a:t>
            </a:r>
            <a:r>
              <a:rPr lang="en-US" altLang="zh-TW" dirty="0"/>
              <a:t>?</a:t>
            </a:r>
            <a:endParaRPr lang="zh-TW" altLang="en-US" dirty="0"/>
          </a:p>
        </p:txBody>
      </p:sp>
    </p:spTree>
    <p:extLst>
      <p:ext uri="{BB962C8B-B14F-4D97-AF65-F5344CB8AC3E}">
        <p14:creationId xmlns:p14="http://schemas.microsoft.com/office/powerpoint/2010/main" val="3251590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278731" y="2517548"/>
            <a:ext cx="11634537" cy="1822904"/>
          </a:xfrm>
        </p:spPr>
        <p:txBody>
          <a:bodyPr>
            <a:normAutofit/>
          </a:bodyPr>
          <a:lstStyle/>
          <a:p>
            <a:pPr algn="ctr"/>
            <a:r>
              <a:rPr lang="zh-TW" altLang="en-US" dirty="0"/>
              <a:t>你最近看的电影里面的内容怎么样呢</a:t>
            </a:r>
            <a:r>
              <a:rPr lang="en-US" altLang="zh-TW" dirty="0"/>
              <a:t>?</a:t>
            </a:r>
            <a:endParaRPr lang="zh-TW" altLang="en-US" dirty="0"/>
          </a:p>
        </p:txBody>
      </p:sp>
    </p:spTree>
    <p:extLst>
      <p:ext uri="{BB962C8B-B14F-4D97-AF65-F5344CB8AC3E}">
        <p14:creationId xmlns:p14="http://schemas.microsoft.com/office/powerpoint/2010/main" val="121053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杂志</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他常常看经济杂志，了解现在的经济状况</a:t>
            </a:r>
            <a:endParaRPr lang="en-US" altLang="zh-TW" sz="3600" dirty="0"/>
          </a:p>
        </p:txBody>
      </p:sp>
      <p:pic>
        <p:nvPicPr>
          <p:cNvPr id="16386" name="Picture 2" descr="經濟學人》獨家授權：2022年10大關鍵趨勢，改寫疫後第一年｜天下雜誌">
            <a:extLst>
              <a:ext uri="{FF2B5EF4-FFF2-40B4-BE49-F238E27FC236}">
                <a16:creationId xmlns:a16="http://schemas.microsoft.com/office/drawing/2014/main" id="{19605435-8987-073B-F6DD-DF1F7A406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93" y="2189018"/>
            <a:ext cx="3550371" cy="466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0" y="0"/>
            <a:ext cx="10820400" cy="1822904"/>
          </a:xfrm>
        </p:spPr>
        <p:txBody>
          <a:bodyPr>
            <a:normAutofit/>
          </a:bodyPr>
          <a:lstStyle/>
          <a:p>
            <a:r>
              <a:rPr lang="zh-TW" altLang="en-US" sz="5400" dirty="0"/>
              <a:t>杂志</a:t>
            </a:r>
            <a:r>
              <a:rPr lang="en-US" altLang="zh-TW" sz="5400" dirty="0"/>
              <a:t>.N</a:t>
            </a:r>
            <a:br>
              <a:rPr lang="en-US" altLang="zh-TW" sz="5400" dirty="0"/>
            </a:br>
            <a:endParaRPr lang="zh-TW" altLang="en-US" sz="5400" dirty="0"/>
          </a:p>
        </p:txBody>
      </p:sp>
      <p:sp>
        <p:nvSpPr>
          <p:cNvPr id="5" name="標題 1">
            <a:extLst>
              <a:ext uri="{FF2B5EF4-FFF2-40B4-BE49-F238E27FC236}">
                <a16:creationId xmlns:a16="http://schemas.microsoft.com/office/drawing/2014/main" id="{E7287B0E-EF55-E721-8EFA-9A9183C0EDF9}"/>
              </a:ext>
            </a:extLst>
          </p:cNvPr>
          <p:cNvSpPr txBox="1">
            <a:spLocks/>
          </p:cNvSpPr>
          <p:nvPr/>
        </p:nvSpPr>
        <p:spPr>
          <a:xfrm>
            <a:off x="96434" y="1160122"/>
            <a:ext cx="120955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600" dirty="0"/>
              <a:t>他很喜欢阅读杂志，因为能很快地了解一个话题，而且内容很有意思</a:t>
            </a:r>
            <a:endParaRPr lang="en-US" altLang="zh-TW" sz="3600" dirty="0"/>
          </a:p>
        </p:txBody>
      </p:sp>
      <p:pic>
        <p:nvPicPr>
          <p:cNvPr id="17410" name="Picture 2" descr="想要拥有好品位, 这15本日本男士时尚杂志你必须知道">
            <a:extLst>
              <a:ext uri="{FF2B5EF4-FFF2-40B4-BE49-F238E27FC236}">
                <a16:creationId xmlns:a16="http://schemas.microsoft.com/office/drawing/2014/main" id="{25299A01-1CCA-55D7-048E-114C3BBB0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9" y="2543198"/>
            <a:ext cx="6078248" cy="404810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中國新聞周刊- 維基百科，自由的百科全書">
            <a:extLst>
              <a:ext uri="{FF2B5EF4-FFF2-40B4-BE49-F238E27FC236}">
                <a16:creationId xmlns:a16="http://schemas.microsoft.com/office/drawing/2014/main" id="{46E35DA9-487B-381E-D73C-64F5456A4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081" y="2485685"/>
            <a:ext cx="3311959" cy="433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7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685800" y="2517548"/>
            <a:ext cx="10820400" cy="1822904"/>
          </a:xfrm>
        </p:spPr>
        <p:txBody>
          <a:bodyPr>
            <a:normAutofit/>
          </a:bodyPr>
          <a:lstStyle/>
          <a:p>
            <a:pPr algn="ctr"/>
            <a:r>
              <a:rPr lang="zh-TW" altLang="en-US" dirty="0"/>
              <a:t>你以前看过哪些杂志呢</a:t>
            </a:r>
            <a:r>
              <a:rPr lang="en-US" altLang="zh-TW" dirty="0"/>
              <a:t>?</a:t>
            </a:r>
            <a:endParaRPr lang="zh-TW" altLang="en-US" dirty="0"/>
          </a:p>
        </p:txBody>
      </p:sp>
    </p:spTree>
    <p:extLst>
      <p:ext uri="{BB962C8B-B14F-4D97-AF65-F5344CB8AC3E}">
        <p14:creationId xmlns:p14="http://schemas.microsoft.com/office/powerpoint/2010/main" val="96943340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14130</TotalTime>
  <Words>1314</Words>
  <Application>Microsoft Office PowerPoint</Application>
  <PresentationFormat>寬螢幕</PresentationFormat>
  <Paragraphs>173</Paragraphs>
  <Slides>60</Slides>
  <Notes>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60</vt:i4>
      </vt:variant>
    </vt:vector>
  </HeadingPairs>
  <TitlesOfParts>
    <vt:vector size="64" baseType="lpstr">
      <vt:lpstr>Arial</vt:lpstr>
      <vt:lpstr>Calibri</vt:lpstr>
      <vt:lpstr>Calibri Light</vt:lpstr>
      <vt:lpstr>Office 佈景主題</vt:lpstr>
      <vt:lpstr>2/16</vt:lpstr>
      <vt:lpstr>客厅.N </vt:lpstr>
      <vt:lpstr>客厅.N </vt:lpstr>
      <vt:lpstr>你希望未来自己的房子有什么样的客厅呢?</vt:lpstr>
      <vt:lpstr>如果你有一间很大的客厅，你会拿来做什么呢?</vt:lpstr>
      <vt:lpstr>如果你买房子，你对房子有哪些要求呢?</vt:lpstr>
      <vt:lpstr>杂志.N </vt:lpstr>
      <vt:lpstr>杂志.N </vt:lpstr>
      <vt:lpstr>你以前看过哪些杂志呢?</vt:lpstr>
      <vt:lpstr>你什么时候会想看杂志呢?</vt:lpstr>
      <vt:lpstr>你会怎么挑选要看什么杂志呢?</vt:lpstr>
      <vt:lpstr>著名.ADJ </vt:lpstr>
      <vt:lpstr>著名.ADJ </vt:lpstr>
      <vt:lpstr>你知道哪些著名的文学作品呢?</vt:lpstr>
      <vt:lpstr>你去过哪些著名景点玩过呢?</vt:lpstr>
      <vt:lpstr>捷克与斯洛伐克有哪些著名的杂志呢?</vt:lpstr>
      <vt:lpstr>页.m </vt:lpstr>
      <vt:lpstr>页.m </vt:lpstr>
      <vt:lpstr>你的毕业论文计划写几页呢?</vt:lpstr>
      <vt:lpstr>增加.v </vt:lpstr>
      <vt:lpstr>增加.v </vt:lpstr>
      <vt:lpstr>增加.v </vt:lpstr>
      <vt:lpstr>在生活上，你希望什么东西能增加呢?</vt:lpstr>
      <vt:lpstr>减少.v </vt:lpstr>
      <vt:lpstr>减少.v </vt:lpstr>
      <vt:lpstr>你希望学校改变什么呢?</vt:lpstr>
      <vt:lpstr>在现在的生活中，你希望减少什么或增加什么呢?</vt:lpstr>
      <vt:lpstr>与现在比，你希望未来的生活有什么改变呢?</vt:lpstr>
      <vt:lpstr>PowerPoint 簡報</vt:lpstr>
      <vt:lpstr>PowerPoint 簡報</vt:lpstr>
      <vt:lpstr>PowerPoint 簡報</vt:lpstr>
      <vt:lpstr>PowerPoint 簡報</vt:lpstr>
      <vt:lpstr>PowerPoint 簡報</vt:lpstr>
      <vt:lpstr>PowerPoint 簡報</vt:lpstr>
      <vt:lpstr>有什么事情你周末一定会做的呢?</vt:lpstr>
      <vt:lpstr>如果遇到困难，你会怎么解决呢?</vt:lpstr>
      <vt:lpstr>PowerPoint 簡報</vt:lpstr>
      <vt:lpstr>PowerPoint 簡報</vt:lpstr>
      <vt:lpstr>他的歌声非常好听，_____你说什么，我都不会改变想法</vt:lpstr>
      <vt:lpstr>他觉得阅读很累，_____那本书的内容是他喜欢的或不喜欢的</vt:lpstr>
      <vt:lpstr>_____你去不去，我是会去</vt:lpstr>
      <vt:lpstr>听、说、读和写，_____哪一个他都会一些</vt:lpstr>
      <vt:lpstr>______你去了哪里，我都会找到你，然后杀了你</vt:lpstr>
      <vt:lpstr>文章.N </vt:lpstr>
      <vt:lpstr>文章.N </vt:lpstr>
      <vt:lpstr>你最近看了什么文章呢?</vt:lpstr>
      <vt:lpstr>你平常喜欢看什么文章呢?</vt:lpstr>
      <vt:lpstr>你看得最多的是什么文章呢?</vt:lpstr>
      <vt:lpstr>之 </vt:lpstr>
      <vt:lpstr>之 </vt:lpstr>
      <vt:lpstr>你什么时候之前要把论文写出来呢?</vt:lpstr>
      <vt:lpstr>最近除了课本之外，你还看了什么书呢?</vt:lpstr>
      <vt:lpstr>之 </vt:lpstr>
      <vt:lpstr>之 </vt:lpstr>
      <vt:lpstr>帝国之鹰</vt:lpstr>
      <vt:lpstr>人群当中的龙</vt:lpstr>
      <vt:lpstr>内容.N </vt:lpstr>
      <vt:lpstr>内容.N </vt:lpstr>
      <vt:lpstr>你最近看的文章里面的内容是什么呢?</vt:lpstr>
      <vt:lpstr>你最近看的电影里面的内容怎么样呢?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2021/11/26</dc:title>
  <dc:creator>伊健 杜</dc:creator>
  <cp:lastModifiedBy>伊健 杜</cp:lastModifiedBy>
  <cp:revision>21</cp:revision>
  <dcterms:created xsi:type="dcterms:W3CDTF">2021-11-24T06:42:27Z</dcterms:created>
  <dcterms:modified xsi:type="dcterms:W3CDTF">2023-02-16T11:07:14Z</dcterms:modified>
</cp:coreProperties>
</file>