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45" r:id="rId2"/>
    <p:sldId id="2748" r:id="rId3"/>
    <p:sldId id="2747" r:id="rId4"/>
    <p:sldId id="2749" r:id="rId5"/>
    <p:sldId id="2750" r:id="rId6"/>
    <p:sldId id="2751" r:id="rId7"/>
    <p:sldId id="2752" r:id="rId8"/>
    <p:sldId id="2753" r:id="rId9"/>
    <p:sldId id="2754" r:id="rId10"/>
    <p:sldId id="2755" r:id="rId11"/>
    <p:sldId id="2756" r:id="rId12"/>
    <p:sldId id="2758" r:id="rId13"/>
    <p:sldId id="2757" r:id="rId14"/>
    <p:sldId id="2630" r:id="rId15"/>
    <p:sldId id="2762" r:id="rId16"/>
    <p:sldId id="2759" r:id="rId17"/>
    <p:sldId id="2760" r:id="rId18"/>
    <p:sldId id="2761" r:id="rId19"/>
    <p:sldId id="2763" r:id="rId20"/>
    <p:sldId id="2764" r:id="rId21"/>
    <p:sldId id="2765" r:id="rId22"/>
    <p:sldId id="2766" r:id="rId23"/>
    <p:sldId id="2767" r:id="rId24"/>
    <p:sldId id="2768" r:id="rId25"/>
    <p:sldId id="2769" r:id="rId26"/>
    <p:sldId id="2770" r:id="rId27"/>
    <p:sldId id="2771" r:id="rId28"/>
    <p:sldId id="2772" r:id="rId29"/>
    <p:sldId id="2773" r:id="rId30"/>
    <p:sldId id="2774" r:id="rId31"/>
    <p:sldId id="2775" r:id="rId32"/>
    <p:sldId id="2909" r:id="rId33"/>
    <p:sldId id="2910" r:id="rId34"/>
    <p:sldId id="2911" r:id="rId35"/>
    <p:sldId id="2776" r:id="rId36"/>
    <p:sldId id="2912" r:id="rId37"/>
    <p:sldId id="2913" r:id="rId38"/>
    <p:sldId id="2914" r:id="rId39"/>
    <p:sldId id="2915" r:id="rId40"/>
    <p:sldId id="2916" r:id="rId41"/>
    <p:sldId id="2917" r:id="rId42"/>
    <p:sldId id="2918" r:id="rId43"/>
    <p:sldId id="2919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5A099-5881-46D8-9FB6-43EA84BA9360}" v="720" dt="2023-04-05T07:56:19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88976" autoAdjust="0"/>
  </p:normalViewPr>
  <p:slideViewPr>
    <p:cSldViewPr snapToGrid="0">
      <p:cViewPr varScale="1">
        <p:scale>
          <a:sx n="73" d="100"/>
          <a:sy n="73" d="100"/>
        </p:scale>
        <p:origin x="1373" y="-6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5T07:56:19.017" v="4315" actId="1076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5T07:56:19.017" v="4315" actId="1076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5T07:56:19.017" v="4315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04T14:11:03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14447 11541 0,'28'0'0,"0"0"16,-28-28-16,27 28 0,1-28 0,0 28 15,-28-27-15,27 27 0,1 0 0,-1-28 0,1 28 16,0-27-16,-1 27 0,1 0 0,0 0 0,-1 0 0,1-28 0,-1 28 16,1 0-16,-28-28 0,55 28 0,1 0 15,-29 0-15,1 0 0,-1 0 0,1 0 0,0 0 16,-1 0-16,1 0 0,0 0 15,-1 0-15,1 0 16,-1 0-16,1 0 0,0 0 16,-1 0-16,1 0 0,-1 0 0,1 28 15,0-28-15,-1 0 0,1 0 0,0 0 0,-1 0 16,1 0-16,-1 0 0,1 0 0,0 0 0,-1 0 0,1 0 16,0 0-16,-1 0 0,1 0 15,-1 0-15,1 0 0,0 28 0,-1-28 0,1 0 16,0 0-1,-1 0 1,1 0 0,-1 0-1,1 0 1,-28 27 0,28-27-16,-1 0 15,1 0 16,0 0-15,-1 0 15,1 0-15,-28 28-16,27-28 78,1 0-62,0 0 46,-1 0-62,1 0 0,-28 27 0,28-27 16,-1 0-16,1 0 15,-28 28-15,27-28 0,1 0 16</inkml:trace>
  <inkml:trace contextRef="#ctx0" brushRef="#br0" timeOffset="1742.83">14696 11513 0,'0'-28'47,"0"1"-47,0-1 0,0 1 0,0-1 15,0 0-15,28 1 0,-28-1 0,0 1 0,0-1 16,0 0-16,27 1 0,-27-1 0,0 1 0,0-29 0,0 29 15,0-1-15,0 0 0,0 1 0,28-1 0,-28 1 16,0-1-16,0 0 0,0 1 0,0-1 0,28 1 0,-28-1 16,0 0-16,0 1 0,0-28 0,0 27 0,0 0 0,0 1 15,0-1-15,0 1 0,0-1 0,0 0 0,0 1 0,0-1 0,0 0 16,0 1-16,0-1 0,0 1 0,0-1 0,0 0 16,0 1-16,0-28 0,0 27 0,0 0 15,0 1-15,0-1 0,0 1 0,0-1 0,0 0 0,0 1 0,0-1 16,0 1 15,0-1-15,0 0-16,0 1 0,0-1 0,0 0 15,0 1-15,0-1 0,0 1 0,0-1 16,0 0-16,0 1 0,0-1 16,0 1-16,0-1 0,0 0 0,0 1 0,0-1 15,0 1-15,0-1 0,-28 28 0,28-28 0,0 1 16,-28 27-16,28-28 0,0 1 0,0-1 15,0 0-15,0 1 16,0-1-16,0 0 16,0 1-16,0-1 0,0 1 15,0-1 1,0 0-16,-27 28 0,27-27 0,0-1 16,0 1-16,0-1 0,0 0 0,0 1 15,0-1-15,0 1 0,0-1 16,0 0-16,-28 28 0,28-27 0,0-1 0,0 1 0,0-1 15,0 0-15,0 1 0,0-1 0,0 0 0,0 1 16,0-1-16,0 1 0,0-1 16,0 0-16,0 1 0,0-1 15,28 28 79,-1 0-78,1 0-16,0 0 0,-1 0 0,1 0 0,-1 28 0,1-28 15,0 27-15,-1-27 0,56 0 0,-55 0 16,-1 0-16,1 0 0,-28 28 0,55-28 0,-27 0 16,0 0-16,-1 0 0,28 28 0,-27-28 0,0 0 0,-1 0 15,28 0-15,1 0 0,-29 0 0,1 0 16,0 0-16,27 0 0,-28 0 0,29 0 0,-29 0 15,1 0-15,0-28 0,-1 28 0,1 0 16,-1 0-16,1 0 16,0 0-1,-1 0-15,1 0 16,0 0-16,-1 0 0,28 0 16,-27 0-16,0 0 15,-1 0-15,1 0 16,-28 28-16,28-28 0,-28 27 94,27-27-94,-27 28 15,0-1-15,0 1 0,0 0 16,0-1-16,0 1 0,0 0 0,0-1 0,0 1 15,0-1-15,0 1 0,0 27 0,0-27 0,0-1 16,28 1-16,-28 27 0,0-27 0,0 27 0,0-27 0,27-1 16,-27 1-16,0-1 0,0 1 0,0 27 0,0-27 0,0 27 15,0-27-15,0-1 0,0 1 0,0 0 0,0 27 0,0-28 0,0 1 16,0 0-16,0-1 0,0 1 0,0-1 0,0 1 16,0 0-16,0-1 0,0 1 0,0-1 0,0 1 15,0 0-15,0-1 0,0 1 0,0 0 0,0-1 16,0 1-16,0-1 0,0 29 0,0-29 0,0 28 0,0-27 15,0 27-15,0-27 0,0-1 0,0 1 16,0 0-16,0-1 0,0 1 0,0-1 0,0 1 16,0 0-16,0-1 0,0 1 0,0 0 15,0-1-15,0 1 16,0-1-16,0 1 16,0 0-16,0-1 0,0 1 15,0-1-15,0 1 16,0 0-16,0-1 15,0 1 1,0-1-16,0 1 16,0 0-16,28-1 0,-28 1 15,0-1-15,0 1 0,0 0 0,0-1 0,0 1 16,0 0-16,28-1 0,-28 1 0,0-1 0,0 1 16,0 0-16,0-1 0,0 28 0,27-55 0,-27 28 15,0 0-15,0-1 0,0 1 0,0-1 0,0 1 16,28 0-16,-28-1 0,0 1 0,28-1 0,-28 1 15,27-28-15,-27 28 0,0-1 16,0 1 0,28-28-16,-28 28 0,27-28 15,-27 27-15,0 1 16,28-28-16,-28 27 0,28-27 0,-28 28 0,0 0 0,27-1 0,-27 1 16,28-1-16,-28 1 0,55 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04T14:14:30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4862 1022 0,'0'27'47,"0"1"-47,0 0 0,0-1 0,0 1 15,0-1-15,0 1 0,0 0 0,0-1 0,0 1 16,0-1-16,0 1 0,0 0 0,0-1 16,0 1-16,0-1 0,0 1 0,0 0 15,0-1-15,0 1 0,0 0 0,0-1 0,0 28 0,28-27 0,-28 0 16,0-1-16,0 1 0,0 27 0,0 0 15,0-27-15,0 27 0,0 0 0,0-27 0,0-1 0,0 1 16,27 27-16,-27 1 0,0-1 0,28-28 0,-28 1 0,0 27 16,0-27-16,0 27 0,0-27 0,27-1 0,-27 1 0,0 27 0,0 0 15,0-27-15,0-1 0,0 1 0,0 0 0,0-1 0,0 1 0,0 0 0,0-1 16,0 1-16,0-1 0,0 1 0,0 0 0,0-1 0,0 1 0,0-1 16,0 1-16,0 0 0,0-1 0,0 1 0,0-1 0,0 29 15,0-29-15,0 1 0,0-1 0,0 1 0,0 0 0,0-1 16,0 1-16,0 0 0,0-1 0,0 1 0,0-1 0,-27 1 0,27 0 15,0 27-15,0-28 0,0 1 0,-28 0 0,28-1 0,0 28 16,0-27-16,0 27 0,0-27 0,-27 27 16,27-27-16,0-1 0,0 1 0,0 0 0,0 27 0,-28-55 0,28 55 0,0-27 15,0-1-15,-28 28 0,28 1 0,0-29 0,0 1 0,0 27 16,-27 0-16,-1 0 0,28 1 0,0-1 0,-28-27 0,28-1 0,0 1 16,-27 27-16,27 0 0,-28 0 0,28 1 0,0-1 15,0-28-15,0 1 0,-27 27 0,27-27 0,0-1 0,0 1 16,0 0-16,0-1 0,0 1 0,0 0 0,0-1 15,0 1 95,0-1-95,0 1-15,0 0 0,0-1 0,27-27 0,-27 28 0,28-28 16,-28 55-16,0-27 0,0-1 0,27 1 16,-27-1-16,28 1 0,-28 0 0,0-1 15,28 1-15,-28-1 0,0 1 0,0 0 16,0-1-16,0 1 0,0 0 0,27-1 0,-27 1 0,0-1 0,28 1 16,-28 0-16,0-1 0,28-27 15,-28 28-15,27-28 0,-27 27 16,28-27-1,-28 28 1,27-28 15,1 0-15,0 0 31,-1 0-47,1 0 15,0 0-15,-1 0 16,-27 28-16,28-28 16,-28 27-16,27-27 0,1 0 0,0 0 15,-1 0-15,1 28 16,0-28-16,-1 0 0,-27 27 16,28-27-16,-1 0 0,1 28 0,0-28 0,-1 0 15,1 0-15,0 28 0,-1-1 0,28-27 0,-27 0 16,0 0-16,-28 28 0,27-28 0,29 0 0,-56 27 15,27-27-15,1 0 0,-28 28 0,55-28 0,0 0 0,-27 28 16,0-28-16,-1 27 0,1-27 0,-1 28 0,1-28 16,0 0-16,-1 0 0,-27 28 0,28-28 15,-28 27-15,28-27 0,-1 0 0,1 0 16,-1 28-16,1-28 0,0 27 0,27-27 16,-55 28-16,28-28 0,-1 0 0,1 0 0,-28 28 0,27-28 0,1 27 15,0-27-15,-1 0 0,1 0 16,0 28-16,-1-1 0,1-27 0,-1 0 0,-27 28 15,28-28-15,0 0 0,-1 0 0,1 0 16,0 28-16,-28-1 0,27-27 0,1 0 16,-1 0-1,-27 28-15,28-28 0,0 0 16,-28 27 0,27-27-16,1 0 15,-28 28-15,28-28 16,-1 0-16,-27 28 203,0-1-203,28-27 16</inkml:trace>
  <inkml:trace contextRef="#ctx0" brushRef="#br0" timeOffset="1405.34">6906 7455 0,'28'0'0,"-1"0"15,1 0 1,0 0-1,-1 0 1,1 0-16,0 0 16,-28-28-16,27 28 0,1 0 0,-1 0 0,1 0 0,0 0 15,-1 0-15,1 0 0,-1 0 0,1 0 0,0 0 16,-1 0-16,1 0 0,0 0 0,-1 0 0,1 0 0,27 0 16,-27 0-16,27 0 0,-27 0 0,27 0 0,-28 0 15,29 0-15,-1 0 0,-27-28 0,-1 28 16,1 0-16,-1 0 0,1 0 0,27 0 0,-27 0 0,27 0 0,-27 0 15,-1-27-15,1 27 0,0 0 0,-1 0 0,1 0 0,27 0 0,-27 0 16,-1 0-16,1 0 0,0 0 0,-1 0 0,-27-28 16,28 28-16,0 0 0,-1 0 0,1 0 0,-1 0 15,1 0-15,0 0 0,-1 0 0,1 0 0,0 0 0,-28-27 16,27 27-16,1 0 0,-1 0 0,1-28 0,0 28 0,-1 0 16,1 0-16,0 0 0,-28-28 0,27 28 0,1 0 0,-1 0 15,1 0-15,-28-27 0,28 27 0,-1 0 0,1 0 0,-28-28 16,28 28-16,-1 0 0,1 0 0,-1-28 15,1 28-15,-28-27 0,28 27 0,-1 0 0,1 0 16,0 0-16,-1 0 0,-27-28 16,28 28-16,-1 0 0,-27-27 0,28 27 0,0 0 15,-1-28-15,1 28 0,0 0 16</inkml:trace>
  <inkml:trace contextRef="#ctx0" brushRef="#br0" timeOffset="3656.6">10000 6985 0,'0'-27'110,"0"-1"-95,28 0-15,-28 1 0,0-1 0,27 1 0,1 27 16,-1-56-16,-27 1 0,28 55 0,0-27 0,-28-1 0,27 0 16,1-27-16,0 27 0,-28 1 0,27 27 0,-27-28 15,28 28-15,-1-27 0,-27-1 0,28 28 0,0-28 16,-28 1-16,27 27 0,1-28 0,0 1 0,-28-1 0,27 28 15,1-28-15,-28 1 0,27-1 0,-27 1 0,28 27 0,-28-28 0,0 0 16,28 28-16,-28-27 0,27 27 0,-27-55 16,28 55-16,-28-28 0,0 0 0,0 1 0,28-1 15,-1-27-15,-27 27 0,28 28 0,-28-27 0,0-1 0,27 28 0,-27-28 16,0 1-16,28-1 0,-28 1 0,0-29 0,28 29 16,-28-1-16,27 1 0,-27-1 0,0 0 0,28 1 15,-28-1-15,0 1 0,0-1 0,0 0 0,28 28 0,-28-27 0,0-29 0,27 56 0,-27-27 16,0-1-16,28 1 0,-28-29 0,0 29 0,27 27 15,-27-28-15,0 1 0,28 27 0,-28-28 0,0-27 0,0 27 16,28 1-16,-28-1 0,0 0 0,27 1 0,-27-1 16,0 1-16,0-1 0,0 0 0,0 1 0,0-1 15,0 0-15,0 1 0,0-28 0,0 27 16,0-27-16,0 27 0,28 1 0,-28-1 0,0 0 0,0 1 0,0-1 0,0 1 16,0-1-16,0 0 0,0 1 0,0-1 0,0 1 15,0-1-15,0 0 0,0 1 0,0-1 0,0 0 0,0 1 0,0-1 16,0 1-16,0-1 0,0 0 0,0 1 0,0-1 0,0 1 0,0-1 0,0 0 15,0 1-15,0-1 0,0 1 0,0-1 0,0 0 0,0-27 0,0 28 16,0-29-16,0 29 0,0-29 0,0 29 0,0-28 0,0 27 16,0 0-16,0 1 0,0-1 0,0 1 0,0-1 15,0 0-15,0 1 0,0-1 0,0 1 0,0-1 0,0 0 16,0 1-16,0-1 0,0 1 0,-28-1 0,28 0 0,0 1 0,0-1 16,0 0-16,0 1 0,-27-28 0,27 27 0,0 0 0,0 1 15,0-1-15,0-27 0,-28 0 0,28 27 0,0 1 0,0-1 16,0 0-16,0-27 0,-28 55 0,28-55 0,0 27 0,-27 1 15,27-1-15,0 0 0,-28 1 0,28-1 0,0 1 0,0-1 0,0 0 16,-27 1-16,27-1 0,0 1 0,-28-1 0,28 0 0,0 1 16,-28-1-16,28 1 0,-27 27 0,27-28 0,0 0 0,-28 1 15,28-1-15,0 1 0,0-1 0,-28 0 0,28 1 16,-27 27-16,27-28 0,0 0 0,0 1 0,-28 27 0,28-28 0,0 1 0,-27-1 16,27 0-16,-28 1 0,28-1 0,0 1 0,0-1 0,-28 28 0,28-28 15,-27 1-15,27-1 0,-28 1 0,28-1 0,0 0 0,0 1 16,-28 27-16,1-28 0,27 1 0,0-1 0,0 0 15,-28 28-15,1-27 0,27-1 0,-28 28 16,28-28-16,-28 28 0,28-27 0,-27 27 0,-1 0 16,0 0-16,28-28 0,-27 28 15,27-27-15,-28 27 0,1 0 16,-1 0-16,28-28 0,-28 28 0,1-28 16,-1 28-16,0 0 0,28-27 0,-27 27 0,-1 0 15,-27 0-15,27 0 0,28-28 0,-27 28 0,-28 0 0,-1-27 16,29 27-16,-1 0 0,-27 0 0,27-28 0,1 28 0,-29 0 0,29 0 0,-29 0 15,29 0-15,-28 0 0,-1 0 0,29 0 0,-29 0 0,-26 0 0,54 0 0,-55 0 16,55 0-16,-54 0 0,26 0 0,1 0 0,0 0 0,0 0 0,27 0 0,-27 0 16,-1 0-16,1 0 0,0 0 0,27 0 0,-55 0 0,28 0 0,28 0 0,-29 0 0,1 0 15,0 0-15,0 0 0,27 0 0,0 0 0,1 0 0,-29 0 16,1 0-16,0 0 0,27 0 0,1 0 0,-1 0 0,0 0 0,1 0 16,-1 0-16,1 0 0,-29 0 0,29 0 0,-1 0 15,0 0-15,1 0 0,-1 0 0,1 0 0,-1 0 16,0 0-16,-27 0 0,27 0 0,1 28 15,-1-28-15,1 0 0,-1 0 0,0 0 0,1 27 16,-1-27-16,1 0 0,-1 0 0,0 0 0,1 28 0,-1-28 16,0 0-16,-27 27 0,28-27 0,-1 28 0,0-28 15,1 0-15,-1 0 0,0 0 0,1 28 0,-1-28 16,1 27-16,-1-27 0,0 0 0,1 0 0,-1 0 16,0 28-16,1-1 0,-1-27 0,28 28 0,-27-28 0,-29 0 15,29 0-15,-1 28 0,0-28 0,1 0 0,-1 27 16,1-27-16,-1 0 0,0 0 0,1 0 0,-1 28 15,0-28-15,-27 0 0,0 0 0,27 0 0,1 28 16,-29-28-16,29 0 0,-1 0 0,28 27 0,-27-27 0,-1 0 16,0 0-16,1 0 0,-1 0 0,0 0 0,1 28 0,-1-28 15,1 0-15,-1 0 0,0 0 0,28 27 0,-27-27 0,-1 0 0,0 0 16,1 0-16,-1 0 0,1 0 0,-1 0 0,28 28 16,-28-28-16,28 28 0,-27-28 0,-1 0 0,28 27 0,-28-27 15,1 0-15,27 28 16,-28-28-16,28 27 15,-27-27-15,-1 0 0,28 28 16,0 0-16,-28-28 0,1 27 16,-1 1-1,0-28-15,28 27 0,-27-27 0</inkml:trace>
  <inkml:trace contextRef="#ctx0" brushRef="#br0" timeOffset="4802.52">5055 2733 0,'0'28'62,"0"0"-62,0-1 0,0 1 0,28 0 0,-28-1 16,0 1-16,28-1 0,-28 1 0,0 0 0,0-1 16,0 1-16,0-1 0,27 1 0,-27 0 15,28-1-15,-28 1 0,0-1 0,0 1 16,27-28-16,-27 28 15,0-1-15,28-27 0,-28 28 0,28-28 0,-28 27 16,0 1-16,0 0 0,27-28 16,-27 27-16,28-27 0,-28 28 15,0 0-15,28-28 0,-1 0 0,-27 27 16,28-27-16,-1 0 16,1 0-16,0 0 15,-1 0-15,1 0 16,0 0-16,-1 0 15,1 0-15,-1 0 16,1 0-16,0 0 16,-1 0-16,-27-27 15,0-1-15,28 0 16,-28 1 0,0-1-16,0 0 0,28 28 15,-28-27-15,0-1 16,0 1-16,0-1 0,0 0 15,0 1-15,-28 27 16,28-28-16,0 1 16,0-1-16,-28 28 0,28-28 0,-27 1 15,-1-1-15,28 1 16,-28-1-16,1 0 16,27 1-16,-28 27 15,1 0 1,-1 0-16,28-28 15,-28 28-15,1 0 16,27-27-16,-28 27 16,0 0-16,1 0 0,-1 0 31,1 0-31,27-28 16,-28 28-16,0 0 15,1 0-15,-1-28 16,0 28-1</inkml:trace>
  <inkml:trace contextRef="#ctx0" brushRef="#br0" timeOffset="5653.89">8011 2982 0,'-28'0'47,"1"0"-32,-1 28-15,1-28 0,27 27 0,-28 1 16,0-28-16,28 27 0,-27 1 0,-1-28 0,0 0 16,28 28-16,0-1 0,-27 1 0,-1-28 15,28 27-15,0 1 0,-27-28 0,27 28 0,-28-1 0,0-27 0,28 28 16,0-1-16,0 1 0,-27-28 0,27 28 0,0-1 0,-28-27 0,28 28 15,0 0-15,0-1 0,0 1 0,0-1 0,0 1 16,0 0-16,0-1 0,0 1 0,0-1 16,0 1-16,0 0 15,28-28-15,-28 27 0,27-27 0,1 0 16,-28 28-16,28-28 0,-1 0 16,1 0-16,-1 0 15,1 0-15,0 0 0,-28 27 0,27-27 16,1 0-16,0 0 0,-1 0 0,1 0 15,-1 0-15,1 0 16,0-27-16,-1 27 16,1-28-16,0 28 15,-28-27-15,27-1 0,-27 0 0,0 1 16,28-1-16,-28 1 0,27-1 16,-27 0-16,0 1 0,0-1 0,0 1 15,0-1-15,0 0 0,0 1 16,0-1-16,0 0 0,0 1 0,0-1 15,-27 28-15,27-27 0,0-1 0,0 0 0,-28 28 0,28-27 16,-27 27-16,27-28 0,0 1 0,-28 27 16,0 0-16,28-28 0,-27 0 0,27 1 0,-28 27 15,0 0-15,28-28 0,0 1 0,-27 27 16,-1 0-16,28-28 0,-27 28 16,27-28-1,-28 28 1</inkml:trace>
  <inkml:trace contextRef="#ctx0" brushRef="#br0" timeOffset="7722.61">6243 1519 0,'0'-28'63,"28"0"-63,-1 28 15,-27-27-15,28 27 0,0 0 0,-28-28 16,27 28-16,1 0 0,-28-27 0,28 27 16,-28-28-16,27 28 0,1 0 0,-1 0 0,1 0 15,0-28-15,-1 1 0,29 27 0,-1-28 0,-28 28 0,1 0 0,27 0 16,-55-27-16,83 27 0,-55-28 0,-1 0 0,29 28 0,-29 0 0,29 0 0,-1 0 16,-28-27-16,29-1 0,-1 28 0,-28-27 0,56 27 0,-27-28 0,-56 0 0,82 28 15,-26 0-15,-1 0 0,0-27 0,28 27 0,-55-28 0,27 28 0,28-27 16,-56 27-16,29-28 0,27 28 0,-56 0 0,28 0 0,1-28 0,-29 28 0,56 0 15,-55 0-15,-1 0 0,29 0 0,-29 0 0,1 0 0,0 0 0,-1 0 0,1 0 16,-1 0-16,1 0 0,0 0 0,-1 0 16,1 0-16,0 0 0,-1 0 0,1 0 15,-1 0-15,1 0 0,0 0 0,27 0 0,-27 0 16,-1 0-16,1 0 0,-1 0 0,1 0 0,0 0 0,-1 0 0,1 0 16,-28 28-16,28-28 0,-1 0 0,1 0 0,-1 0 15,1 0-15,-28 28 0,28-28 0,-1 0 0,1 0 0,0 0 16,-1 0-16,28 0 0,-27 0 0,-28 27 0,28-27 0,-1 28 15,1-28-15,0 0 0,-1 0 0,1 0 0,-1 27 16,1 1-16,0-28 0,-1 0 0,-27 28 0,28-28 16,0 0-16,-1 0 0,1 0 0,-1 0 0,-27 27 0,28-27 0,0 0 0,-28 28 15,55-28-15,-28 0 0,1 0 0,0 0 0,-1 0 0,-27 27 16,28-27-16,0 0 0,-1 0 0,1 28 0,-1-28 0,1 0 16,0 28-16,-1-28 0,1 0 15,-28 27-15,28-27 0,-28 28 16,27-28-16,1 0 15,-28 27-15,0 1 16,0 0-16,27-28 0,1 0 0,-28 27 16,0 1-16,0-1 0,0 1 15,28-28-15,-28 28 0,27-1 0,-27 1 0,28 0 16,-28-1-16,0 1 0,0-1 16,0 1-16,28-28 0,-28 28 0,0-1 0,0 1 15,27-28-15,-27 27 0,0 1 0,0 0 0,0-1 16,0 1-16,0-1 0,0 1 0,0 0 0,0-1 15,0 1-15,0-1 0,0 1 0,0 0 16,0-1-16,0 1 0,0 0 16,0-1-16,0 1 0,0-1 15,0 1-15,0 0 16,-27-28-16,27 27 16,0 1-16,-28-28 15,0 27-15,1-27 0,27 28 0,-28-28 0,0 28 16,1-28-16,-1 27 0,1-27 0,-1 28 15,28-1-15,-28-27 0,1 0 0,-1 0 16,0 0-16,28 28 0,-27-28 0,-1 0 0,28 28 0,-27-28 16,-1 0-16,0 0 0,1 0 0,-1 0 0,28 27 15,-28-27-15,1 0 0,-1 0 0,1 0 0,-1 0 16,0 28-16,-27-28 0,28 0 16,-1 27-16,0-27 0,1 0 0,-1 0 0,0 0 0,1 0 0,-1 0 15,1 0-15,-1 0 0,0 0 0,1 0 0,27 28 0,-28-28 16,0 0-16,1 0 0,-1 0 0,1 28 0,-1-28 0,0 0 15,1 0-15,-1 0 0,0 0 0,-27 0 16,28 0-16,-1 0 0,0 0 16,1 0-16,-1 0 0,0 0 0,1 0 15,27 27-15,-28-27 0,1 0 0,-1 0 0,0 0 16,1 0-16,-1 0 0,28 28 0,-28-28 0,1 0 0,-1 0 16,1 0-16,-1 0 0,0 0 0,1 0 15,27 28-15,-28-28 0,0 0 0,1 0 0,-1 0 0,1 0 0,-1 0 16,0 0-16,1 0 0,-1 0 0,0 0 15,1 0-15,-1 0 0,1 0 0,-1 0 16,0 0-16,1 27 0,-29-27 0,29 0 16,-1 0-16,1 0 0,-1 0 0,0 0 15,1 0-15,-1 0 0,0 0 0,1 0 0,-1 0 0,28 28 0,-27-28 16,-1 0-16,0 0 0,1 0 0,-1 0 0,0 0 16,1 0-16,-1 0 0,1 0 0,-1 0 0,0 0 15,1 0-15,-1 0 0,0 0 0,1 0 0,-1 0 16,1 0-16,-1 0 0,0 0 0,1 0 15,-1 0-15,0 0 0,1 0 0,-1 0 16,1 0-16,-1 0 0,0 0 0,1 0 0,-1 0 16,1 0-16,-1 0 0,0 0 0,1 0 15,-1 0-15,0 0 0,1 0 0,-1 0 0,1 0 0,-1 0 16,0 0-16,1 0 0,-1-28 0,0 28 0,28-27 0,-27 27 16,-1 0-16,1 0 0,-1 0 0,28-28 0,-28 28 15,1-28-15,-1 28 0,0 0 0,1 0 0,27-27 0,-28 27 16,1-28-16,-1 28 0,28-28 0,-28 28 0,1 0 0,-1-27 15,0 27-15,1-28 0,-1 28 0,1 0 0,27-27 0,-28 27 0,0-28 16,1 0-16,-1 28 0,0 0 0,1 0 0,-1-27 16,1 27-16,27-28 0,-28 28 0,0 0 0,28-27 15,-27 27-15,-1 0 0,28-28 0,-28 28 0,28-28 0,-27 28 16,-1 0-16,1-27 16,-1 27-16,28-28 0,-28 28 0,28-27 15,-27 27-15,27-28 0,-28 28 0,28-28 16,0 1-16,0-1 0,0 1 15,0-1-15,0 0 16,0 1-16,0-1 0,0 0 16,0 1-16,0-1 0,0 1 15,0-1-15,28 28 0,-28-28 0,0 1 16,27 27-16,-27-28 0,0 1 16,28 27-16,-28-28 0,28 28 0,-28-28 0,27 1 15,1 27-15,-1 0 0,-27-28 0,28 1 16,-28-1-16,28 28 0,-1 0 15,-27-28-15,28 28 0,0-27 0,-1 27 16,-27-28-16,28 28 0,-28-27 0,27 27 16,1 0-16,-28-28 0,28 28 0,-1-28 15,1 1-15,0 27 0,-1-28 16,1 28-16,-28-28 0,27 28 0,1-27 0,-28-1 16,28 28-16,-1 0 0,-27-27 0,28 27 15,0 0-15,-1-28 0,-27 0 16,28 28-16,-1-27 15,1 27-15,0 0 16,-1 0-16,-27-28 0,28 28 0,-28-27 16,28 27-16,-1 0 0,1 0 0,-1 0 0,1 0 15</inkml:trace>
  <inkml:trace contextRef="#ctx0" brushRef="#br0" timeOffset="8905.99">6409 2209 0,'0'28'31,"-28"-28"-31,28 27 15,-27 1 1,27-1-16,-28-27 0,28 28 16,0 0-16,0-1 0,0 1 0,0-1 15,0 1-15,0 0 16,0-1-16,0-54 125,0-1-125,0 0 0,0 1 16,0-1-16,0 1 0,0-1 0,0 0 15,0 1-15,0-1 0,28 28 0,-28-27 16,0-1-16,27 28 0,-27-28 0,0 1 15,0-1-15,28 28 0,-28-28 16,0 1-16,28 27 0,-28-28 0,27 28 16,-27-27-16,0-1 0,28 28 0,-1 0 15,-27-28-15,0 1 0,28 27 0,0-28 16,-28 1-16,27 27 0,1 0 16,-28-28-16,28 28 0,-28-28 0,27 28 0,1-27 15,-1 27-15,-27-28 0,28 28 0,0-27 0,27-1 16,-27 28-16,-28-28 0,0 1 0,27 27 0,1 0 0,-1 0 0,1-28 15,0 28-15,-28-27 0,0-1 0,27 28 0,1 0 0,-28-28 16,28 28-16,-1-27 0,1 27 0,-1 0 16,1-28-16,0 28 0,-28-28 0,27 28 15,1 0-15,-1 0 0,-27-27 0,28 27 0,0-28 16,-1 28-16,1 0 0,-28-27 0,28 27 0,-1 0 16,-27-28-16,28 28 0,-1-28 0,1 28 0,0 0 15,-1 0-15,-27-27 0,28 27 16,0 0-16,-28-28 0,27 28 0,-27-27 0,28 27 15,-1 0-15,1 0 0,0-28 16,-1 28 0,1 0-16,0 0 15,-28-28-15,27 28 16,1 0-16,-1 0 0,1 0 0,0 0 16,-1 0-16,1 0 0,0 0 15,-1-27-15,1 27 0,-1 0 0,1 0 16,0 0-16,-1 0 0,1 0 15,0 0-15,-1 0 0,-27-28 16,28 28-16,-1 0 0,1 0 0,0 0 16,-1 0-16,1 0 0,0 0 0,-1 0 0,1 0 15,-1 0-15,1 0 0,0 0 0,-1 0 0,1 0 16,0 0-16,-1 0 0,1 0 0,27 0 16,-27 0-16,-1 0 0,1 0 0,0 0 0,-1 0 15,1 0-15,-1 0 0,1 0 16,0 0-16,-1 0 15,1 0 1,0 0 0,-28 28-16,27-28 15,1 0-15,-1 0 16,1 0-16,0 0 0,-1 0 0,1 0 0,0 0 16,-1 0-16,1 0 0,-1 27 0,1-27 0,27 0 0,-55 28 15,28-28-15,0 0 0,-1 0 0,28 28 0,1-1 16,-1 1-16</inkml:trace>
  <inkml:trace contextRef="#ctx0" brushRef="#br0" timeOffset="9933.42">9475 3092 0,'0'28'46,"0"0"-30,0-1-16,28-27 0,-28 28 16,0-1-16,0 1 0,27-28 15,-27 28-15,0-1 0,0 1 0,0-1 16,0 1-16,0 0 0,0-1 0,0 1 16,0 0-16,0-1 0,0 1 15,0-1-15,0 1 16,0 0-16,0-1 0,0 1 15,0-1 1,28-27-16,-28 28 0,0 0 16,28-28-16,-28 27 0,27-27 15,-27 28-15,0-1 0,28-27 16,-28 28-16,0 0 0,28-28 0,-28 27 16,0 1-1,27-28 1</inkml:trace>
  <inkml:trace contextRef="#ctx0" brushRef="#br0" timeOffset="15327.51">6077 6074 0,'28'0'16,"-28"28"-1,28-28 16,-1 0-31,1 0 16,0 0 0,-1 0-16,1 0 0,-1 0 0,1 0 15,0 0-15,-1 0 16,1 0-16,0 0 0,-1 0 0,1 0 16,-1 0-16,1 0 0,0 0 0,-1 0 0,1 0 15,0 0-15,-1 0 0,1 0 0,-1 0 16,1 0-16,0 0 0,-1 0 31,1 0-31,0 0 16,-1 0 31,1 0-32,-1 0 16,1 0 16</inkml:trace>
  <inkml:trace contextRef="#ctx0" brushRef="#br0" timeOffset="16230.33">6160 3865 0,'0'28'15,"28"-28"1,-28 28-16,0-1 0,28-27 15,-28 28-15,0-1 0,0 1 0,0 0 0,27-28 16,-27 27-16,0 1 0,0 0 0,0 27 0,0-28 16,0 1-16,0 0 0,0 27 0,0-28 15,0 1-15,0 0 0,0-1 0,0 1 0,0-1 16,0 1-16,0 0 0,0-1 0,0 1 0,0-1 16,-27 1-16,27 0 0,0-1 0,0 1 0,-28-28 0,28 28 15,0-1-15,0 1 16,0-1-16,0 1 0,-28-28 15,28 28-15,0-1 16,-27-27-16,27 28 0,0-1 31,0 1-31,-28-28 16,28 28-16,0-1 0,0 1 16,-28-28-16,28 27 15,0 1-15,28 0 78,0-28-62,-1 0-16,1 0 16,0 0-1,-1 0-15,-27 27 0,28-27 16,-1 0-16,-27 28 0,28-28 15,0 0-15,-28 27 0,27-27 0,-27 28 16,0 0-16,28-28 0,0 0 16,-28 27-16,0 1 0,0 0 15</inkml:trace>
  <inkml:trace contextRef="#ctx0" brushRef="#br0" timeOffset="17582.43">8923 2954 0,'0'28'62,"0"0"-62,0-1 16,0 1-16,0-1 0,0 1 0,0 0 15,0-1-15,0 1 0,0-1 0,0 1 16,0 0-16,0-1 0,0 1 0,0-1 0,0 1 16,0 0-16,0-1 0,0 1 0,0 0 0,0-1 15,0 1-15,0-1 0,0 1 0,0 0 0,0 27 16,0-28-16,0 1 0,0 0 15,0-1-15,0 1 16,0-1 0,27-27 93,-27-27-109,0-1 16,28 28-16,-28-27 0</inkml:trace>
  <inkml:trace contextRef="#ctx0" brushRef="#br0" timeOffset="17982.82">9033 3286 0,'28'0'47,"-1"0"-47,1 0 0,0 27 15,-1-27-15,-27 28 0,28-1 0,0-27 0,-1 0 0,-27 28 0,28-28 16,-1 28-16,-27-1 0,28-27 0,-28 28 0,28-28 0,-1 28 16,-27-1-16,28-27 0,0 0 0,-28 28 15,27-28-15,1 0 0,-28 27 0,27-27 16,1 0 0,0 0-16,-56 0 78,0 0-78,1 0 0,-1 0 15,1 0-15</inkml:trace>
  <inkml:trace contextRef="#ctx0" brushRef="#br0" timeOffset="18390.89">9006 3562 0,'-28'0'31,"0"0"-31,1 0 0,-1 0 16,28 27-16,-28-27 16,1 28-16,-1-28 0,28 28 15,-27-28-15,27 27 0,-28-27 0,28 28 0,-28-28 0,28 27 0,-27-27 16,-1 0-16,0 28 0,28 0 0,-27-28 15,-28 27-15,55 1 16,-28-28-16,0 27 0,1-27 0,-1 0 0</inkml:trace>
  <inkml:trace contextRef="#ctx0" brushRef="#br0" timeOffset="18917.09">9006 3865 0,'0'28'31,"0"0"-31,0-1 16,-28-27 0,28 28-16,0-1 0,0 1 15,-28-28-15,28 28 0,-27-28 16,27 27-16,0 1 0,-28-28 0,28 28 0,-28-28 16,28 27-16,0 1 0,-27-28 0,27 27 0,0 1 15,-28 0-15,1-1 0,27 1 16,0 27-16,-28-55 0,28 28 0,0-1 0,-28-27 15,28 28-15,0-1 0,-27-27 0,27 28 0,0 0 0,27-28 110,-27-28-110,28 28 0,-28-28 0,0 1 15,28-1-15</inkml:trace>
  <inkml:trace contextRef="#ctx0" brushRef="#br0" timeOffset="19352.64">8923 4003 0,'27'0'16,"1"0"-16,0 0 15,-1 0-15,1 0 0,-1 0 0,-27 28 0,28 0 0,0-28 0,-28 27 16,27-27-16,1 28 0,0 0 0,-1-1 0,1-27 0,-28 28 0,27-1 15,1-27-15,0 28 0,-28 0 0,27-28 0,1 27 0,0 1 16,-28-1-16,27-27 0,-27 28 0,28 0 16,-1-28-16,-27 27 0,28-27 0,-28 28 0,0-1 15,28-27-15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04T14:18:05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6326 9304 0,'-28'-27'0,"1"27"16,27-28-16,-28 28 0,1 0 15,-1 0-15,28-27 0,-28 27 0,1-28 0,-1 0 16,0 28-16,1 0 0,-1 0 0,1 0 0,27-27 15,-28 27-15,0 0 0,1 0 0,-1 0 16,0-28-16,1 28 0,-1 0 0,1 0 16,-1 0-16,0 0 0,1 0 0,-1 0 0,0 0 0,-27 0 15,28 0-15,-29 0 0,1 0 0,27 0 0,1 0 0,-28 28 16,27-28-16,0 0 0,-27 0 0,27 0 0,-27 27 0,0 1 0,27-28 0,-27 0 16,0 28-16,27-28 0,-27 27 0,-28-27 0,55 28 0,-54-28 0,26 27 15,1 1-15,28-28 0,-56 0 0,55 28 0,-55-1 0,28-27 0,-28 28 0,55-1 16,-27-27-16,-28 0 0,56 28 0,-56 0 0,28-1 0,27-27 0,-27 28 0,-1-1 15,1 29-15,0-56 0,0 27 0,-1 1 0,-26-1 0,54 1 0,-55 27 0,28-27 16,0 0-16,-1-1 0,1 1 0,-28 27 0,56-27 0,-56-1 0,27 28 0,1-27 16,-28 0-16,56 27 0,-29-28 0,1 29 0,-28-1 0,56-55 0,-56 55 15,28-27-15,-1-1 0,29 29 0,-29-29 0,1 1 0,0 27 0,27-27 0,-27-1 0,0 28 0,27-27 16,-27 0-16,27 27 0,-27 0 0,0 0 0,0 0 16,27 1-16,-27-29 0,27 29 0,1-1 0,-29 0 0,29-27 0,-1-1 0,0 56 15,1-55-15,-28 27 0,27 0 0,-27 0 0,55-27 0,-56 55 0,29-28 0,-1-27 0,-27 27 16,27 28-16,28-28 0,-55 0 0,55 0 0,-28 28 0,1-28 0,-1 0 0,1 28 15,-1 0-15,28-55 0,-28 55 0,28-1 0,-27-26 0,27-1 0,0 28 0,0-1 16,0-26-16,0 27 0,0-1 0,27-26 0,1-1 0,-28 55 16,28-82-16,-1 55 0,1-1 0,27 1 0,-55-27 0,28-1 0,-1 28 0,29-56 15,-29 56-15,1-55 0,27 54 0,-27-26 0,-1-1 0,1-55 0,0 83 0,27-56 0,-28 1 16,1 27-16,27-27 0,1 27 0,-29-27 0,1-1 0,27 28 0,0-27 0,-27 27 0,27-27 16,0-1-16,1 29 0,-29-29 0,56 28 0,0-27 15,-28 27-15,-27-55 0,55 56 0,-28-1 0,28-28 0,0 29 0,-28-1 0,28-28 0,-28-27 16,56 56-16,-29-29 0,-26 28 0,27-27 0,-1 27 0,1-27 0,0 27 15,0-27-15,0 27 0,0-27 0,0-28 0,0 27 0,-1 28 0,29-27 0,-1 0 16,1-1-16,-1 1 0,1-1 0,-56 1 0,56 27 0,27-55 0,0 55 0,0-55 16,-28 28-16,29 0 0,-1-1 0,-28-27 0,28 28 0,28-1 0,-28-27 0,0 28 15,-27 0-15,82 27 0,-55-55 0,28 0 0,-28 28 0,0-28 0,28 27 0,-28-27 0,0 0 16,0 0-16,0 28 0,28-28 0,-28 0 0,-55 0 0,55 0 0,28 0 0,-28 0 16,0 27-16,-27-27 0,-1 0 0,28 0 0,-55 0 0,28 0 15,-1 0-15,1 0 0,-28 0 0,0 0 0,27 0 0,-27 0 0,0 0 0,27 0 16,-27 0-16,-28 0 0,28-27 0,0 27 0,-55-28 0,27 28 0,0-27 0,0 27 0,-27 0 15,55-28-15,-55 28 0,27-28 0,-28 1 0,1-1 0,27 28 0,1-28 16,-29 28-16,1-27 0,27 27 0,-27-28 0,-1 28 0,29 0 0,-56-27 16,55-1-16,-28 0 0,29 28 0,-29-27 0,29-28 0,-29 27 0,1 0 15,27-27-15,-27 28 0,-1-1 0,1 0 0,0-27 0,-1 28 0,1-29 0,27 1 16,-27 0-16,-1 27 0,1-27 0,0-28 0,27 28 0,-28 27 0,1-27 0,27-28 0,-27 56 0,-28-56 16,28 28-16,27-1 0,-28 1 0,1 0 0,0-28 15,-1 0-15,1 56 0,-28-28 0,0-1 0,28 56 0,-1-55 0,1 28 0,-28-29 0,27 1 16,-27 27-16,28-54 0,0 26 0,-1-54 0,1 55 0,-28-28 0,28-27 15,-1-1-15,-27 1 0,0 27 0,28-28 0,-28 1 0,0-28 0,0 27 0,0 29 0,0-56 16,0 0-16,0 27 0,0-27 0,0 0 0,0 0 0,0-28 0,0 84 16,-28-84-16,1 28 0,27 0 0,-28-28 0,28 28 0,-28 28 0,1-1 0,-1 56 15,0-55-15,1-1 0,-1 28 0,1 28 0,-1-28 0,0 0 0,1 28 0,-1 0 0,0 0 16,28-28-16,-27 28 0,-1 27 0,1-27 0,27 0 0,-56 27 16,29-27-16,27 0 0,0 27 0,-28 0 0,-27-27 0,27 28 0,28-1 0,-27-27 15,-1 55-15,0-55 0,1-1 0,-1 29 0,0-1 0,-27-27 0,0 0 16,0 27-16,27-27 0,0 27 0,-54 1 0,26-29 0,29 29 0,-1-1 0,-27 28 15,0-55-15,27 27 0,-27 1 0,-1-1 0,29 1 0,-56-1 0,28 28 0,-28-28 16,55 1-16,-27 27 0,-28-28 0,55 1 0,-54-1 0,26 28 0,29-28 0,-29 28 16,1 0-16,0-27 0,0 27 0,-28 0 0,55 0 0,-55 0 0,56 0 0,-28 0 15,-28 0-15,55 0 0,-55 0 0,0 0 0,56 0 0,-56 0 0,0 0 16,28 0-16,-28 0 0,28 0 0,-1 0 0,-27 0 0,1 0 0,26 0 0,-27 0 16,28 0-16,-28 0 0,28 0 0,-28 0 0,28 0 0,-28 0 0,-27 0 15,82-28-15,-83 28 0,29 0 0,26 0 0,-27 0 0,28 0 0,-55-28 0,82 28 16,-55-27-16,28 27 0,0 0 0,-1-28 0,29 28 0,-28 0 0,-1-27 0,29 27 15,-28 0-15,-1-28 0,29 28 0,-29-28 0,1 28 0,0 0 0,27 0 0,-27 0 16,0 0-16,0 0 0,27 0 0,0 0 0,1 0 0,-1 0 16,-27-27-16,27 27 0,1 0 0,-1 0 0,0 0 0,1 0 0,-1 0 15,0 0-15,1 0 0,-1 0 0,1 0 16,-1 0-16,0 0 0,1 0 16,-1 0-1,0 0 1,1 0-16,-1 0 15,1 0-15,-1 0 16,0 0-16,28 27 16,-27 1-16,-1-28 0,0 0 15,1 0 17,27 28 30,-28-1-46,1 1-16,-1-28 0,28 27 15,-28-27-15,28 28 0,-27-28 16</inkml:trace>
  <inkml:trace contextRef="#ctx0" brushRef="#br0" timeOffset="3688.14">27071 11403 0,'-27'0'78,"-1"-28"-78,1 28 0,-29-28 16,29 28-16,27-27 0,-28 27 0,0 0 0,1 0 0,-1 0 16,1 0-16,-1-28 0,0 28 15,1 0-15,-1 0 0,28-27 0,-28 27 0,1 0 0,-1 0 16,1 0-16,-1 0 0,0 0 0,1 0 0,-1 0 16,0-28-16,1 28 0,-1 0 0,1 0 0,-1 0 0,0 0 0,1 0 15,-29 0-15,29 0 0,-28 0 0,27 0 0,0 0 0,1 0 0,-1 0 16,1 28-16,-1-28 0,0 27 0,-27-27 0,27 28 0,1-28 15,-1 0-15,1 27 0,-29-27 0,1 28 0,55 0 0,-55-28 0,0 0 0,27 27 16,-27 1-16,27-28 0,0 27 0,-27 1 0,28 0 0,-1-28 0,-27 27 0,-1-27 16,29 55-16,-1-55 0,-27 28 0,0-28 0,-1 55 0,1-27 15,28 0-15,-1-28 0,0 27 0,1-27 0,-1 28 0,0-1 0,-27-27 16,28 28-16,-1 0 0,0-1 0,1-27 0,-1 28 0,0-28 16,1 27-16,-28 1 0,27 0 0,28-1 0,-28-27 0,1 28 0,27-1 15,-56 1-15,29-28 0,-1 28 0,1-1 0,-1-27 0,28 28 0,-28-1 0,-27 1 0,27 0 16,-27-1-16,55 1 0,-27-28 0,-1 28 0,0-1 0,1 1 0,-1-28 15,28 27-15,-28 1 0,1-28 0,-1 28 0,28 27 0,-27-55 16,-1 27-16,0 1 0,1 0 0,-1-1 0,28 1 0,0-1 0,-28 1 16,1 0-16,-1 27 0,28-28 0,-27 1 0,-1-28 15,28 28-15,0-1 0,-28 1 0,28 0 0,0-1 0,0 1 0,-27-28 0,27 55 0,-28-27 16,28-1-16,0 28 0,0 1 0,0-29 0,0 1 0,-28-1 16,28 29-16,0-29 0,0 1 0,0-1 0,0 1 0,-27 27 15,27-27-15,0 0 0,0-1 0,0 1 0,0-1 0,0 1 0,-28 0 0,28-1 0,0 28 16,0-27-16,0 27 0,0-27 0,0-1 0,0 1 15,0 0-15,0-1 0,0 1 0,0-1 0,0 1 16,0 0-16,0-1 0,0 1 16,0 0-1,-27-56 95,27 0-110,-28 28 0,28-27 15,-28-1-15,1 28 0,27-28 0,-28 1 0,1 27 0,27-28 16,-28 1-16,0 27 0,28-28 0,-27 28 0,27-28 0,-28 28 0,0-27 16,28-1-16,-27 28 0,-1-27 0,1-1 0,-1 28 0,0-28 0,1 1 0,-1-1 15,0 28-15,28-27 0,-55-1 0,28 28 0,27-28 0,-28 28 0,0-27 0,1-1 16,-1 1-16,0 27 0,1-28 0,-1 0 0,1 28 0,27-27 0,-28-1 15,0 28-15,1 0 0,27-28 0,0 1 0,-28 27 0,28-28 0,-28 28 16</inkml:trace>
  <inkml:trace contextRef="#ctx0" brushRef="#br0" timeOffset="4147.8">23149 13915 0,'28'0'0,"-1"0"0,1 0 16,-1 0-16,1-28 16,0 28-16,-28-27 15,27 27-15,-27-28 0,0 1 0,28-1 0,-1 28 0,-27-28 16,0 1-16,28-1 0,0 28 0,-1-27 0,-27-1 15,56 0-15,-29 28 0,1 0 0,27-55 0,0 27 0,-27 1 16,55 27-16,-28-28 0,-27 1 0,27 27 0,0-28 0,-27 0 0,27 1 0,-27-1 16,-1 28-16,29-27 0,-1 27 0,-55-28 0,27 0 0,29 28 0,-29-27 15,1 27-15,0-28 0,-1 1 0,1 27 0,-28-28 16,27 28-16</inkml:trace>
  <inkml:trace contextRef="#ctx0" brushRef="#br0" timeOffset="5273.44">27458 15986 0,'28'0'15,"-1"0"1,1 0-1,0 0-15,-1 0 16,1 0-16,-28-28 0,28 28 0,-28-28 0,27 28 16,1 0-16,-1-27 0,29-1 0,-1 1 0,-27-29 0,27 29 0,28-1 15,-28 28-15,-27-27 0,27-29 0,0 29 0,-27-1 0,27 1 0,0 27 0,-27-28 16,-1-27-16,29 27 0,-29 28 0,1-28 0,0-27 0,27 28 0,0-29 16,-27 29-16,-1 27 0,1-28 0,-1 1 0,-27-1 0,28 28 0,0-28 0,-1 1 15,-27-28-15,28 27 0,0 0 0,-28 1 0,27-1 16,-27 1-16,0-1 0,28 0 0,-28-27 0,27 55 0,-27-28 15,0 1-15,0-1 0,0 1 0,28-1 0,-28 0 0,0 1 0,28-1 16,-28 1-16,0-1 0,27-27 0,-27 0 0,0-1 0,0 29 16,0-56-16,0 55 0,0 1 0,28-1 0,-28 0 0,0-27 0,0 28 15,0-29-15,0 29 0,0-1 0,0 1 0,0-1 0,0-27 0,0 27 0,0 1 16,0-1-16,0-27 0,0 0 0,0 27 0,0-27 0,0-1 16,0 29-16,0-1 0,0-27 0,0 27 0,0 1 15,0-1-15,0 1 0,0-1 0,0 0 0,0 1 0,0-1 0,0 1 16,0-1-16,0 0 0,0-27 0,0 28 0,0-1 0,0-27 15,0 27-15,0 0 0,-28 28 0,28-27 0,0-1 0,-27 28 16,27-27-16,0-1 0,-28 28 0,28-28 0,0 1 16,-28 27-1,1 0-15,27-28 0,-28 28 16,1 0-16,-1 0 0,0 0 16,1 0-16,-1 0 0,0 0 0,1 0 15,-1 0-15,1 0 0,27-27 16,-28 27-16,0 0 0,1 0 0,-1 0 15,1 0-15,-1 0 16,0 0-16,1 0 0,-1 0 16,0 0-16,1 0 15,-1 0-15,1 0 0,-1 0 16,0 0-16,1 0 0,-1 0 16,0 0-16,1 0 0,-1 0 0,1 27 15,-1-27-15,0 0 16,1 0-16,27 28 0,-28-28 15,0 0 95</inkml:trace>
  <inkml:trace contextRef="#ctx0" brushRef="#br0" timeOffset="5618.25">27873 12507 0,'0'-28'0,"0"1"32,27 27-17,-27-28-15,28 28 0,-1-27 16,-27-1-16,28 0 0,0 28 0,-1-27 16,-27-1-16,28 28 0,-28-28 0,28 28 0,-28-27 0,27 27 0,-27-28 15,28 28-15,-1 0 0,-27-27 0,0-1 0,28 28 0,0 0 0,-28-28 16,27 1-16,1 27 0,0-28 0,-1 28 15,1-27-15,-28-1 0,27 28 0,1 0 0,0-28 16,-28 1 0,27 27-16,-27 27 47</inkml:trace>
  <inkml:trace contextRef="#ctx0" brushRef="#br0" timeOffset="5930.31">28094 12811 0,'0'27'0,"27"1"15,1-1-15,-1-27 0,-27 28 0,0 0 0,28-28 0,0 55 0,-1-27 0,1-1 16,0 28-16,-28-27 0,27 0 0,1-1 0,-1 1 0,-27-1 16,28 1-16,0 0 0,-28-1 0,0 1 0,27-28 0,1 27 15,-28 1-15,28-28 0,-28 28 0,0-1 0,27-27 0,-27 28 16,28-28-16,-28 27 0,0 1 0,27 0 16,-27-1-16,28-27 0,0 0 15</inkml:trace>
  <inkml:trace contextRef="#ctx0" brushRef="#br0" timeOffset="11108.24">23895 8752 0,'-28'0'63,"0"0"-63,1 0 31,-1 0-31,28-27 0,-27 27 0,27-28 15,-28 28-15,0 0 0,28-28 0,0 1 0,-27 27 0,27-28 16,-28 28-16,28-27 0,0-1 0,-28 28 0,1-28 16,27 1-16,-28-1 0,28 0 0,0 1 0,-27-1 0,27 1 0,0-1 0,-28 0 15,28 1-15,0-28 0,0 27 0,0 0 16,-28-27-16,28 0 0,0 27 0,0 1 0,0-28 0,-27-1 16,27 29-16,0-1 0,0-27 0,0 27 0,0 1 15,0-1-15,0 0 0,0 1 0,0-1 0,0-27 0,0 27 0,0-27 16,-28 28-16,28-29 0,0 29 0,0-1 0,0 1 0,0-1 15,0 0-15,0-27 0,0 27 0,0 1 0,0-28 0,0 27 0,0 0 0,0 1 16,0-28-16,0 27 0,0 0 0,0 1 0,0-28 0,28-1 0,-28 1 16,0 0-16,27 27 0,-27-27 0,0 27 0,28 1 0,-28-1 0,0 1 15,0-1-15,0-27 0,28 55 0,-28-55 0,0 27 0,27 28 0,-27-55 16,0 27-16,28-27 0,-1 27 0,-27 1 0,0-1 0,28 28 16,-28-27-16,0-29 0,28 56 0,-28-27 0,0-1 0,27 28 15,1-28-15,-28 1 0,28 27 0,-28-28 0,27 28 16,1 0-16,-1 0 15,1 0-15,-28-27 0,28 27 16,-1 0-16,1 0 16,-28 27-16,28-27 0,-1 0 0,1 0 15,-1 0-15,1 0 16,0 0-16,-1 28 16,1-28 30,0 0-30,-28-28 15,27 1-15,-27-1-16,0 0 16,0 1-16,0-1 0,0 1 0,0-1 0,0-27 15,-27 27 1,27 1-16,0-1 0,-28 0 0,0 1 15,28-1-15,-27 1 0,27-1 0,0 0 0,-28 28 16,28-55-16,-28 55 0,28-28 0,0-27 0,-27 55 0,27-27 16,-28-1-16,28 0 0,-27 28 0,27-27 0,0-1 0,0 1 0,-28-1 0,28 0 15,-28 28-15,28-27 0,0-1 0,0 1 0</inkml:trace>
  <inkml:trace contextRef="#ctx0" brushRef="#br0" timeOffset="11520.3">24116 5743 0,'0'27'0,"0"1"0,-28-28 0,28 28 0,-28-1 0,28 1 0,0-1 15,0 1-15,-27-28 0,27 28 0,0-1 0,-28 1 16,28 0-16,0-1 16,0 1-16,-27-28 0,-1 0 0,28 27 0,0 1 0,-28-28 15,28 28-15,0-1 0,-27 1 16,27-1-16,-28-27 15,28 28-15,0 0 0,-28-1 16,28 1-16,-27-28 16,27 27-16,0 1 0,-28-28 0,28 28 31</inkml:trace>
  <inkml:trace contextRef="#ctx0" brushRef="#br0" timeOffset="13812">25607 5743 0,'28'0'16,"0"0"-16,-28-28 15,27 1-15,1 27 0,0-28 0,-1 28 0,-27-28 16,28 28-16,-1-27 0,1-1 0,27 1 0,-27-29 0,0 29 15,-1-1-15,1-27 0,-1 0 0,-27 27 16,28 28-16,0-55 0,-1 0 0,-27 27 0,55-27 0,1 0 0,-1 27 0,-27 0 16,-28-27-16,27 0 0,1 27 0,-1 1 0,1-1 0,-28-27 0,0 0 0,28 27 15,-1 0-15,-27-27 0,0 28 0,0-1 0,0 0 0,0 1 16,0-1-16,0 1 0,0-1 0,0 0 0,0 1 0,0-1 0,0 1 16,0-1-16,-27 28 0,27-28 0,-28 1 0,28-1 15,-28 1-15,1-1 0,27 0 0,-28 1 0,1-1 0,-1 0 0,28 1 16,-28-1-16,1 28 0,27-27 0,-28-29 0,-27 29 15,55-1-15,-28 1 0,1-1 0,-1 0 0,28 1 0,-55-1 0,27 1 0,1-29 16,-1 56-16,0-27 0,-27-28 0,27-1 0,-27 29 0,28-1 16,-1 0-16,0 28 0,1-27 0,-29 27 0,56-28 0,-27 28 0,-28-27 0,55-1 15,-56 28-15,29 0 0,27-28 0,-56 1 0,29 27 0,27-28 0,-28 28 0,-27 0 16,27-27-16,1 27 0,-29 0 0,29 0 0,-1 0 0,1 0 0,-29 0 16,1-28-16,27 28 0,-27 0 0,0 0 0,27 0 0,-27 0 15,27 0-15,28 28 0,-55-1 0,28-27 0,-1 0 16,0 0-16,1 0 0,27 28 0,-56-1 0,29 1 0,-1-28 0,1 0 0,-29 28 15,56-1-15,-55 1 0,0-28 0,55 27 0,-55 1 0,-1 27 0,1-27 16,0 0-16,27-1 0,-27 1 0,27-28 0,1 27 0,-29 29 0,1-29 16,-28 28-16,0-27 0,56 27 0,-56 0 0,28-27 0,-1 27 0,1-27 15,28 27-15,-56-27 0,28 27 0,-1 0 0,29-55 0,-56 55 0,55 1 0,-27-1 16,-28-28-16,83 29 0,-55-1 0,-28 0 0,55 0 0,-27 0 0,0 1 16,0-1-16,27-27 0,0-1 0,1 28 0,-1 1 0,-27-29 0,0 28 15,55-27-15,0 0 0,-56 27 0,29 0 0,-1-27 0,28-1 0,-28 1 0,1 27 0,-1-27 16,28-1-16,-27 1 0,27 0 0,-28-1 0,28 1 0,-28-28 0,28 55 15,0-27-15,-27-1 0,-1-27 0,28 55 0,-28-55 0,28 28 0,0 0 16,-27-1-16,27 1 0,-28-28 0,28 27 0,-27 1 16,27 0-16,-28-1 0,0 1 0,28-1 0,0 1 15,0 0-15,-27-28 0,-1 55 0,0-27 0,28-1 0,-27 28 0,27-27 16,-28-28-16,28 28 0,0-1 0,-27 1 0,27-1 0,-28 1 0,0 0 16,28-1-16,0 1 0,-27-1 15,27 1-15,-28 0 0,28-1 16,0 1-1,-28-1 1,1 1 0,27 0-16,0-1 0,-28-27 0,28 28 15,0 0-15,-27-28 0,27 27 16,-28-27-16,28-27 94,0-1-94,0 0 15,0-27-15,0 27 0,0 1 0,0-1 0,0 1 0,0-1 16,0 0-16,0 1 0,0-28 0,0 27 0,-28-27 0,28 0 16,0 27-16,0 0 0,0 1 0,0-1 0,0-27 0,-27 27 15,27 1-15,0-1 0,0 0 0,0 1 0,0-1 0,0 1 16,0-1-16,-28 28 0,28-28 31</inkml:trace>
  <inkml:trace contextRef="#ctx0" brushRef="#br0" timeOffset="14225.76">21657 6764 0,'0'28'15,"28"-28"-15,-1 0 0,1 0 16,0 0-16,-1 0 16,1 0-16,0 0 15,-1 0-15,1 0 16,-1 0-16,1 0 0,0 0 16,-1 0-16,1 0 0,0 0 15,-1 0-15,1 0 0,-1 0 16,1 0-16,0 0 15,-1 0-15,1 0 16,0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4-04T14:20:26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12072 1298 0,'-28'0'0,"1"0"16,-1 0-16,0 0 0,28-28 0,-55 28 0,27 0 0,-27 0 15,28-27-15,-1 27 0,0 0 0,1-28 0,-29 28 0,1 0 0,28 0 0,-29 0 16,29 0-16,-1 0 0,-27 0 0,27 0 0,-27 0 0,0 28 0,55-1 0,-56-27 0,29 0 16,-1 28-16,-27 27 0,27-27 0,1-28 0,-29 27 0,29 28 15,-1-27-15,1 0 0,-1-1 0,-27 29 0,55-29 0,-56 1 0,56 27 0,-55-27 16,28 27-16,-1-28 0,28 1 0,-28 0 0,1 27 0,-1-28 0,28 1 0,0 0 15,-28-1-15,28 1 0,-27-1 0,27 1 0,0 0 0,0-1 0,0 1 16,0 0-16,0-1 0,0 1 0,0-1 0,0 1 0,0 0 16,0-1-16,0 1 0,27-28 0,-27 27 0,28-27 15,-28 28-15,28 0 0,-1-28 0,1 27 0,0 1 16,-1-28-16,1 0 0,-1 0 16,1 0-16,0 0 15,-1 0-15,1 0 0,0 0 0,-1 0 16,1 0-16,-1-28 0,-27 1 15,28 27-15,0-28 0,-28 0 0,27 1 0,-27-1 0,28 1 16,0-29-16,-28 29 0,0-1 0,27 1 0,-27-1 16,28 0-16,-28 1 0,27 27 0,-27-56 0,0 29 0,0-28 0,0 27 15,28 0-15,-28 1 0,0-1 0,0 1 0,0-1 16,0 0-16,0 1 0,0-1 0,0 1 0,0-1 16,0 0 77,28 28-77,-28 28 140,0 0-140,0-1-16,0 1 0,0-1 15,0 1-15,0 0 0,0-1 0,0 1 0,0-1 0,0 1 16,0 0-16,0-1 0,0 1 0,0-1 0,27 1 0,-27 0 16,0-1-16,0 29 0,0-1 0,28-28 0,-28 1 0,0 55 0,0-28 0,28 0 15,-28-27-15,0 27 0,0-27 0,27 27 0,-27 0 0,0-27 16,28 27-16,-28 28 0,0-56 0,0 56 0,0-28 0,27-27 0,-27 27 0,0 28 16,28-55-16,-28 54 0,0-26 0,28-1 0,-28 0 0,0-27 0,27 55 15,-27-28-15,28 0 0,-28-27 0,0 27 0,28 0 0,-28 0 0,0 0 0,27-27 0,-27 27 0,0 1 16,0-29-16,0 28 0,0-27 0,0 27 0,28 0 0,-28-27 15,0 27-15,0-27 0,27-1 0,-27 29 0,0-29 0,28 1 0,-28-1 0,0 1 0,0 0 16,0 27-16,0 0 0,28-27 0,-28-1 0,0 1 0,0 0 16,0-1-16,0 1 0,0-1 0,0 1 0,0 0 0,27-28 0,-27 27 15,0 1-15,0 27 0,0-27 0,28-28 0,-28 27 16,0 1-16,0-1 0,0 1 0,0 0 0,0-1 16,0 1-16,0 0 0,0-1 0,28-27 15</inkml:trace>
  <inkml:trace contextRef="#ctx0" brushRef="#br0" timeOffset="2131.92">19889 1353 0,'0'28'32,"0"-1"-32,0 1 0,0 27 0,0-27 0,0 27 15,28 0-15,-28 0 0,28 1 0,-28-29 0,0 56 0,27 0 0,-27-28 0,28 0 16,-28 28-16,0 0 0,0 0 0,27 0 0,-27-1 0,0 1 15,0 0-15,28 27 0,-28-27 0,0 0 0,0 28 0,0-29 0,0 29 0,28-56 16,-28 55-16,0-27 0,0 0 0,0 0 0,0 0 0,0 0 0,0-28 0,0 0 16,0 0-16,0 28 0,0 0 0,0-55 0,27 54 0,-27-54 0,0 27 15,0-27-15,0-1 0,0 29 0,0-29 0,0 1 0,0-1 0,0 1 16,28-28-16,-28 28 0,28-28 47,-28-28-32,27 0-15,-27 1 0,0-1 0,0 1 0,0-1 16,0 0-16,0 1 0,0-1 0</inkml:trace>
  <inkml:trace contextRef="#ctx0" brushRef="#br0" timeOffset="2511.77">20828 608 0,'0'27'0,"0"1"0,0-1 0,0 29 15,0-1-15,28-28 0,-28 29 0,0-1 0,0-27 16,28 27-16,-28 28 0,0-56 0,0 28 0,27 28 0,-27-55 0,0 82 0,0-55 15,28 1-15,-28-1 0,0 28 0,0 0 0,0-28 0,0 55 0,0-82 0,28 82 16,-28-27-16,0-28 0,0 28 0,27 28 0,-27-29 0,0-26 0,0 54 16,28-27-16,-28-28 0,0 56 0,27-29 0,-27 29 0,0-56 0,0 28 0,28 27 0,-28-55 15,0 1-15,0 54 0,0-55 0,0 1 0,0 26 0,28 1 0,-28-55 16,0 27-16,27 0 0,-27 0 0,0 1 0,0-29 0,0 29 0,28-29 0,-28 1 16,0 27-16,0-27 0,28 27 0,-28-28 0,0 1 0,0 0 15,0-1-15,27 1 0,1-28 47,-1-28-47</inkml:trace>
  <inkml:trace contextRef="#ctx0" brushRef="#br0" timeOffset="2781.74">22596 1215 0,'0'28'47,"0"-1"-47,0 1 16,0-1-16,0 1 0,0 0 0,0-1 0,0 1 15</inkml:trace>
  <inkml:trace contextRef="#ctx0" brushRef="#br0" timeOffset="2995.89">22541 2761 0,'0'28'78,"0"-1"-78,0 1 0,0 0 0,0-1 0,0 1 16,28-1-16,-1 1 0,1 0 15</inkml:trace>
  <inkml:trace contextRef="#ctx0" brushRef="#br0" timeOffset="3631.56">24199 635 0,'27'0'31,"1"0"-31,-1 0 16,29 28-16,-56-1 0,55 1 0,-27 0 0,-1-1 15,1-27-15,-1 28 0,1-1 0,0-27 0,-1 28 0,1-28 0,0 28 16,-1-1-16,28 1 0,-27-28 0,0 28 0,-1-1 0,29 1 0,-29-1 16,1-27-16,-28 28 0,27 0 0,1-28 0,-28 27 0,28 1 15,-28-1-15,0 1 0,0 0 0,0-1 16,0 1-16,0-1 0,0 29 0,-28-29 0,0 1 0,28-1 0,-27 1 16,27 0-16,-55 27 0,27-27 0,0-1 0,1 1 0,-29 27 0,29 0 0,-28-55 15,-1 55-15,1 1 0,0-56 0,0 55 0,27-28 0,-27 29 0,-28-56 0,28 27 16,27 28-16,-27-27 0,-28 0 0,28-1 0,27 1 0,-27-28 0,-28 28 0,55-1 15,1 1-15,-29-1 0,1 1 0,55 0 0,-28-28 0,28 27 0,-27-27 16,27 28-16,0-1 0,0 1 16,27-28-16,1 28 15,0-1-15,-1-27 0,1 0 0,27 28 0,-27-28 0,-1 0 0,29 27 16,-1 1-16,-27-28 0,27 28 0,0-1 0,-27-27 0,27 0 16,0 28-16,-27-1 0,55-27 0,-56 28 0,1 0 0,27-28 0,0 0 15,-27 27-15,0-27 0,27 28 0,-27 0 0,-1-28 0,1 27 0,-1-27 0,1 28 0,0-28 16,-28 27-16,27 1 0,1-28 0,0 28 0,-28-1 0,0 1 15,0-1-15,0 1 0,0 0 16,0-1-16,0 1 0,0-1 0,0 1 0,0 0 0,0-1 16,0 1-16,-28-28 0,0 27 0,28 1 0,-27-28 0,-1 55 0,0-27 0,-27 27 15,28-27-15,-1-1 0,-27 1 0,27 0 0,0-1 0,-27-27 0,0 28 16,27 27-16,1-27 0,-29-28 0,29 55 0,-1-55 0,-55 27 0,56-27 0,-1 28 16,-27-28-16,27 28 0,1-28 0,-29 27 0,29-27 0,-1 0 15,0 0-15,1 0 31,27-27-31,0-1 0,0 0 0</inkml:trace>
  <inkml:trace contextRef="#ctx0" brushRef="#br0" timeOffset="4116.24">27099 1850 0,'-28'0'0,"1"0"0,-1 0 16,1 0-16,-1 0 0,0 0 0,1 0 0,-1 0 15,0 28-15,1-28 0,-1 0 0,28 27 0,-27 1 0,-1-28 0,0 0 16,1 27-16,-1 1 0,0 0 0,1-28 0,27 27 0,-28 1 16,1-28-16,-1 27 0,28 1 0,-28-28 0,1 0 0,27 55 0,0-27 15,-28-28-15,0 28 0,28-1 0,0 1 0,-27-1 0,27 1 0,0 0 0,0 27 16,0 0-16,0 0 0,0-27 0,0-1 16,27 1-16,1 0 0,-28-1 0,28-27 0,-1 0 15,1 28-15,0-1 0,-1-27 0,1 0 0,27 28 0,-27-28 16,-1 28-16,1-28 0,0 0 0,-1 27 0,1-27 0,-1 0 0,1 0 0,0 0 15,-1 0-15,1 0 0,27 0 0,-27 0 0,-1 0 0,1 0 0,0 0 16,-1-27-16,29-1 0,-29 28 0,1-28 0,-1 1 0,1 27 0,0-28 0,-1 1 16,29-1-16,-56 0 0,27 1 0,-27-28 0,55 27 0,-55 0 0,28-27 0,0 0 15,-1 55-15,-27-55 0,0 27 0,0-27 0,0 27 0,0 1 0,0-29 16,0 1-16,0 0 0,0 27 0,0 1 0,0-28 0,0 27 0,0 0 16,0 1-16,0-1 0,0-27 0,0 27 0,0 1 0,0-28 0,-27 27 0,27 0 15,-28 1-15,0-29 0,28 29 0,0-1 0,-27 1 0,-1-1 0,28 0 16,0 1-16,-27-1 0,-1 28 0,0-27 0,1-1 0,-1 28 0,28-28 15,-28 28-15,1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33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512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992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497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38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538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6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2082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3735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902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9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247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7148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275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9791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24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070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988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970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636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85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43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733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38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911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05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21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骗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为了不去上课，她骗了</a:t>
            </a:r>
            <a:r>
              <a:rPr lang="zh-TW" altLang="en-US" sz="3600"/>
              <a:t>她父母她生病</a:t>
            </a:r>
            <a:r>
              <a:rPr lang="zh-TW" altLang="en-US" sz="3600" dirty="0"/>
              <a:t>了</a:t>
            </a:r>
            <a:endParaRPr lang="en-US" altLang="zh-TW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B65456-E6B1-9F7C-6F51-DCF9A0E8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756" y="2615297"/>
            <a:ext cx="5768488" cy="39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假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他说的话都是假话，没有一句是真的</a:t>
            </a:r>
            <a:endParaRPr lang="en-US" altLang="zh-TW" sz="3600" dirty="0"/>
          </a:p>
        </p:txBody>
      </p:sp>
      <p:pic>
        <p:nvPicPr>
          <p:cNvPr id="8196" name="Picture 4" descr="为什么人们喜欢说假话？什么样的假话，值得说？_腾讯新闻">
            <a:extLst>
              <a:ext uri="{FF2B5EF4-FFF2-40B4-BE49-F238E27FC236}">
                <a16:creationId xmlns:a16="http://schemas.microsoft.com/office/drawing/2014/main" id="{FA251BA7-790C-DA2C-A549-AB8DF7AD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96" y="2415797"/>
            <a:ext cx="6308407" cy="41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5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假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那家服装店里面站着很多假人，晚上有点ㄦ恐怖</a:t>
            </a:r>
            <a:endParaRPr lang="en-US" altLang="zh-TW" sz="3600" dirty="0"/>
          </a:p>
        </p:txBody>
      </p:sp>
      <p:pic>
        <p:nvPicPr>
          <p:cNvPr id="9218" name="Picture 2" descr="錢難賺？服飾店假人超神姿勢讓我跪了| 凹凹| 鍵盤大檸檬| ETtoday新聞雲">
            <a:extLst>
              <a:ext uri="{FF2B5EF4-FFF2-40B4-BE49-F238E27FC236}">
                <a16:creationId xmlns:a16="http://schemas.microsoft.com/office/drawing/2014/main" id="{F3E7954F-F320-5BA7-32AC-A481B0B5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157605"/>
            <a:ext cx="4362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4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728563" y="590207"/>
            <a:ext cx="8734874" cy="2838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你有不小心买到假货过吗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002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728563" y="1618938"/>
            <a:ext cx="8734874" cy="2838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如果你的小孩跟你说假话，你会怎么做呢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170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06" y="302104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01745" y="203204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你们都不想做，那就让我来做吧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202217" y="302104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564073" y="46805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9" name="Picture 2" descr="口语_搜狗百科">
            <a:extLst>
              <a:ext uri="{FF2B5EF4-FFF2-40B4-BE49-F238E27FC236}">
                <a16:creationId xmlns:a16="http://schemas.microsoft.com/office/drawing/2014/main" id="{33D9ECDE-7C73-A83E-C3E3-8A8AD8AE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71"/>
            <a:ext cx="2204590" cy="14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会议上开会有人举手图片素材-现代商业会议创意图片素材-jpg图片格式-mac天空素材下载">
            <a:extLst>
              <a:ext uri="{FF2B5EF4-FFF2-40B4-BE49-F238E27FC236}">
                <a16:creationId xmlns:a16="http://schemas.microsoft.com/office/drawing/2014/main" id="{A9642373-EAC4-7975-384F-9F43C763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46" y="3064030"/>
            <a:ext cx="5694514" cy="37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4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06" y="302104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01745" y="203204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你们都不想做，那就让我来做吧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202217" y="302104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564073" y="46805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C111586-133E-144B-5BF5-D39E7584437F}"/>
              </a:ext>
            </a:extLst>
          </p:cNvPr>
          <p:cNvSpPr txBox="1">
            <a:spLocks/>
          </p:cNvSpPr>
          <p:nvPr/>
        </p:nvSpPr>
        <p:spPr>
          <a:xfrm>
            <a:off x="301745" y="3238394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你们都不想做，那就让我做吧</a:t>
            </a:r>
            <a:endParaRPr lang="en-US" altLang="zh-TW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 rot="5400000">
            <a:off x="594496" y="2599620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=</a:t>
            </a:r>
          </a:p>
        </p:txBody>
      </p:sp>
      <p:pic>
        <p:nvPicPr>
          <p:cNvPr id="5" name="Picture 4" descr="会议上开会有人举手图片素材-现代商业会议创意图片素材-jpg图片格式-mac天空素材下载">
            <a:extLst>
              <a:ext uri="{FF2B5EF4-FFF2-40B4-BE49-F238E27FC236}">
                <a16:creationId xmlns:a16="http://schemas.microsoft.com/office/drawing/2014/main" id="{B338C059-6FD4-204D-3999-BF754FC2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29" y="4424619"/>
            <a:ext cx="3652354" cy="24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06" y="302104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01745" y="203204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他透过不停地敲东西来吸引父母亲的注意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202217" y="302104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564073" y="46805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10242" name="Picture 2" descr="育学园_宝宝就爱乱敲东西，强硬制止管用吗？_早教知识">
            <a:extLst>
              <a:ext uri="{FF2B5EF4-FFF2-40B4-BE49-F238E27FC236}">
                <a16:creationId xmlns:a16="http://schemas.microsoft.com/office/drawing/2014/main" id="{9AC0FA03-3867-D1DA-5076-4EC48AF4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18" y="3690810"/>
            <a:ext cx="3487467" cy="31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3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06" y="302104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56774" y="203204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他用筷子</a:t>
            </a:r>
            <a:r>
              <a:rPr lang="en-US" altLang="zh-TW" sz="4000" dirty="0"/>
              <a:t>__________</a:t>
            </a:r>
            <a:r>
              <a:rPr lang="zh-TW" altLang="en-US" sz="4000" dirty="0"/>
              <a:t>东西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202217" y="302104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564073" y="46805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12290" name="Picture 2" descr="睡前總想吃東西？有5狀況，小心非單純嘴饞而是「夜食症」｜精神．身心｜該看哪科｜元氣網">
            <a:extLst>
              <a:ext uri="{FF2B5EF4-FFF2-40B4-BE49-F238E27FC236}">
                <a16:creationId xmlns:a16="http://schemas.microsoft.com/office/drawing/2014/main" id="{5D3140D7-CAE1-05D6-80BE-619FAE48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97" y="3320150"/>
            <a:ext cx="5317808" cy="35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6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06" y="302104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我两件衣服都很喜欢，不然你</a:t>
            </a:r>
            <a:r>
              <a:rPr lang="en-US" altLang="zh-TW" sz="4000" dirty="0"/>
              <a:t>___________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202217" y="302104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564073" y="46805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13314" name="Picture 2" descr="如何买衣服选衣服？女人一定要知道的一些常识|衣服|常识|层次_新浪新闻">
            <a:extLst>
              <a:ext uri="{FF2B5EF4-FFF2-40B4-BE49-F238E27FC236}">
                <a16:creationId xmlns:a16="http://schemas.microsoft.com/office/drawing/2014/main" id="{03AAA6C2-7783-C8D3-CCE8-AEE0C648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87" y="3431238"/>
            <a:ext cx="5136130" cy="34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2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06" y="302104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学校办了很多活动</a:t>
            </a:r>
            <a:r>
              <a:rPr lang="en-US" altLang="zh-TW" sz="4000" dirty="0"/>
              <a:t>_______________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202217" y="302104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564073" y="46805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14338" name="Picture 2" descr="学校活动体育爱好休闲比赛概念库存照片. 图片包括有休闲, 比赛, 子项, 概念, 演员, 例证, 童年- 54341952">
            <a:extLst>
              <a:ext uri="{FF2B5EF4-FFF2-40B4-BE49-F238E27FC236}">
                <a16:creationId xmlns:a16="http://schemas.microsoft.com/office/drawing/2014/main" id="{05BC55AA-059E-012C-DDF7-7F244740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29" y="3220885"/>
            <a:ext cx="3476307" cy="36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1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骗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再骗了别人好几次后。他终于失去了别人的信任</a:t>
            </a:r>
            <a:endParaRPr lang="en-US" altLang="zh-TW" sz="3600" dirty="0"/>
          </a:p>
        </p:txBody>
      </p:sp>
      <p:pic>
        <p:nvPicPr>
          <p:cNvPr id="6148" name="Picture 4" descr="失去的信任，怎么再找回来_性关系">
            <a:extLst>
              <a:ext uri="{FF2B5EF4-FFF2-40B4-BE49-F238E27FC236}">
                <a16:creationId xmlns:a16="http://schemas.microsoft.com/office/drawing/2014/main" id="{F2BBE122-5101-2576-9615-A2B00B5C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7329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8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723900" y="902658"/>
            <a:ext cx="10744200" cy="2838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讨论一下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你们会</a:t>
            </a:r>
            <a:r>
              <a:rPr lang="zh-CN" altLang="en-US" sz="5400" dirty="0"/>
              <a:t>如何培养</a:t>
            </a:r>
            <a:r>
              <a:rPr lang="zh-TW" altLang="en-US" sz="5400" dirty="0"/>
              <a:t>孩子</a:t>
            </a:r>
            <a:r>
              <a:rPr lang="zh-CN" altLang="en-US" sz="5400" dirty="0"/>
              <a:t>的兴趣</a:t>
            </a:r>
            <a:r>
              <a:rPr lang="zh-TW" altLang="en-US" sz="5400" dirty="0"/>
              <a:t>呢</a:t>
            </a:r>
            <a:r>
              <a:rPr lang="en-US" altLang="zh-TW" sz="5400" dirty="0"/>
              <a:t>?</a:t>
            </a:r>
          </a:p>
          <a:p>
            <a:r>
              <a:rPr lang="zh-TW" altLang="en-US" sz="5400" dirty="0"/>
              <a:t>用什么方法呢</a:t>
            </a:r>
            <a:r>
              <a:rPr lang="en-US" altLang="zh-TW" sz="54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A68CAD3-BA66-C8D1-4C7F-4E0F9FE2035B}"/>
              </a:ext>
            </a:extLst>
          </p:cNvPr>
          <p:cNvSpPr txBox="1">
            <a:spLocks/>
          </p:cNvSpPr>
          <p:nvPr/>
        </p:nvSpPr>
        <p:spPr>
          <a:xfrm>
            <a:off x="2927522" y="5031686"/>
            <a:ext cx="3168478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DB13067-30E9-655D-178C-B5E2C624706E}"/>
              </a:ext>
            </a:extLst>
          </p:cNvPr>
          <p:cNvSpPr txBox="1">
            <a:spLocks/>
          </p:cNvSpPr>
          <p:nvPr/>
        </p:nvSpPr>
        <p:spPr>
          <a:xfrm>
            <a:off x="7651922" y="4993215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AC24C4E-66B4-321F-D6AA-DB3CB20D4113}"/>
              </a:ext>
            </a:extLst>
          </p:cNvPr>
          <p:cNvSpPr txBox="1">
            <a:spLocks/>
          </p:cNvSpPr>
          <p:nvPr/>
        </p:nvSpPr>
        <p:spPr>
          <a:xfrm>
            <a:off x="1128146" y="5363597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0666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懒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他是一个很懒的人，连拿手机都不愿意</a:t>
            </a:r>
            <a:endParaRPr lang="en-US" altLang="zh-TW" sz="3600" dirty="0"/>
          </a:p>
        </p:txBody>
      </p:sp>
      <p:pic>
        <p:nvPicPr>
          <p:cNvPr id="15362" name="Picture 2" descr="懶惰鬼的懶人生活法，好像挺實用的？ | 乖寶貝| 鍵盤大檸檬| ETtoday新聞雲">
            <a:extLst>
              <a:ext uri="{FF2B5EF4-FFF2-40B4-BE49-F238E27FC236}">
                <a16:creationId xmlns:a16="http://schemas.microsoft.com/office/drawing/2014/main" id="{7C697080-0025-5299-A503-1AE561FE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2348651"/>
            <a:ext cx="5705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懒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他一到假日就懒得出门，只想在家休息一整天</a:t>
            </a:r>
            <a:endParaRPr lang="en-US" altLang="zh-TW" sz="3600" dirty="0"/>
          </a:p>
        </p:txBody>
      </p:sp>
      <p:pic>
        <p:nvPicPr>
          <p:cNvPr id="16386" name="Picture 2" descr="Teen Resting At Home Vector Flat Cartoon Illustration向量圖形及更多MP3播放機圖片- iStock">
            <a:extLst>
              <a:ext uri="{FF2B5EF4-FFF2-40B4-BE49-F238E27FC236}">
                <a16:creationId xmlns:a16="http://schemas.microsoft.com/office/drawing/2014/main" id="{48B9B4BC-DED7-9B37-E79E-717AEADE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90" y="2355186"/>
            <a:ext cx="4362450" cy="42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9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728563" y="856938"/>
            <a:ext cx="8734874" cy="2838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你在什么时候最懒呢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277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728563" y="1862778"/>
            <a:ext cx="8734874" cy="2838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如果你的孩子懒得做家事，你会怎么教育他呢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9312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他觉得自己很笨，因为他一直算不出这题数学题</a:t>
            </a:r>
            <a:endParaRPr lang="en-US" altLang="zh-TW" sz="3600" dirty="0"/>
          </a:p>
        </p:txBody>
      </p:sp>
      <p:pic>
        <p:nvPicPr>
          <p:cNvPr id="17410" name="Picture 2" descr="算數學有人真的會頭痛@ 理財烏托邦:: 隨意窩Xuite日誌">
            <a:extLst>
              <a:ext uri="{FF2B5EF4-FFF2-40B4-BE49-F238E27FC236}">
                <a16:creationId xmlns:a16="http://schemas.microsoft.com/office/drawing/2014/main" id="{297EF7D9-C0C3-5558-5CD5-B0D1CB01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17420"/>
            <a:ext cx="425196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2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63791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他觉得批评孩子很笨并不是一个合适的教育方法</a:t>
            </a:r>
            <a:endParaRPr lang="en-US" altLang="zh-TW" sz="3600" dirty="0"/>
          </a:p>
        </p:txBody>
      </p:sp>
      <p:pic>
        <p:nvPicPr>
          <p:cNvPr id="18434" name="Picture 2" descr="女孩，面部，面部表情：想想，懷疑-插圖素材[26514181] - PIXTA圖庫">
            <a:extLst>
              <a:ext uri="{FF2B5EF4-FFF2-40B4-BE49-F238E27FC236}">
                <a16:creationId xmlns:a16="http://schemas.microsoft.com/office/drawing/2014/main" id="{B4D6ACA0-96C4-0846-29F0-6CB5EF4F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527301"/>
            <a:ext cx="42862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88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772841" y="2175494"/>
            <a:ext cx="10646317" cy="171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你在什么时候会觉得自己很笨呢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833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粗心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他是很粗心的人，不但常常忘记东西，还常常摔倒</a:t>
            </a:r>
            <a:endParaRPr lang="en-US" altLang="zh-TW" sz="3600" dirty="0"/>
          </a:p>
        </p:txBody>
      </p:sp>
      <p:pic>
        <p:nvPicPr>
          <p:cNvPr id="19458" name="Picture 2" descr="粗心图片素材-粗心图片大全-粗心高清图片素材-粗心未来素材">
            <a:extLst>
              <a:ext uri="{FF2B5EF4-FFF2-40B4-BE49-F238E27FC236}">
                <a16:creationId xmlns:a16="http://schemas.microsoft.com/office/drawing/2014/main" id="{F4A667A9-447F-1BBD-CEC5-EE62109A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6" y="2106160"/>
            <a:ext cx="5221287" cy="47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1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粗心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他平时开车太粗心了，经常出现小事故</a:t>
            </a:r>
            <a:endParaRPr lang="en-US" altLang="zh-TW" sz="3600" dirty="0"/>
          </a:p>
        </p:txBody>
      </p:sp>
      <p:pic>
        <p:nvPicPr>
          <p:cNvPr id="20482" name="Picture 2" descr="车祸撞树车辆素材图片免费下载_高清卡通手绘psd_千库网(图片编号13162400)">
            <a:extLst>
              <a:ext uri="{FF2B5EF4-FFF2-40B4-BE49-F238E27FC236}">
                <a16:creationId xmlns:a16="http://schemas.microsoft.com/office/drawing/2014/main" id="{77E2D10F-80FC-28BC-9D6E-35C81FC7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55" y="2530489"/>
            <a:ext cx="4345305" cy="43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9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4" y="2904281"/>
            <a:ext cx="11583611" cy="1049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你有被骗过吗</a:t>
            </a:r>
            <a:r>
              <a:rPr lang="en-US" altLang="zh-TW" sz="5400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DB64F9F8-4CB2-9B65-DBCC-7299CE043BA6}"/>
                  </a:ext>
                </a:extLst>
              </p14:cNvPr>
              <p14:cNvContentPartPr/>
              <p14:nvPr/>
            </p14:nvContentPartPr>
            <p14:xfrm>
              <a:off x="5200920" y="2971800"/>
              <a:ext cx="825840" cy="13719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DB64F9F8-4CB2-9B65-DBCC-7299CE043B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560" y="2962440"/>
                <a:ext cx="844560" cy="13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47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620441" y="2190734"/>
            <a:ext cx="11419159" cy="171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你曾经因为粗心，发生过什么事情呢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5979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772841" y="2146927"/>
            <a:ext cx="10646317" cy="256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讨论一下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如果你的小孩有粗心、懒和有的时候有点笨的问题，你们会怎么做呢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2413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85856"/>
            <a:ext cx="2742814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骄傲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06CC952-98B6-2564-DF63-2E1332C17239}"/>
              </a:ext>
            </a:extLst>
          </p:cNvPr>
          <p:cNvSpPr txBox="1">
            <a:spLocks/>
          </p:cNvSpPr>
          <p:nvPr/>
        </p:nvSpPr>
        <p:spPr>
          <a:xfrm>
            <a:off x="-226555" y="1699306"/>
            <a:ext cx="12418555" cy="123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他是一个骄傲的人，他的附近的人都不太喜欢他</a:t>
            </a:r>
            <a:endParaRPr lang="en-US" altLang="zh-TW" sz="4000" dirty="0"/>
          </a:p>
        </p:txBody>
      </p:sp>
      <p:pic>
        <p:nvPicPr>
          <p:cNvPr id="10242" name="Picture 2" descr="骄傲的人向量例证. 插画包括有æ‰§è¡œå§, æ€»å…¬å ¸, å·¥ä½œ, è‹±ä¿š - 41099964">
            <a:extLst>
              <a:ext uri="{FF2B5EF4-FFF2-40B4-BE49-F238E27FC236}">
                <a16:creationId xmlns:a16="http://schemas.microsoft.com/office/drawing/2014/main" id="{7F243565-4518-A929-C265-D8D661DC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6" y="2930268"/>
            <a:ext cx="1755660" cy="39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1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85856"/>
            <a:ext cx="2742814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骄傲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06CC952-98B6-2564-DF63-2E1332C17239}"/>
              </a:ext>
            </a:extLst>
          </p:cNvPr>
          <p:cNvSpPr txBox="1">
            <a:spLocks/>
          </p:cNvSpPr>
          <p:nvPr/>
        </p:nvSpPr>
        <p:spPr>
          <a:xfrm>
            <a:off x="0" y="1476159"/>
            <a:ext cx="12418555" cy="123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他因为成绩太好，开始变得骄傲，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结果下次成绩就下来了</a:t>
            </a:r>
            <a:endParaRPr lang="en-US" altLang="zh-TW" sz="4000" dirty="0"/>
          </a:p>
        </p:txBody>
      </p:sp>
      <p:pic>
        <p:nvPicPr>
          <p:cNvPr id="21506" name="Picture 2" descr="成績差的男學生成績單-插圖素材[78078491] - PIXTA圖庫">
            <a:extLst>
              <a:ext uri="{FF2B5EF4-FFF2-40B4-BE49-F238E27FC236}">
                <a16:creationId xmlns:a16="http://schemas.microsoft.com/office/drawing/2014/main" id="{6B8FD271-C7CC-4FC6-3E9C-1C735323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52" y="2830830"/>
            <a:ext cx="4286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53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0" y="375416"/>
            <a:ext cx="5882640" cy="235254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骄傲  </a:t>
            </a:r>
            <a:r>
              <a:rPr lang="en-US" altLang="zh-TW" dirty="0"/>
              <a:t>V.S </a:t>
            </a:r>
            <a:r>
              <a:rPr lang="zh-TW" altLang="en-US" dirty="0"/>
              <a:t>傲慢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3" name="Picture 2" descr="骄傲的人向量例证. 插画包括有æ‰§è¡œå§, æ€»å…¬å ¸, å·¥ä½œ, è‹±ä¿š - 41099964">
            <a:extLst>
              <a:ext uri="{FF2B5EF4-FFF2-40B4-BE49-F238E27FC236}">
                <a16:creationId xmlns:a16="http://schemas.microsoft.com/office/drawing/2014/main" id="{081548A6-48AE-DA3F-CEC2-F543321F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9" y="0"/>
            <a:ext cx="16349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握手」就能看出你的社會歷練，是我該先伸手，還是主管？ - Cheers快樂工作人">
            <a:extLst>
              <a:ext uri="{FF2B5EF4-FFF2-40B4-BE49-F238E27FC236}">
                <a16:creationId xmlns:a16="http://schemas.microsoft.com/office/drawing/2014/main" id="{6A8A9C72-3A94-8B56-E5BF-C36A7A0A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619"/>
            <a:ext cx="4134104" cy="27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骄傲的人向量例证. 插画包括有æ‰§è¡œå§, æ€»å…¬å ¸, å·¥ä½œ, è‹±ä¿š - 41099964">
            <a:extLst>
              <a:ext uri="{FF2B5EF4-FFF2-40B4-BE49-F238E27FC236}">
                <a16:creationId xmlns:a16="http://schemas.microsoft.com/office/drawing/2014/main" id="{8FF1F055-B3F6-ED23-8FE7-A4CAB3E4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19" y="0"/>
            <a:ext cx="16349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以宗教之名拒绝握手| 德国之声来自德国介绍德国| DW | 07.04.2016">
            <a:extLst>
              <a:ext uri="{FF2B5EF4-FFF2-40B4-BE49-F238E27FC236}">
                <a16:creationId xmlns:a16="http://schemas.microsoft.com/office/drawing/2014/main" id="{A5FCBAE4-4597-A46A-BEEC-D1F8A929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8" y="3960495"/>
            <a:ext cx="5147852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95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害羞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她见到陌生人就很害羞</a:t>
            </a:r>
            <a:r>
              <a:rPr lang="zh-TW" altLang="en-US" sz="3600" dirty="0"/>
              <a:t>，不敢跟他们打招呼</a:t>
            </a:r>
            <a:endParaRPr lang="en-US" altLang="zh-TW" sz="3600" dirty="0"/>
          </a:p>
        </p:txBody>
      </p:sp>
      <p:pic>
        <p:nvPicPr>
          <p:cNvPr id="22530" name="Picture 2" descr="小说描写训练——害羞- 知乎">
            <a:extLst>
              <a:ext uri="{FF2B5EF4-FFF2-40B4-BE49-F238E27FC236}">
                <a16:creationId xmlns:a16="http://schemas.microsoft.com/office/drawing/2014/main" id="{C1861E5B-21E1-DFE1-618A-F4531706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241458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9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害羞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414145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他小时候在上课时因为害羞，不太敢回答老师的问题</a:t>
            </a:r>
            <a:endParaRPr lang="en-US" altLang="zh-TW" sz="3600" dirty="0"/>
          </a:p>
        </p:txBody>
      </p:sp>
      <p:pic>
        <p:nvPicPr>
          <p:cNvPr id="23554" name="Picture 2" descr="孩子上課不敢發問，除了叫他「不用害羞」還可以說什麼？ | POPA CHANNEL">
            <a:extLst>
              <a:ext uri="{FF2B5EF4-FFF2-40B4-BE49-F238E27FC236}">
                <a16:creationId xmlns:a16="http://schemas.microsoft.com/office/drawing/2014/main" id="{3486D453-4FE2-FFA8-9284-31970000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08652"/>
            <a:ext cx="6446520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4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772841" y="2146927"/>
            <a:ext cx="10992439" cy="256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讨论一下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你们会怎么解决小孩变得骄傲</a:t>
            </a:r>
            <a:r>
              <a:rPr lang="zh-CN" altLang="en-US" sz="5400"/>
              <a:t>还有</a:t>
            </a:r>
            <a:r>
              <a:rPr lang="zh-TW" altLang="en-US" sz="5400"/>
              <a:t>害羞</a:t>
            </a:r>
            <a:r>
              <a:rPr lang="zh-TW" altLang="en-US" sz="5400" dirty="0"/>
              <a:t>的问题呢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378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67" y="302102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左右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他欠了我五千块左右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2713567" y="302102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数字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183073" y="468057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24578" name="Picture 2" descr="欠钱图片素材_免费欠钱PNG设计图片大全_图精灵">
            <a:extLst>
              <a:ext uri="{FF2B5EF4-FFF2-40B4-BE49-F238E27FC236}">
                <a16:creationId xmlns:a16="http://schemas.microsoft.com/office/drawing/2014/main" id="{245656E2-D633-6794-3F5B-F625FDC0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15" y="3869645"/>
            <a:ext cx="2884170" cy="28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39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67" y="302102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左右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他觉得她的年龄在七岁左右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2713567" y="302102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数字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183073" y="468057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25602" name="Picture 2" descr="欠钱图片素材_免费欠钱PNG设计图片大全_图精灵">
            <a:extLst>
              <a:ext uri="{FF2B5EF4-FFF2-40B4-BE49-F238E27FC236}">
                <a16:creationId xmlns:a16="http://schemas.microsoft.com/office/drawing/2014/main" id="{E2D61D5C-A147-C20E-8345-82A126F2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70" y="4119659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1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5" y="2400268"/>
            <a:ext cx="11887805" cy="20574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你觉得骗小孩是一种合适的教育方法吗</a:t>
            </a:r>
            <a:r>
              <a:rPr lang="en-US" altLang="zh-TW" sz="5400" dirty="0"/>
              <a:t>?</a:t>
            </a:r>
          </a:p>
          <a:p>
            <a:r>
              <a:rPr lang="zh-TW" altLang="en-US" sz="5400" dirty="0"/>
              <a:t>为什么</a:t>
            </a:r>
            <a:r>
              <a:rPr lang="en-US" altLang="zh-TW" sz="5400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66D2C39B-E4CD-D808-A95A-149E83C0DACB}"/>
                  </a:ext>
                </a:extLst>
              </p14:cNvPr>
              <p14:cNvContentPartPr/>
              <p14:nvPr/>
            </p14:nvContentPartPr>
            <p14:xfrm>
              <a:off x="1680840" y="208800"/>
              <a:ext cx="2317320" cy="24753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66D2C39B-E4CD-D808-A95A-149E83C0D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480" y="199440"/>
                <a:ext cx="2336040" cy="24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669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67" y="302102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左右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他每天可以喝七杯左右得啤酒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2713567" y="302102"/>
            <a:ext cx="1804373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数字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183073" y="468057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26626" name="Picture 2" descr="研究：年轻人喝酒比老年人面临更高风险光华日报| 1910年创刊创新每一天生活">
            <a:extLst>
              <a:ext uri="{FF2B5EF4-FFF2-40B4-BE49-F238E27FC236}">
                <a16:creationId xmlns:a16="http://schemas.microsoft.com/office/drawing/2014/main" id="{242BEA05-EE07-0456-8992-A2B50507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40" y="4056025"/>
            <a:ext cx="4031700" cy="26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90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620441" y="2190734"/>
            <a:ext cx="11419159" cy="171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你觉得几岁的儿童最难相处</a:t>
            </a:r>
            <a:endParaRPr lang="en-US" altLang="zh-TW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140639-6D37-EB34-40FE-B85EA90883B9}"/>
              </a:ext>
            </a:extLst>
          </p:cNvPr>
          <p:cNvSpPr txBox="1">
            <a:spLocks/>
          </p:cNvSpPr>
          <p:nvPr/>
        </p:nvSpPr>
        <p:spPr>
          <a:xfrm>
            <a:off x="4454577" y="4767422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左右</a:t>
            </a:r>
          </a:p>
        </p:txBody>
      </p:sp>
    </p:spTree>
    <p:extLst>
      <p:ext uri="{BB962C8B-B14F-4D97-AF65-F5344CB8AC3E}">
        <p14:creationId xmlns:p14="http://schemas.microsoft.com/office/powerpoint/2010/main" val="2701260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249260" y="123331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明天没事的情况下，你觉得你一个晚上能喝多少酒</a:t>
            </a:r>
            <a:endParaRPr lang="en-US" altLang="zh-TW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140639-6D37-EB34-40FE-B85EA90883B9}"/>
              </a:ext>
            </a:extLst>
          </p:cNvPr>
          <p:cNvSpPr txBox="1">
            <a:spLocks/>
          </p:cNvSpPr>
          <p:nvPr/>
        </p:nvSpPr>
        <p:spPr>
          <a:xfrm>
            <a:off x="4454577" y="4767422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/>
              <a:t>左右</a:t>
            </a:r>
          </a:p>
        </p:txBody>
      </p:sp>
    </p:spTree>
    <p:extLst>
      <p:ext uri="{BB962C8B-B14F-4D97-AF65-F5344CB8AC3E}">
        <p14:creationId xmlns:p14="http://schemas.microsoft.com/office/powerpoint/2010/main" val="796639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7F4C96D5-3DDF-C33A-F77C-F1DBB7908E54}"/>
              </a:ext>
            </a:extLst>
          </p:cNvPr>
          <p:cNvSpPr txBox="1"/>
          <p:nvPr/>
        </p:nvSpPr>
        <p:spPr>
          <a:xfrm>
            <a:off x="0" y="874455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讨论一下</a:t>
            </a:r>
            <a:r>
              <a:rPr lang="en-US" altLang="zh-TW" sz="3200" dirty="0"/>
              <a:t>:</a:t>
            </a:r>
          </a:p>
          <a:p>
            <a:pPr algn="ctr"/>
            <a:r>
              <a:rPr lang="zh-TW" altLang="en-US" sz="3200" dirty="0"/>
              <a:t>如果你们要成为了父母，遇到了下面的这些情况会怎么做呢</a:t>
            </a:r>
            <a:r>
              <a:rPr lang="en-US" altLang="zh-TW" sz="3200" dirty="0"/>
              <a:t>?</a:t>
            </a:r>
          </a:p>
          <a:p>
            <a:pPr algn="ctr"/>
            <a:r>
              <a:rPr lang="zh-TW" altLang="en-US" sz="3200" dirty="0"/>
              <a:t>请访问你的组员，讨论看看你们彼此不同的做法，或是讨论出一个共同的看法</a:t>
            </a:r>
            <a:br>
              <a:rPr lang="en-US" altLang="zh-TW" sz="3200" dirty="0"/>
            </a:br>
            <a:br>
              <a:rPr lang="en-US" altLang="zh-TW" sz="3200" dirty="0"/>
            </a:br>
            <a:r>
              <a:rPr lang="en-US" altLang="zh-TW" sz="3200" dirty="0"/>
              <a:t>(</a:t>
            </a:r>
            <a:r>
              <a:rPr lang="zh-TW" altLang="en-US" sz="3200" dirty="0"/>
              <a:t>下面选四种情况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23499A9-AF7E-5794-4F0A-C78FA44E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67" y="4141357"/>
            <a:ext cx="7917866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6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儿童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儿童教育是一件很重要的事情</a:t>
            </a:r>
            <a:endParaRPr lang="en-US" altLang="zh-TW" sz="3600" dirty="0"/>
          </a:p>
        </p:txBody>
      </p:sp>
      <p:pic>
        <p:nvPicPr>
          <p:cNvPr id="7170" name="Picture 2" descr="2023年】加拿大早期幼兒教育Early Childhood Education , ECE 在夯什麼? 畢業即就業重點科系|| 幼教老師||  幼教助理|| 專業證照|| 藍海國際教育顧問公司">
            <a:extLst>
              <a:ext uri="{FF2B5EF4-FFF2-40B4-BE49-F238E27FC236}">
                <a16:creationId xmlns:a16="http://schemas.microsoft.com/office/drawing/2014/main" id="{105B0195-70FE-8F86-E285-03F7194C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901305"/>
            <a:ext cx="61341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0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儿童 </a:t>
            </a:r>
            <a:r>
              <a:rPr lang="en-US" altLang="zh-TW" sz="5400" dirty="0"/>
              <a:t>VS</a:t>
            </a:r>
            <a:r>
              <a:rPr lang="zh-TW" altLang="en-US" sz="5400" dirty="0"/>
              <a:t> 孩子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pic>
        <p:nvPicPr>
          <p:cNvPr id="1026" name="Picture 2" descr="為什麼兒童節是4/4？日期由來/ 各國慶祝方式/ 禮物推薦一次看">
            <a:extLst>
              <a:ext uri="{FF2B5EF4-FFF2-40B4-BE49-F238E27FC236}">
                <a16:creationId xmlns:a16="http://schemas.microsoft.com/office/drawing/2014/main" id="{1C3B6EA2-70CD-0CF9-2A8D-B2FDF2C1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599"/>
            <a:ext cx="5075420" cy="26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5日文單字（名詞）家族— 時雨の町｜日文學習園地">
            <a:extLst>
              <a:ext uri="{FF2B5EF4-FFF2-40B4-BE49-F238E27FC236}">
                <a16:creationId xmlns:a16="http://schemas.microsoft.com/office/drawing/2014/main" id="{C9A3AD3F-C249-12FB-AEC8-FC6A20D9B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/>
          <a:stretch/>
        </p:blipFill>
        <p:spPr bwMode="auto">
          <a:xfrm>
            <a:off x="8347789" y="4212320"/>
            <a:ext cx="3621347" cy="26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天地有情┃楊國輝神父| 耶穌會中華省">
            <a:extLst>
              <a:ext uri="{FF2B5EF4-FFF2-40B4-BE49-F238E27FC236}">
                <a16:creationId xmlns:a16="http://schemas.microsoft.com/office/drawing/2014/main" id="{EA4CE300-C288-5CEE-36A0-F5A36770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80" y="1822904"/>
            <a:ext cx="3621347" cy="24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DD625F11-192B-14A4-A64A-3B0336C7B80B}"/>
                  </a:ext>
                </a:extLst>
              </p14:cNvPr>
              <p14:cNvContentPartPr/>
              <p14:nvPr/>
            </p14:nvContentPartPr>
            <p14:xfrm>
              <a:off x="278640" y="1123200"/>
              <a:ext cx="10193400" cy="47412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DD625F11-192B-14A4-A64A-3B0336C7B8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280" y="1113840"/>
                <a:ext cx="10212120" cy="47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56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儿童 </a:t>
            </a:r>
            <a:r>
              <a:rPr lang="en-US" altLang="zh-TW" sz="5400" dirty="0"/>
              <a:t>VS</a:t>
            </a:r>
            <a:r>
              <a:rPr lang="zh-TW" altLang="en-US" sz="5400" dirty="0"/>
              <a:t> 孩子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pic>
        <p:nvPicPr>
          <p:cNvPr id="2050" name="Picture 2" descr="口语_搜狗百科">
            <a:extLst>
              <a:ext uri="{FF2B5EF4-FFF2-40B4-BE49-F238E27FC236}">
                <a16:creationId xmlns:a16="http://schemas.microsoft.com/office/drawing/2014/main" id="{5FEF767A-E521-A20D-D39F-C7AE069C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27" y="3107890"/>
            <a:ext cx="3319324" cy="22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書面圖片PNG去背圖| 矢量圖案素材| 免费下载| Pngtree">
            <a:extLst>
              <a:ext uri="{FF2B5EF4-FFF2-40B4-BE49-F238E27FC236}">
                <a16:creationId xmlns:a16="http://schemas.microsoft.com/office/drawing/2014/main" id="{0892EA25-82FB-0FF3-C576-363E7481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9" y="2599075"/>
            <a:ext cx="3075325" cy="30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6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5" y="2400268"/>
            <a:ext cx="11887805" cy="20574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你喜欢儿童吗</a:t>
            </a:r>
            <a:r>
              <a:rPr lang="en-US" altLang="zh-TW" sz="5400" dirty="0"/>
              <a:t>?</a:t>
            </a:r>
            <a:r>
              <a:rPr lang="zh-TW" altLang="en-US" sz="5400" dirty="0"/>
              <a:t>为什么</a:t>
            </a:r>
            <a:r>
              <a:rPr lang="en-US" altLang="zh-TW" sz="5400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756262F5-51C7-0714-D760-B4807BC8D5BA}"/>
                  </a:ext>
                </a:extLst>
              </p14:cNvPr>
              <p14:cNvContentPartPr/>
              <p14:nvPr/>
            </p14:nvContentPartPr>
            <p14:xfrm>
              <a:off x="3789000" y="218880"/>
              <a:ext cx="6145920" cy="173952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756262F5-51C7-0714-D760-B4807BC8D5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9640" y="209520"/>
                <a:ext cx="6164640" cy="17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79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5" y="1618938"/>
            <a:ext cx="11887805" cy="2838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小组讨论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你们会怎么选择给儿童看的电视节目、电影呢</a:t>
            </a:r>
            <a:r>
              <a:rPr lang="en-US" altLang="zh-TW" sz="5400" dirty="0"/>
              <a:t>?</a:t>
            </a:r>
            <a:r>
              <a:rPr lang="zh-TW" altLang="en-US" sz="5400" dirty="0"/>
              <a:t>会考虑哪些地方呢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199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18383</TotalTime>
  <Words>830</Words>
  <Application>Microsoft Office PowerPoint</Application>
  <PresentationFormat>寬螢幕</PresentationFormat>
  <Paragraphs>140</Paragraphs>
  <Slides>43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佈景主題</vt:lpstr>
      <vt:lpstr>骗.V</vt:lpstr>
      <vt:lpstr>骗.V</vt:lpstr>
      <vt:lpstr>PowerPoint 簡報</vt:lpstr>
      <vt:lpstr>PowerPoint 簡報</vt:lpstr>
      <vt:lpstr>儿童.N</vt:lpstr>
      <vt:lpstr>儿童 VS 孩子</vt:lpstr>
      <vt:lpstr>儿童 VS 孩子</vt:lpstr>
      <vt:lpstr>PowerPoint 簡報</vt:lpstr>
      <vt:lpstr>PowerPoint 簡報</vt:lpstr>
      <vt:lpstr>假.adj</vt:lpstr>
      <vt:lpstr>假.adj</vt:lpstr>
      <vt:lpstr>PowerPoint 簡報</vt:lpstr>
      <vt:lpstr>PowerPoint 簡報</vt:lpstr>
      <vt:lpstr>来</vt:lpstr>
      <vt:lpstr>来</vt:lpstr>
      <vt:lpstr>来</vt:lpstr>
      <vt:lpstr>来</vt:lpstr>
      <vt:lpstr>来</vt:lpstr>
      <vt:lpstr>来</vt:lpstr>
      <vt:lpstr>PowerPoint 簡報</vt:lpstr>
      <vt:lpstr>懒.adj</vt:lpstr>
      <vt:lpstr>懒.adj</vt:lpstr>
      <vt:lpstr>PowerPoint 簡報</vt:lpstr>
      <vt:lpstr>PowerPoint 簡報</vt:lpstr>
      <vt:lpstr>笨.adj</vt:lpstr>
      <vt:lpstr>笨.adj</vt:lpstr>
      <vt:lpstr>PowerPoint 簡報</vt:lpstr>
      <vt:lpstr>粗心.adj</vt:lpstr>
      <vt:lpstr>粗心.adj</vt:lpstr>
      <vt:lpstr>PowerPoint 簡報</vt:lpstr>
      <vt:lpstr>PowerPoint 簡報</vt:lpstr>
      <vt:lpstr>骄傲.adj </vt:lpstr>
      <vt:lpstr>骄傲.adj </vt:lpstr>
      <vt:lpstr>骄傲  V.S 傲慢 </vt:lpstr>
      <vt:lpstr>害羞.adj</vt:lpstr>
      <vt:lpstr>害羞.adj</vt:lpstr>
      <vt:lpstr>PowerPoint 簡報</vt:lpstr>
      <vt:lpstr>左右</vt:lpstr>
      <vt:lpstr>左右</vt:lpstr>
      <vt:lpstr>左右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2023-04-05T07:56:28Z</dcterms:modified>
</cp:coreProperties>
</file>